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484784"/>
            <a:ext cx="6858000" cy="3392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Апробация национальных исследований  качества образования (НИКО) в части достижения личностных и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в 6-х и 8-х классах</a:t>
            </a:r>
            <a:r>
              <a:rPr lang="ru-RU" dirty="0" smtClean="0"/>
              <a:t>.</a:t>
            </a:r>
            <a:r>
              <a:rPr lang="ru-RU" dirty="0">
                <a:latin typeface="Liberation Serif"/>
                <a:ea typeface="Times New Roman"/>
                <a:cs typeface="Times New Roman"/>
              </a:rPr>
              <a:t> Основание: Письмо </a:t>
            </a:r>
            <a:r>
              <a:rPr lang="ru-RU" dirty="0" err="1">
                <a:latin typeface="Liberation Serif"/>
                <a:ea typeface="Times New Roman"/>
                <a:cs typeface="Times New Roman"/>
              </a:rPr>
              <a:t>Рособрнадзора</a:t>
            </a:r>
            <a:r>
              <a:rPr lang="ru-RU" dirty="0">
                <a:latin typeface="Liberation Serif"/>
                <a:ea typeface="Times New Roman"/>
                <a:cs typeface="Times New Roman"/>
              </a:rPr>
              <a:t> от 21.09.2020 № 13-462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6858000" cy="6774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 Директор МОУ «</a:t>
            </a:r>
            <a:r>
              <a:rPr lang="ru-RU" dirty="0" err="1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Горкинская</a:t>
            </a:r>
            <a:r>
              <a:rPr lang="ru-RU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 СОШ» 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Уймина</a:t>
            </a:r>
            <a:r>
              <a:rPr lang="ru-RU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 Татьяна Ивановна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03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блок. Человек и общество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10. Человек живет в обществе, поэтому он должен соблюдать определенные правила. Проанализируйте изображенные на рисунках ситуации. ( Два рисунка. 1. Мужчина, приподнял шляпу. 2. Девочка открыла дверь женщине, руки которой заняты сумками.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Запишите правила вежливости, соблюдение которых изображено на рисунках.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Человек живет в обществе, поэтому он должен соблюдать определенные правила. Напишите, как выполнение изображенных на рисунках правил вежливости влияет на отношения между людьми.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latin typeface="Liberation Serif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11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. Назовите как можно больше известных Вам правил поведения по отношению к людям старшего возраста.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397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блок. Я  и подростковая среда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13. Проанализируйте изображенную на фотографии ситуации. (два мальчика держат третьего: один обхватил шею, другой –за руку, четвертый смотрит в окно)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Что это за ситуация?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Что могло стать причиной такой ситуации?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14. Изображение  трех подростков, стоящих у дороги – 2  собираются перебежать дорогу перед приближающейся машиной, третий снимает на телефон.  Проанализируйте изображенную на фото ситуацию.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Как вы думаете, что собираются сделать подростки?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Зачем они это делают?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3) В чем опасность подобного поведения?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3739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906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Liberation Serif"/>
                <a:ea typeface="Times New Roman"/>
                <a:cs typeface="Times New Roman"/>
              </a:rPr>
              <a:t>15. Как часто в этом году другие ученики из Вашей школы делали что-либо из перечисленного по отношению к Вам, в том числе с помощью текстовых сообщений или через Интернет?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29600" cy="4240128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Выберите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один ответ в каждой строке. (как минимум один раз в неделю, 1-2 раза в месяц, несколько раз в год, никогда)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Надо мной смеялись или меня обзывали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не держали меня в курсе школьных дел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3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) не приглашали меня участвовать в играх или каких-либо делах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4)Обо мне говорили неправду, распространяли сплетни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5) У меня что-то украли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6)забирали или портили/ломали мои вещи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7) причиняли мне боль (например, ударили, толкнули и др.)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8) заставляли меня сделать то, что я не хотел(а) делать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9) угрожали мне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003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и профессия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17. Какую профессию Вам интересно было бы получить? Объясните свой выбор.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081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Безопасность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20. Проанализируйте ситуацию.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Вы дома один/одна. В дверь звонит незнакомый взрослый человек, представляется сотрудником управляющей компании, обслуживающей Ваш дом. Он просит открыть дверь и впустить его для проверки электрооборудования.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Оцените данную ситуацию.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Как Вам правильно действовать в такой ситуации? Объясните, почему именно эти действия обеспечивают Вашу безопасность?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21. Проанализируйте ситуацию.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Кто-то из членов Вашей семьи получил СМС-сообщение с незнакомого номера. Сообщение подписано именем его друга/подруги, который просит срочно перевести 500 рублей на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этотномер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телефона, так как ему не хватает денег для оплаты какого-то необходимого товара или услуги.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Оцените данную ситуацию.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Как члену Вашей семьи правильно действовать в такой ситуации? Объясните, почему именно эти действия обеспечивают его безопасность.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02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22. В нашей стране есть много объектов, относящихся к мировому природному наследию. Установите соответствие изображений и названий объектов.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23. Рассмотрите изображение памятника. (вечный огонь, знамя, каска)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1)Какому событию посвящен памятник?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Какие правила нужно соблюдать при посещении такого памятника?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797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71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Процедура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Оценка соответствия технических характеристик оборудования предъявляемым требованиям</a:t>
            </a:r>
          </a:p>
          <a:p>
            <a:r>
              <a:rPr lang="ru-RU" dirty="0" smtClean="0"/>
              <a:t>Настройка оборудования</a:t>
            </a:r>
          </a:p>
          <a:p>
            <a:r>
              <a:rPr lang="ru-RU" dirty="0" smtClean="0"/>
              <a:t>Издание приказа</a:t>
            </a:r>
          </a:p>
          <a:p>
            <a:r>
              <a:rPr lang="ru-RU" dirty="0" smtClean="0"/>
              <a:t>Заполнение анкеты</a:t>
            </a:r>
          </a:p>
          <a:p>
            <a:r>
              <a:rPr lang="ru-RU" dirty="0" smtClean="0"/>
              <a:t>Получение логинов и паролей</a:t>
            </a:r>
          </a:p>
          <a:p>
            <a:r>
              <a:rPr lang="ru-RU" dirty="0" smtClean="0"/>
              <a:t>Исследование</a:t>
            </a:r>
          </a:p>
          <a:p>
            <a:r>
              <a:rPr lang="ru-RU" dirty="0" smtClean="0"/>
              <a:t>Отправка протокола об участии.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83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-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качества человека (три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- круг увлечений ученика, в том числе отношение к чтению ( 3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- семья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( 3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- правила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поведения в обществе (3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-  взаимоотношения в подростковой среде (3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- профессии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( 3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- правила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безопасности </a:t>
            </a: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(3 вопроса)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- знание объектов природного наследия (1 вопрос)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- отношение к памятникам, правила поведения около них (1 вопрос)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783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 блок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О некоторых людях говорят: «Он (она) добрый человек». Какого человека вы можете назвать добрым?</a:t>
            </a:r>
            <a:endParaRPr lang="ru-RU" sz="2400" dirty="0">
              <a:ea typeface="Times New Roman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Дайте развернутый ответ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2. Ученые Всероссийского центра изучения общественного мнения задавали россиянам вопрос: «Можно ли считать добрым человека, который добр только к своим близким, но не к остальным людям?»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Полученные результаты (в % от числа опрошенных) представлены ниже в графическом виде (представлена круговая диаграмма с тремя цветами красный – скорее нельзя –около 70%, синий – скорее можно- около 25%, зеленый – затрудняюсь ответить – около 5%)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сформулируйте результаты опроса: сравните доли участников, высказавших разные мнения.</a:t>
            </a:r>
            <a:endParaRPr lang="ru-RU" sz="240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Как бы вы ответили на данный вопрос. Объясните свое мнение. 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3. Прочитайте жизненную историю и ответьте на вопросы ( информация о Дмитрии Игоревиче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Шпаро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– путешественнике и писателе) и Матвее Дмитриевиче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Шпаро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– руководителе экспедиций)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Как вы думаете, какие качества Дмитрия и Матвея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Шпаро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проявились в их путешествиях?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Предположите, какие полезные уроки из организованных Дмитрием и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матвеем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Шпаро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экспедиций людей с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ОВЗможет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вынести каждый человек.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3) Представьте, что вы оказались в детском лагере «Большое </a:t>
            </a:r>
            <a:r>
              <a:rPr lang="ru-RU" sz="2800" dirty="0" err="1">
                <a:latin typeface="Liberation Serif"/>
                <a:ea typeface="Times New Roman"/>
                <a:cs typeface="Times New Roman"/>
              </a:rPr>
              <a:t>приключение»Какие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 личные качества вы хотели бы развить в себе, находясь там?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22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Liberation Serif"/>
                <a:ea typeface="Times New Roman"/>
                <a:cs typeface="Times New Roman"/>
              </a:rPr>
              <a:t>4. Запишите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1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)  название и автора последнего прочитанного Вами литературного произведения.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название и автора  твоей любимой книги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3) название вашего любимого кинофильма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4) название вашей любимой телепередачи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5) название вашей любимой спортивной игры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6) название вашей любимой компьютерной игры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7) название вашей любимой настольной игры</a:t>
            </a: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.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4626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5.Выразите </a:t>
            </a:r>
            <a: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свое отношение к чтению. Насколько вы согласны со следующим утверждением о чтении. ( Совершенно не согласен, не согласен, скорее согласен, совершенно согласен)</a:t>
            </a: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358440"/>
            <a:ext cx="8229600" cy="452816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Я </a:t>
            </a: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читаю только тогда, когда вынужден это делать.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Чтение- одно из моих любимых занятий.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Я люблю поговорить о книгах с другими людьми.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Для меня чтение – пустая трата времени.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Я читаю только </a:t>
            </a:r>
            <a:r>
              <a:rPr lang="ru-RU" sz="2800" dirty="0" err="1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только</a:t>
            </a: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 для того, чтобы получить нужную мне информацию.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 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345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6. Сколько примерно времени Вы тратите на чтение для собственного удовольствия?</a:t>
            </a:r>
            <a: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prstClr val="black"/>
                </a:solidFill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 smtClean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1</a:t>
            </a: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) Я не читаю для собственного удовольствия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2) 30 минут в день или менее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3) более 30, но менее 60 минут в день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4) от 1 до  2 часов в день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727CA3"/>
              </a:buClr>
            </a:pPr>
            <a:r>
              <a:rPr lang="ru-RU" sz="2800" dirty="0">
                <a:solidFill>
                  <a:prstClr val="black"/>
                </a:solidFill>
                <a:latin typeface="Liberation Serif"/>
                <a:ea typeface="Times New Roman"/>
                <a:cs typeface="Times New Roman"/>
              </a:rPr>
              <a:t>5) более 2 часов в день</a:t>
            </a:r>
            <a:endParaRPr lang="ru-RU" sz="28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181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блок - 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7. Семья играет важнейшую роль в жизни большинства людей.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Что из перечисленного Вы регулярно делаете вместе с членами своей семьи? Выберите все подходящие </a:t>
            </a: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ответы.</a:t>
            </a:r>
            <a:endParaRPr lang="ru-RU" sz="2400" dirty="0" smtClean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Liberation Serif"/>
                <a:ea typeface="Times New Roman"/>
                <a:cs typeface="Times New Roman"/>
              </a:rPr>
              <a:t>1)</a:t>
            </a: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Ужинаем 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(завтракаем, обедаем) за одним столом</a:t>
            </a:r>
            <a:endParaRPr lang="ru-RU" sz="2400" dirty="0">
              <a:ea typeface="Times New Roman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Обсуждаем планы, касающиеся нашей семьи.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3</a:t>
            </a:r>
            <a:r>
              <a:rPr lang="ru-RU" sz="2800" dirty="0">
                <a:latin typeface="Liberation Serif"/>
                <a:ea typeface="Times New Roman"/>
                <a:cs typeface="Times New Roman"/>
              </a:rPr>
              <a:t>) Обсуждаем мои дела.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4) обсуждаем фильмы, книги, телевизионные программы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5) выполняем работу  по дому ( уборку, мелкий ремонт и др.)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6) ухаживаем за домашними животными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7) делаем уроки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8) занимаемся спортом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9) играем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10) гуляем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11) слушаем музыку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88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8. Рассмотрите фотографию ( члены семьи играют в домино, обсуждают что-то, очень веселые</a:t>
            </a:r>
            <a:r>
              <a:rPr lang="ru-RU" sz="2800" dirty="0" smtClean="0">
                <a:latin typeface="Liberation Serif"/>
                <a:ea typeface="Times New Roman"/>
                <a:cs typeface="Times New Roman"/>
              </a:rPr>
              <a:t>.)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Как вы думаете, почему важно, чтобы, вся семья совместно проводила досуг.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 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9. Семья играет важнейшую роль в жизни большинства людей. Как вы думаете, для чего люди создают семью? Выберите три наиболее важные для вас причины.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1) чтобы было весело жить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2) чтобы растить детей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3) чтобы вместе достичь успеха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4) чтобы было кому позаботиться о тебе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5) чтобы быть счастливым</a:t>
            </a:r>
            <a:endParaRPr lang="ru-RU" sz="2400" dirty="0"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Liberation Serif"/>
                <a:ea typeface="Times New Roman"/>
                <a:cs typeface="Times New Roman"/>
              </a:rPr>
              <a:t>6) чтобы было, о ком заботиться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110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</TotalTime>
  <Words>1209</Words>
  <Application>Microsoft Office PowerPoint</Application>
  <PresentationFormat>Экран (4:3)</PresentationFormat>
  <Paragraphs>124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Апробация национальных исследований  качества образования (НИКО) в части достижения личностных и метапредметных результатов в 6-х и 8-х классах. Основание: Письмо Рособрнадзора от 21.09.2020 № 13-462</vt:lpstr>
      <vt:lpstr>Процедура</vt:lpstr>
      <vt:lpstr>Содержание</vt:lpstr>
      <vt:lpstr>1 блок</vt:lpstr>
      <vt:lpstr>4. Запишите </vt:lpstr>
      <vt:lpstr>     5.Выразите свое отношение к чтению. Насколько вы согласны со следующим утверждением о чтении. ( Совершенно не согласен, не согласен, скорее согласен, совершенно согласен) </vt:lpstr>
      <vt:lpstr>6. Сколько примерно времени Вы тратите на чтение для собственного удовольствия? </vt:lpstr>
      <vt:lpstr>3 блок - Семья</vt:lpstr>
      <vt:lpstr>Презентация PowerPoint</vt:lpstr>
      <vt:lpstr>4 блок. Человек и общество</vt:lpstr>
      <vt:lpstr>5 блок. Я  и подростковая среда</vt:lpstr>
      <vt:lpstr>15. Как часто в этом году другие ученики из Вашей школы делали что-либо из перечисленного по отношению к Вам, в том числе с помощью текстовых сообщений или через Интернет? </vt:lpstr>
      <vt:lpstr>Я и профессия</vt:lpstr>
      <vt:lpstr>Безопасность</vt:lpstr>
      <vt:lpstr>Памятники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Апробация национальных исследований  качества образования (НИКО) в части достижения личностных и метапредметных результатов в 6-х и 8-х классах.</dc:title>
  <dc:creator>tatum</dc:creator>
  <cp:lastModifiedBy>tatum64@mail.ru</cp:lastModifiedBy>
  <cp:revision>5</cp:revision>
  <dcterms:created xsi:type="dcterms:W3CDTF">2020-10-26T03:35:58Z</dcterms:created>
  <dcterms:modified xsi:type="dcterms:W3CDTF">2020-10-26T04:10:46Z</dcterms:modified>
</cp:coreProperties>
</file>