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4.xml" ContentType="application/vnd.openxmlformats-officedocument.drawingml.diagram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iagrams/colors2.xml" ContentType="application/vnd.openxmlformats-officedocument.drawingml.diagramColors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diagrams/quickStyle3.xml" ContentType="application/vnd.openxmlformats-officedocument.drawingml.diagramStyl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84" r:id="rId5"/>
    <p:sldId id="259" r:id="rId6"/>
    <p:sldId id="261" r:id="rId7"/>
    <p:sldId id="260" r:id="rId8"/>
    <p:sldId id="262" r:id="rId9"/>
    <p:sldId id="269" r:id="rId10"/>
    <p:sldId id="270" r:id="rId11"/>
    <p:sldId id="265" r:id="rId12"/>
    <p:sldId id="266" r:id="rId13"/>
    <p:sldId id="267" r:id="rId14"/>
    <p:sldId id="268" r:id="rId15"/>
    <p:sldId id="271" r:id="rId16"/>
    <p:sldId id="272" r:id="rId17"/>
    <p:sldId id="279" r:id="rId18"/>
    <p:sldId id="280" r:id="rId19"/>
    <p:sldId id="281" r:id="rId20"/>
    <p:sldId id="282" r:id="rId21"/>
    <p:sldId id="273" r:id="rId22"/>
    <p:sldId id="277" r:id="rId23"/>
    <p:sldId id="274" r:id="rId24"/>
    <p:sldId id="278" r:id="rId25"/>
    <p:sldId id="283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7F4FD"/>
    <a:srgbClr val="6AE2FA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-116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53536BC-842F-4F5C-843E-9B05DDF070A6}" type="doc">
      <dgm:prSet loTypeId="urn:microsoft.com/office/officeart/2005/8/layout/chevron2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14A713E-EF6E-4D55-ABD5-29196FD3D472}">
      <dgm:prSet phldrT="[Текст]"/>
      <dgm:spPr/>
      <dgm:t>
        <a:bodyPr/>
        <a:lstStyle/>
        <a:p>
          <a:r>
            <a:rPr lang="ru-RU" dirty="0" smtClean="0"/>
            <a:t>1 </a:t>
          </a:r>
          <a:endParaRPr lang="ru-RU" dirty="0"/>
        </a:p>
      </dgm:t>
    </dgm:pt>
    <dgm:pt modelId="{EA13B31C-5F5C-4756-8EC4-515F5A300207}" type="parTrans" cxnId="{DB4CCE9D-46DB-4174-97B2-C931F8E1E3C9}">
      <dgm:prSet/>
      <dgm:spPr/>
      <dgm:t>
        <a:bodyPr/>
        <a:lstStyle/>
        <a:p>
          <a:endParaRPr lang="ru-RU"/>
        </a:p>
      </dgm:t>
    </dgm:pt>
    <dgm:pt modelId="{6BB3F94A-925F-4B34-81BE-8DCB7F490870}" type="sibTrans" cxnId="{DB4CCE9D-46DB-4174-97B2-C931F8E1E3C9}">
      <dgm:prSet/>
      <dgm:spPr/>
      <dgm:t>
        <a:bodyPr/>
        <a:lstStyle/>
        <a:p>
          <a:endParaRPr lang="ru-RU"/>
        </a:p>
      </dgm:t>
    </dgm:pt>
    <dgm:pt modelId="{734AB3CC-3920-44AC-97B6-33522B6D1F33}">
      <dgm:prSet phldrT="[Текст]"/>
      <dgm:spPr>
        <a:solidFill>
          <a:schemeClr val="bg1">
            <a:alpha val="90000"/>
          </a:schemeClr>
        </a:solidFill>
      </dgm:spPr>
      <dgm:t>
        <a:bodyPr/>
        <a:lstStyle/>
        <a:p>
          <a:r>
            <a:rPr lang="ru-RU" dirty="0" smtClean="0"/>
            <a:t>Доступность качественного образования</a:t>
          </a:r>
          <a:endParaRPr lang="ru-RU" dirty="0"/>
        </a:p>
      </dgm:t>
    </dgm:pt>
    <dgm:pt modelId="{EF22F0C5-5D10-46F2-946E-21220B91F703}" type="parTrans" cxnId="{758DBC51-48CF-4D85-826E-2C8EFD191749}">
      <dgm:prSet/>
      <dgm:spPr/>
      <dgm:t>
        <a:bodyPr/>
        <a:lstStyle/>
        <a:p>
          <a:endParaRPr lang="ru-RU"/>
        </a:p>
      </dgm:t>
    </dgm:pt>
    <dgm:pt modelId="{FA1FEC08-3BE3-40F1-BF37-710C308E3F39}" type="sibTrans" cxnId="{758DBC51-48CF-4D85-826E-2C8EFD191749}">
      <dgm:prSet/>
      <dgm:spPr/>
      <dgm:t>
        <a:bodyPr/>
        <a:lstStyle/>
        <a:p>
          <a:endParaRPr lang="ru-RU"/>
        </a:p>
      </dgm:t>
    </dgm:pt>
    <dgm:pt modelId="{5B02D721-DC33-4628-8400-991DDBE6F731}">
      <dgm:prSet phldrT="[Текст]"/>
      <dgm:spPr/>
      <dgm:t>
        <a:bodyPr/>
        <a:lstStyle/>
        <a:p>
          <a:r>
            <a:rPr lang="ru-RU" dirty="0" smtClean="0"/>
            <a:t>2</a:t>
          </a:r>
          <a:endParaRPr lang="ru-RU" dirty="0"/>
        </a:p>
      </dgm:t>
    </dgm:pt>
    <dgm:pt modelId="{B52FA9AC-B466-4C8E-B523-6B67367242CC}" type="parTrans" cxnId="{E5A940C2-7310-4CCF-B52C-D6D4CDAFEB0F}">
      <dgm:prSet/>
      <dgm:spPr/>
      <dgm:t>
        <a:bodyPr/>
        <a:lstStyle/>
        <a:p>
          <a:endParaRPr lang="ru-RU"/>
        </a:p>
      </dgm:t>
    </dgm:pt>
    <dgm:pt modelId="{EDC0358A-9297-4057-A1C5-7BC37C5E53B6}" type="sibTrans" cxnId="{E5A940C2-7310-4CCF-B52C-D6D4CDAFEB0F}">
      <dgm:prSet/>
      <dgm:spPr/>
      <dgm:t>
        <a:bodyPr/>
        <a:lstStyle/>
        <a:p>
          <a:endParaRPr lang="ru-RU"/>
        </a:p>
      </dgm:t>
    </dgm:pt>
    <dgm:pt modelId="{3B60205C-CCC9-4064-842B-B67B65F65350}">
      <dgm:prSet phldrT="[Текст]"/>
      <dgm:spPr/>
      <dgm:t>
        <a:bodyPr/>
        <a:lstStyle/>
        <a:p>
          <a:r>
            <a:rPr lang="ru-RU" dirty="0" smtClean="0"/>
            <a:t>Объективность результатов</a:t>
          </a:r>
          <a:endParaRPr lang="ru-RU" dirty="0"/>
        </a:p>
      </dgm:t>
    </dgm:pt>
    <dgm:pt modelId="{2B88886B-264F-40F2-B60E-DD2EE99C888D}" type="parTrans" cxnId="{A2016085-52B5-4690-8093-05D0DB7052FE}">
      <dgm:prSet/>
      <dgm:spPr/>
      <dgm:t>
        <a:bodyPr/>
        <a:lstStyle/>
        <a:p>
          <a:endParaRPr lang="ru-RU"/>
        </a:p>
      </dgm:t>
    </dgm:pt>
    <dgm:pt modelId="{B7D8A5B6-B5D3-491F-82CC-F00E51645EEE}" type="sibTrans" cxnId="{A2016085-52B5-4690-8093-05D0DB7052FE}">
      <dgm:prSet/>
      <dgm:spPr/>
      <dgm:t>
        <a:bodyPr/>
        <a:lstStyle/>
        <a:p>
          <a:endParaRPr lang="ru-RU"/>
        </a:p>
      </dgm:t>
    </dgm:pt>
    <dgm:pt modelId="{F9942CB7-2077-4AB0-BCEE-7E69D70ECA0B}">
      <dgm:prSet phldrT="[Текст]"/>
      <dgm:spPr/>
      <dgm:t>
        <a:bodyPr/>
        <a:lstStyle/>
        <a:p>
          <a:r>
            <a:rPr lang="ru-RU" dirty="0" smtClean="0"/>
            <a:t>3</a:t>
          </a:r>
          <a:endParaRPr lang="ru-RU" dirty="0"/>
        </a:p>
      </dgm:t>
    </dgm:pt>
    <dgm:pt modelId="{DC81F8E7-25F9-4FE3-A6C0-CCA8A0D0F0DC}" type="parTrans" cxnId="{279A4EAB-2324-4E3C-AE9D-92A02A8281FF}">
      <dgm:prSet/>
      <dgm:spPr/>
      <dgm:t>
        <a:bodyPr/>
        <a:lstStyle/>
        <a:p>
          <a:endParaRPr lang="ru-RU"/>
        </a:p>
      </dgm:t>
    </dgm:pt>
    <dgm:pt modelId="{71C8C785-3807-4AE6-924D-726DE0DDFC90}" type="sibTrans" cxnId="{279A4EAB-2324-4E3C-AE9D-92A02A8281FF}">
      <dgm:prSet/>
      <dgm:spPr/>
      <dgm:t>
        <a:bodyPr/>
        <a:lstStyle/>
        <a:p>
          <a:endParaRPr lang="ru-RU"/>
        </a:p>
      </dgm:t>
    </dgm:pt>
    <dgm:pt modelId="{BD6BE63F-C975-44D1-AA57-943DB2884BE8}">
      <dgm:prSet phldrT="[Текст]"/>
      <dgm:spPr/>
      <dgm:t>
        <a:bodyPr/>
        <a:lstStyle/>
        <a:p>
          <a:r>
            <a:rPr lang="ru-RU" dirty="0" smtClean="0"/>
            <a:t>Уровневый анализ</a:t>
          </a:r>
          <a:endParaRPr lang="ru-RU" dirty="0"/>
        </a:p>
      </dgm:t>
    </dgm:pt>
    <dgm:pt modelId="{25B071AE-DAE1-41C9-B919-1E08832DE04B}" type="parTrans" cxnId="{AA5843C9-B35A-478E-940F-EF63C46C600B}">
      <dgm:prSet/>
      <dgm:spPr/>
      <dgm:t>
        <a:bodyPr/>
        <a:lstStyle/>
        <a:p>
          <a:endParaRPr lang="ru-RU"/>
        </a:p>
      </dgm:t>
    </dgm:pt>
    <dgm:pt modelId="{57A99AB6-BB24-459C-83C0-6C1008D4EB18}" type="sibTrans" cxnId="{AA5843C9-B35A-478E-940F-EF63C46C600B}">
      <dgm:prSet/>
      <dgm:spPr/>
      <dgm:t>
        <a:bodyPr/>
        <a:lstStyle/>
        <a:p>
          <a:endParaRPr lang="ru-RU"/>
        </a:p>
      </dgm:t>
    </dgm:pt>
    <dgm:pt modelId="{F8972C90-A993-4768-8042-5428AE2418D2}">
      <dgm:prSet/>
      <dgm:spPr/>
      <dgm:t>
        <a:bodyPr/>
        <a:lstStyle/>
        <a:p>
          <a:r>
            <a:rPr lang="ru-RU" dirty="0" smtClean="0"/>
            <a:t>4</a:t>
          </a:r>
          <a:endParaRPr lang="ru-RU" dirty="0"/>
        </a:p>
      </dgm:t>
    </dgm:pt>
    <dgm:pt modelId="{DBE03F32-3A80-4BCF-89D3-63F9349B6CBA}" type="parTrans" cxnId="{55524737-A9D4-4116-8E57-FBF0D4C103FF}">
      <dgm:prSet/>
      <dgm:spPr/>
      <dgm:t>
        <a:bodyPr/>
        <a:lstStyle/>
        <a:p>
          <a:endParaRPr lang="ru-RU"/>
        </a:p>
      </dgm:t>
    </dgm:pt>
    <dgm:pt modelId="{12E8C281-5C32-4B19-B04C-D2AC0A7ABF8B}" type="sibTrans" cxnId="{55524737-A9D4-4116-8E57-FBF0D4C103FF}">
      <dgm:prSet/>
      <dgm:spPr/>
      <dgm:t>
        <a:bodyPr/>
        <a:lstStyle/>
        <a:p>
          <a:endParaRPr lang="ru-RU"/>
        </a:p>
      </dgm:t>
    </dgm:pt>
    <dgm:pt modelId="{F458F21B-BF8D-4213-BD31-C469E328CAA2}">
      <dgm:prSet/>
      <dgm:spPr/>
      <dgm:t>
        <a:bodyPr/>
        <a:lstStyle/>
        <a:p>
          <a:r>
            <a:rPr lang="ru-RU" dirty="0" smtClean="0"/>
            <a:t>Анализ предметной подготовки и выявление предметных дефицитов</a:t>
          </a:r>
          <a:endParaRPr lang="ru-RU" dirty="0"/>
        </a:p>
      </dgm:t>
    </dgm:pt>
    <dgm:pt modelId="{5396C856-6295-4016-A64E-6EAAC53B0D3B}" type="parTrans" cxnId="{CD8D71DA-60AC-443C-B202-CDF620F0D95C}">
      <dgm:prSet/>
      <dgm:spPr/>
      <dgm:t>
        <a:bodyPr/>
        <a:lstStyle/>
        <a:p>
          <a:endParaRPr lang="ru-RU"/>
        </a:p>
      </dgm:t>
    </dgm:pt>
    <dgm:pt modelId="{78AEECD1-C555-4F89-91AF-EA1153F8F03A}" type="sibTrans" cxnId="{CD8D71DA-60AC-443C-B202-CDF620F0D95C}">
      <dgm:prSet/>
      <dgm:spPr/>
      <dgm:t>
        <a:bodyPr/>
        <a:lstStyle/>
        <a:p>
          <a:endParaRPr lang="ru-RU"/>
        </a:p>
      </dgm:t>
    </dgm:pt>
    <dgm:pt modelId="{4167ED6C-3651-48C4-B060-59817C15897A}" type="pres">
      <dgm:prSet presAssocID="{B53536BC-842F-4F5C-843E-9B05DDF070A6}" presName="linearFlow" presStyleCnt="0">
        <dgm:presLayoutVars>
          <dgm:dir/>
          <dgm:animLvl val="lvl"/>
          <dgm:resizeHandles val="exact"/>
        </dgm:presLayoutVars>
      </dgm:prSet>
      <dgm:spPr/>
    </dgm:pt>
    <dgm:pt modelId="{881CE3B9-5796-4393-B9B5-7855615E69B2}" type="pres">
      <dgm:prSet presAssocID="{B14A713E-EF6E-4D55-ABD5-29196FD3D472}" presName="composite" presStyleCnt="0"/>
      <dgm:spPr/>
    </dgm:pt>
    <dgm:pt modelId="{959924F3-0070-4CF2-9623-483CDC9C0A68}" type="pres">
      <dgm:prSet presAssocID="{B14A713E-EF6E-4D55-ABD5-29196FD3D472}" presName="parentText" presStyleLbl="align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5C0A2B3-4A34-453F-B1AC-53A666E54AFA}" type="pres">
      <dgm:prSet presAssocID="{B14A713E-EF6E-4D55-ABD5-29196FD3D472}" presName="descendantText" presStyleLbl="alignAcc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16E3A24-20D7-4B75-BCBA-EA22A353B24F}" type="pres">
      <dgm:prSet presAssocID="{6BB3F94A-925F-4B34-81BE-8DCB7F490870}" presName="sp" presStyleCnt="0"/>
      <dgm:spPr/>
    </dgm:pt>
    <dgm:pt modelId="{8F42FBAA-7D97-494B-907D-177C15605820}" type="pres">
      <dgm:prSet presAssocID="{5B02D721-DC33-4628-8400-991DDBE6F731}" presName="composite" presStyleCnt="0"/>
      <dgm:spPr/>
    </dgm:pt>
    <dgm:pt modelId="{3A9A2948-0CA8-4322-96DC-DF2AF7BF067D}" type="pres">
      <dgm:prSet presAssocID="{5B02D721-DC33-4628-8400-991DDBE6F731}" presName="parentText" presStyleLbl="alignNode1" presStyleIdx="1" presStyleCnt="4">
        <dgm:presLayoutVars>
          <dgm:chMax val="1"/>
          <dgm:bulletEnabled val="1"/>
        </dgm:presLayoutVars>
      </dgm:prSet>
      <dgm:spPr/>
    </dgm:pt>
    <dgm:pt modelId="{B131D04F-659E-4A29-8A95-CFECB2357FA2}" type="pres">
      <dgm:prSet presAssocID="{5B02D721-DC33-4628-8400-991DDBE6F731}" presName="descendantText" presStyleLbl="alignAcc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808C69E-C8B0-4905-AF2D-96C2804F8D8F}" type="pres">
      <dgm:prSet presAssocID="{EDC0358A-9297-4057-A1C5-7BC37C5E53B6}" presName="sp" presStyleCnt="0"/>
      <dgm:spPr/>
    </dgm:pt>
    <dgm:pt modelId="{8A508D21-4382-495A-AA5E-4090AC85A0E7}" type="pres">
      <dgm:prSet presAssocID="{F9942CB7-2077-4AB0-BCEE-7E69D70ECA0B}" presName="composite" presStyleCnt="0"/>
      <dgm:spPr/>
    </dgm:pt>
    <dgm:pt modelId="{F6D5A2DB-FD0A-4848-AEB7-AFA026299F88}" type="pres">
      <dgm:prSet presAssocID="{F9942CB7-2077-4AB0-BCEE-7E69D70ECA0B}" presName="parentText" presStyleLbl="alignNode1" presStyleIdx="2" presStyleCnt="4">
        <dgm:presLayoutVars>
          <dgm:chMax val="1"/>
          <dgm:bulletEnabled val="1"/>
        </dgm:presLayoutVars>
      </dgm:prSet>
      <dgm:spPr/>
    </dgm:pt>
    <dgm:pt modelId="{370B2F98-75B7-443E-8CCE-A5BA776D0CAA}" type="pres">
      <dgm:prSet presAssocID="{F9942CB7-2077-4AB0-BCEE-7E69D70ECA0B}" presName="descendantText" presStyleLbl="alignAcc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369D4C9-B710-4D23-A64A-9800FDB9B099}" type="pres">
      <dgm:prSet presAssocID="{71C8C785-3807-4AE6-924D-726DE0DDFC90}" presName="sp" presStyleCnt="0"/>
      <dgm:spPr/>
    </dgm:pt>
    <dgm:pt modelId="{F6D47455-DFC6-4F4F-BD2E-9533C068EA05}" type="pres">
      <dgm:prSet presAssocID="{F8972C90-A993-4768-8042-5428AE2418D2}" presName="composite" presStyleCnt="0"/>
      <dgm:spPr/>
    </dgm:pt>
    <dgm:pt modelId="{AE33ED90-7189-430E-8C63-59C847A19458}" type="pres">
      <dgm:prSet presAssocID="{F8972C90-A993-4768-8042-5428AE2418D2}" presName="parentText" presStyleLbl="alignNode1" presStyleIdx="3" presStyleCnt="4">
        <dgm:presLayoutVars>
          <dgm:chMax val="1"/>
          <dgm:bulletEnabled val="1"/>
        </dgm:presLayoutVars>
      </dgm:prSet>
      <dgm:spPr/>
    </dgm:pt>
    <dgm:pt modelId="{808973CB-429E-4DE7-92D6-1BC19CEEBE70}" type="pres">
      <dgm:prSet presAssocID="{F8972C90-A993-4768-8042-5428AE2418D2}" presName="descendantText" presStyleLbl="alignAcc1" presStyleIdx="3" presStyleCnt="4">
        <dgm:presLayoutVars>
          <dgm:bulletEnabled val="1"/>
        </dgm:presLayoutVars>
      </dgm:prSet>
      <dgm:spPr/>
    </dgm:pt>
  </dgm:ptLst>
  <dgm:cxnLst>
    <dgm:cxn modelId="{F0403ECC-BB4E-487B-9EAF-F4B578763291}" type="presOf" srcId="{734AB3CC-3920-44AC-97B6-33522B6D1F33}" destId="{45C0A2B3-4A34-453F-B1AC-53A666E54AFA}" srcOrd="0" destOrd="0" presId="urn:microsoft.com/office/officeart/2005/8/layout/chevron2"/>
    <dgm:cxn modelId="{279A4EAB-2324-4E3C-AE9D-92A02A8281FF}" srcId="{B53536BC-842F-4F5C-843E-9B05DDF070A6}" destId="{F9942CB7-2077-4AB0-BCEE-7E69D70ECA0B}" srcOrd="2" destOrd="0" parTransId="{DC81F8E7-25F9-4FE3-A6C0-CCA8A0D0F0DC}" sibTransId="{71C8C785-3807-4AE6-924D-726DE0DDFC90}"/>
    <dgm:cxn modelId="{4335515D-A1A9-434A-921F-52E67FCE0E98}" type="presOf" srcId="{BD6BE63F-C975-44D1-AA57-943DB2884BE8}" destId="{370B2F98-75B7-443E-8CCE-A5BA776D0CAA}" srcOrd="0" destOrd="0" presId="urn:microsoft.com/office/officeart/2005/8/layout/chevron2"/>
    <dgm:cxn modelId="{E5A940C2-7310-4CCF-B52C-D6D4CDAFEB0F}" srcId="{B53536BC-842F-4F5C-843E-9B05DDF070A6}" destId="{5B02D721-DC33-4628-8400-991DDBE6F731}" srcOrd="1" destOrd="0" parTransId="{B52FA9AC-B466-4C8E-B523-6B67367242CC}" sibTransId="{EDC0358A-9297-4057-A1C5-7BC37C5E53B6}"/>
    <dgm:cxn modelId="{170314D5-6FCE-4C98-BC9A-F6AB35CF2065}" type="presOf" srcId="{5B02D721-DC33-4628-8400-991DDBE6F731}" destId="{3A9A2948-0CA8-4322-96DC-DF2AF7BF067D}" srcOrd="0" destOrd="0" presId="urn:microsoft.com/office/officeart/2005/8/layout/chevron2"/>
    <dgm:cxn modelId="{3C04EB3E-893A-4913-B2F9-82B32C6EEDC9}" type="presOf" srcId="{F9942CB7-2077-4AB0-BCEE-7E69D70ECA0B}" destId="{F6D5A2DB-FD0A-4848-AEB7-AFA026299F88}" srcOrd="0" destOrd="0" presId="urn:microsoft.com/office/officeart/2005/8/layout/chevron2"/>
    <dgm:cxn modelId="{DB4CCE9D-46DB-4174-97B2-C931F8E1E3C9}" srcId="{B53536BC-842F-4F5C-843E-9B05DDF070A6}" destId="{B14A713E-EF6E-4D55-ABD5-29196FD3D472}" srcOrd="0" destOrd="0" parTransId="{EA13B31C-5F5C-4756-8EC4-515F5A300207}" sibTransId="{6BB3F94A-925F-4B34-81BE-8DCB7F490870}"/>
    <dgm:cxn modelId="{782D875C-9624-4AE7-A976-183BC07CF2DB}" type="presOf" srcId="{B14A713E-EF6E-4D55-ABD5-29196FD3D472}" destId="{959924F3-0070-4CF2-9623-483CDC9C0A68}" srcOrd="0" destOrd="0" presId="urn:microsoft.com/office/officeart/2005/8/layout/chevron2"/>
    <dgm:cxn modelId="{AA5843C9-B35A-478E-940F-EF63C46C600B}" srcId="{F9942CB7-2077-4AB0-BCEE-7E69D70ECA0B}" destId="{BD6BE63F-C975-44D1-AA57-943DB2884BE8}" srcOrd="0" destOrd="0" parTransId="{25B071AE-DAE1-41C9-B919-1E08832DE04B}" sibTransId="{57A99AB6-BB24-459C-83C0-6C1008D4EB18}"/>
    <dgm:cxn modelId="{C80A9A4A-430F-4770-A9E8-77F7D4CBEAD0}" type="presOf" srcId="{3B60205C-CCC9-4064-842B-B67B65F65350}" destId="{B131D04F-659E-4A29-8A95-CFECB2357FA2}" srcOrd="0" destOrd="0" presId="urn:microsoft.com/office/officeart/2005/8/layout/chevron2"/>
    <dgm:cxn modelId="{A2016085-52B5-4690-8093-05D0DB7052FE}" srcId="{5B02D721-DC33-4628-8400-991DDBE6F731}" destId="{3B60205C-CCC9-4064-842B-B67B65F65350}" srcOrd="0" destOrd="0" parTransId="{2B88886B-264F-40F2-B60E-DD2EE99C888D}" sibTransId="{B7D8A5B6-B5D3-491F-82CC-F00E51645EEE}"/>
    <dgm:cxn modelId="{758DBC51-48CF-4D85-826E-2C8EFD191749}" srcId="{B14A713E-EF6E-4D55-ABD5-29196FD3D472}" destId="{734AB3CC-3920-44AC-97B6-33522B6D1F33}" srcOrd="0" destOrd="0" parTransId="{EF22F0C5-5D10-46F2-946E-21220B91F703}" sibTransId="{FA1FEC08-3BE3-40F1-BF37-710C308E3F39}"/>
    <dgm:cxn modelId="{8DE2CD1D-21BA-4B07-A5AD-3F829D2F5556}" type="presOf" srcId="{B53536BC-842F-4F5C-843E-9B05DDF070A6}" destId="{4167ED6C-3651-48C4-B060-59817C15897A}" srcOrd="0" destOrd="0" presId="urn:microsoft.com/office/officeart/2005/8/layout/chevron2"/>
    <dgm:cxn modelId="{725D7F8E-AC80-488A-ACDF-D1D87891C86B}" type="presOf" srcId="{F458F21B-BF8D-4213-BD31-C469E328CAA2}" destId="{808973CB-429E-4DE7-92D6-1BC19CEEBE70}" srcOrd="0" destOrd="0" presId="urn:microsoft.com/office/officeart/2005/8/layout/chevron2"/>
    <dgm:cxn modelId="{1E1C892F-1024-487F-BDFE-D00AE61FFE55}" type="presOf" srcId="{F8972C90-A993-4768-8042-5428AE2418D2}" destId="{AE33ED90-7189-430E-8C63-59C847A19458}" srcOrd="0" destOrd="0" presId="urn:microsoft.com/office/officeart/2005/8/layout/chevron2"/>
    <dgm:cxn modelId="{55524737-A9D4-4116-8E57-FBF0D4C103FF}" srcId="{B53536BC-842F-4F5C-843E-9B05DDF070A6}" destId="{F8972C90-A993-4768-8042-5428AE2418D2}" srcOrd="3" destOrd="0" parTransId="{DBE03F32-3A80-4BCF-89D3-63F9349B6CBA}" sibTransId="{12E8C281-5C32-4B19-B04C-D2AC0A7ABF8B}"/>
    <dgm:cxn modelId="{CD8D71DA-60AC-443C-B202-CDF620F0D95C}" srcId="{F8972C90-A993-4768-8042-5428AE2418D2}" destId="{F458F21B-BF8D-4213-BD31-C469E328CAA2}" srcOrd="0" destOrd="0" parTransId="{5396C856-6295-4016-A64E-6EAAC53B0D3B}" sibTransId="{78AEECD1-C555-4F89-91AF-EA1153F8F03A}"/>
    <dgm:cxn modelId="{3F57E640-0F90-46CB-8B89-CBCC457B6404}" type="presParOf" srcId="{4167ED6C-3651-48C4-B060-59817C15897A}" destId="{881CE3B9-5796-4393-B9B5-7855615E69B2}" srcOrd="0" destOrd="0" presId="urn:microsoft.com/office/officeart/2005/8/layout/chevron2"/>
    <dgm:cxn modelId="{D60E5F52-93D7-4466-B741-24DFEF67F7EA}" type="presParOf" srcId="{881CE3B9-5796-4393-B9B5-7855615E69B2}" destId="{959924F3-0070-4CF2-9623-483CDC9C0A68}" srcOrd="0" destOrd="0" presId="urn:microsoft.com/office/officeart/2005/8/layout/chevron2"/>
    <dgm:cxn modelId="{3903C1FB-40C4-46B4-B73A-E7F4BB9D4776}" type="presParOf" srcId="{881CE3B9-5796-4393-B9B5-7855615E69B2}" destId="{45C0A2B3-4A34-453F-B1AC-53A666E54AFA}" srcOrd="1" destOrd="0" presId="urn:microsoft.com/office/officeart/2005/8/layout/chevron2"/>
    <dgm:cxn modelId="{D795A417-3DEB-46A6-8383-7FC6B253638B}" type="presParOf" srcId="{4167ED6C-3651-48C4-B060-59817C15897A}" destId="{216E3A24-20D7-4B75-BCBA-EA22A353B24F}" srcOrd="1" destOrd="0" presId="urn:microsoft.com/office/officeart/2005/8/layout/chevron2"/>
    <dgm:cxn modelId="{4C87946A-854E-47D4-B493-E6BC337B7204}" type="presParOf" srcId="{4167ED6C-3651-48C4-B060-59817C15897A}" destId="{8F42FBAA-7D97-494B-907D-177C15605820}" srcOrd="2" destOrd="0" presId="urn:microsoft.com/office/officeart/2005/8/layout/chevron2"/>
    <dgm:cxn modelId="{2082EF41-83AC-4683-B8FF-12D530402BC8}" type="presParOf" srcId="{8F42FBAA-7D97-494B-907D-177C15605820}" destId="{3A9A2948-0CA8-4322-96DC-DF2AF7BF067D}" srcOrd="0" destOrd="0" presId="urn:microsoft.com/office/officeart/2005/8/layout/chevron2"/>
    <dgm:cxn modelId="{29690771-04F4-4A31-ABD7-4A20C03FB726}" type="presParOf" srcId="{8F42FBAA-7D97-494B-907D-177C15605820}" destId="{B131D04F-659E-4A29-8A95-CFECB2357FA2}" srcOrd="1" destOrd="0" presId="urn:microsoft.com/office/officeart/2005/8/layout/chevron2"/>
    <dgm:cxn modelId="{B93265F1-3AD0-4A17-996B-57A72752F98E}" type="presParOf" srcId="{4167ED6C-3651-48C4-B060-59817C15897A}" destId="{4808C69E-C8B0-4905-AF2D-96C2804F8D8F}" srcOrd="3" destOrd="0" presId="urn:microsoft.com/office/officeart/2005/8/layout/chevron2"/>
    <dgm:cxn modelId="{B89922C9-4D7B-41E2-BC00-FFA6FBB6BF62}" type="presParOf" srcId="{4167ED6C-3651-48C4-B060-59817C15897A}" destId="{8A508D21-4382-495A-AA5E-4090AC85A0E7}" srcOrd="4" destOrd="0" presId="urn:microsoft.com/office/officeart/2005/8/layout/chevron2"/>
    <dgm:cxn modelId="{C3D41830-56BD-427E-8F8D-E9FAAC1937AE}" type="presParOf" srcId="{8A508D21-4382-495A-AA5E-4090AC85A0E7}" destId="{F6D5A2DB-FD0A-4848-AEB7-AFA026299F88}" srcOrd="0" destOrd="0" presId="urn:microsoft.com/office/officeart/2005/8/layout/chevron2"/>
    <dgm:cxn modelId="{FF42A0D1-D05F-45FB-A19B-E2FF7CCA65CA}" type="presParOf" srcId="{8A508D21-4382-495A-AA5E-4090AC85A0E7}" destId="{370B2F98-75B7-443E-8CCE-A5BA776D0CAA}" srcOrd="1" destOrd="0" presId="urn:microsoft.com/office/officeart/2005/8/layout/chevron2"/>
    <dgm:cxn modelId="{2618BD3D-B520-4056-8DAA-8325D1A6776C}" type="presParOf" srcId="{4167ED6C-3651-48C4-B060-59817C15897A}" destId="{0369D4C9-B710-4D23-A64A-9800FDB9B099}" srcOrd="5" destOrd="0" presId="urn:microsoft.com/office/officeart/2005/8/layout/chevron2"/>
    <dgm:cxn modelId="{30234863-C291-436D-B71F-3999CB608E97}" type="presParOf" srcId="{4167ED6C-3651-48C4-B060-59817C15897A}" destId="{F6D47455-DFC6-4F4F-BD2E-9533C068EA05}" srcOrd="6" destOrd="0" presId="urn:microsoft.com/office/officeart/2005/8/layout/chevron2"/>
    <dgm:cxn modelId="{F5670137-371D-44B6-B0AA-6F3AC2FDB837}" type="presParOf" srcId="{F6D47455-DFC6-4F4F-BD2E-9533C068EA05}" destId="{AE33ED90-7189-430E-8C63-59C847A19458}" srcOrd="0" destOrd="0" presId="urn:microsoft.com/office/officeart/2005/8/layout/chevron2"/>
    <dgm:cxn modelId="{F3EC7407-DDE8-490C-91C6-8F4C22314484}" type="presParOf" srcId="{F6D47455-DFC6-4F4F-BD2E-9533C068EA05}" destId="{808973CB-429E-4DE7-92D6-1BC19CEEBE70}" srcOrd="1" destOrd="0" presId="urn:microsoft.com/office/officeart/2005/8/layout/chevron2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05BFEAD-9347-4290-9F47-FCF2448BE4DF}" type="doc">
      <dgm:prSet loTypeId="urn:microsoft.com/office/officeart/2005/8/layout/cycle6" loCatId="cycle" qsTypeId="urn:microsoft.com/office/officeart/2005/8/quickstyle/simple1" qsCatId="simple" csTypeId="urn:microsoft.com/office/officeart/2005/8/colors/accent3_2" csCatId="accent3" phldr="1"/>
      <dgm:spPr/>
      <dgm:t>
        <a:bodyPr/>
        <a:lstStyle/>
        <a:p>
          <a:endParaRPr lang="ru-RU"/>
        </a:p>
      </dgm:t>
    </dgm:pt>
    <dgm:pt modelId="{9A471DBB-D8F8-44B2-B200-3F13FAE10685}">
      <dgm:prSet phldrT="[Текст]" custT="1"/>
      <dgm:spPr/>
      <dgm:t>
        <a:bodyPr/>
        <a:lstStyle/>
        <a:p>
          <a:r>
            <a:rPr lang="ru-RU" sz="1200" b="1" dirty="0" smtClean="0">
              <a:solidFill>
                <a:schemeClr val="tx1"/>
              </a:solidFill>
            </a:rPr>
            <a:t>Директор,</a:t>
          </a:r>
        </a:p>
        <a:p>
          <a:r>
            <a:rPr lang="ru-RU" sz="1200" b="1" dirty="0" smtClean="0">
              <a:solidFill>
                <a:schemeClr val="tx1"/>
              </a:solidFill>
            </a:rPr>
            <a:t>заместители директора</a:t>
          </a:r>
          <a:endParaRPr lang="ru-RU" sz="1200" b="1" dirty="0">
            <a:solidFill>
              <a:schemeClr val="tx1"/>
            </a:solidFill>
          </a:endParaRPr>
        </a:p>
      </dgm:t>
    </dgm:pt>
    <dgm:pt modelId="{EF05D28F-3A82-45F6-A796-0803058F7FDE}" type="parTrans" cxnId="{10FA57EB-7CB2-4434-A2F6-A841738EB29F}">
      <dgm:prSet/>
      <dgm:spPr/>
      <dgm:t>
        <a:bodyPr/>
        <a:lstStyle/>
        <a:p>
          <a:endParaRPr lang="ru-RU"/>
        </a:p>
      </dgm:t>
    </dgm:pt>
    <dgm:pt modelId="{390AF1EE-A16B-49EB-A498-B74662E1C8E2}" type="sibTrans" cxnId="{10FA57EB-7CB2-4434-A2F6-A841738EB29F}">
      <dgm:prSet/>
      <dgm:spPr/>
      <dgm:t>
        <a:bodyPr/>
        <a:lstStyle/>
        <a:p>
          <a:endParaRPr lang="ru-RU"/>
        </a:p>
      </dgm:t>
    </dgm:pt>
    <dgm:pt modelId="{2D1FC6AA-CBF5-45F4-A3B9-C09075847756}">
      <dgm:prSet phldrT="[Текст]" custT="1"/>
      <dgm:spPr/>
      <dgm:t>
        <a:bodyPr/>
        <a:lstStyle/>
        <a:p>
          <a:r>
            <a:rPr lang="ru-RU" sz="1200" b="1" dirty="0" smtClean="0">
              <a:solidFill>
                <a:schemeClr val="tx1"/>
              </a:solidFill>
            </a:rPr>
            <a:t>Классный руководитель</a:t>
          </a:r>
          <a:endParaRPr lang="ru-RU" sz="1200" b="1" dirty="0">
            <a:solidFill>
              <a:schemeClr val="tx1"/>
            </a:solidFill>
          </a:endParaRPr>
        </a:p>
      </dgm:t>
    </dgm:pt>
    <dgm:pt modelId="{FCAA62F4-486A-4F6E-B5BE-8081E5D5BFB3}" type="parTrans" cxnId="{3FA222D6-FB21-473F-968A-5E4395E15795}">
      <dgm:prSet/>
      <dgm:spPr/>
      <dgm:t>
        <a:bodyPr/>
        <a:lstStyle/>
        <a:p>
          <a:endParaRPr lang="ru-RU"/>
        </a:p>
      </dgm:t>
    </dgm:pt>
    <dgm:pt modelId="{A7504933-50F6-4917-9354-F5BD46F13534}" type="sibTrans" cxnId="{3FA222D6-FB21-473F-968A-5E4395E15795}">
      <dgm:prSet/>
      <dgm:spPr/>
      <dgm:t>
        <a:bodyPr/>
        <a:lstStyle/>
        <a:p>
          <a:endParaRPr lang="ru-RU"/>
        </a:p>
      </dgm:t>
    </dgm:pt>
    <dgm:pt modelId="{755519ED-1A81-480A-A152-C69F3B187585}">
      <dgm:prSet phldrT="[Текст]" custT="1"/>
      <dgm:spPr/>
      <dgm:t>
        <a:bodyPr/>
        <a:lstStyle/>
        <a:p>
          <a:r>
            <a:rPr lang="ru-RU" sz="1200" b="1" dirty="0" smtClean="0">
              <a:solidFill>
                <a:schemeClr val="tx1"/>
              </a:solidFill>
            </a:rPr>
            <a:t>Родитель </a:t>
          </a:r>
          <a:endParaRPr lang="ru-RU" sz="1200" b="1" dirty="0">
            <a:solidFill>
              <a:schemeClr val="tx1"/>
            </a:solidFill>
          </a:endParaRPr>
        </a:p>
      </dgm:t>
    </dgm:pt>
    <dgm:pt modelId="{AEFA375C-3A20-408C-A327-8510B5F7A59C}" type="parTrans" cxnId="{ECBDF012-6497-4E56-AEDB-846916D88750}">
      <dgm:prSet/>
      <dgm:spPr/>
      <dgm:t>
        <a:bodyPr/>
        <a:lstStyle/>
        <a:p>
          <a:endParaRPr lang="ru-RU"/>
        </a:p>
      </dgm:t>
    </dgm:pt>
    <dgm:pt modelId="{00898FF2-7A29-4053-8333-7C258AD0E45C}" type="sibTrans" cxnId="{ECBDF012-6497-4E56-AEDB-846916D88750}">
      <dgm:prSet/>
      <dgm:spPr/>
      <dgm:t>
        <a:bodyPr/>
        <a:lstStyle/>
        <a:p>
          <a:endParaRPr lang="ru-RU"/>
        </a:p>
      </dgm:t>
    </dgm:pt>
    <dgm:pt modelId="{CAB48304-AF8E-4C85-9808-A525994B08B2}">
      <dgm:prSet phldrT="[Текст]" custT="1"/>
      <dgm:spPr/>
      <dgm:t>
        <a:bodyPr/>
        <a:lstStyle/>
        <a:p>
          <a:r>
            <a:rPr lang="ru-RU" sz="1200" b="1" dirty="0" smtClean="0">
              <a:solidFill>
                <a:schemeClr val="tx1"/>
              </a:solidFill>
            </a:rPr>
            <a:t>Ученик </a:t>
          </a:r>
          <a:endParaRPr lang="ru-RU" sz="1200" b="1" dirty="0">
            <a:solidFill>
              <a:schemeClr val="tx1"/>
            </a:solidFill>
          </a:endParaRPr>
        </a:p>
      </dgm:t>
    </dgm:pt>
    <dgm:pt modelId="{E506A485-1036-4A00-91F3-E4D9971C6E46}" type="parTrans" cxnId="{C1ADABDA-9F91-4EA5-AE66-E301AC68E4E5}">
      <dgm:prSet/>
      <dgm:spPr/>
      <dgm:t>
        <a:bodyPr/>
        <a:lstStyle/>
        <a:p>
          <a:endParaRPr lang="ru-RU"/>
        </a:p>
      </dgm:t>
    </dgm:pt>
    <dgm:pt modelId="{BD1AFF31-0C0D-499D-9DFF-B660684141B5}" type="sibTrans" cxnId="{C1ADABDA-9F91-4EA5-AE66-E301AC68E4E5}">
      <dgm:prSet/>
      <dgm:spPr/>
      <dgm:t>
        <a:bodyPr/>
        <a:lstStyle/>
        <a:p>
          <a:endParaRPr lang="ru-RU"/>
        </a:p>
      </dgm:t>
    </dgm:pt>
    <dgm:pt modelId="{3AFA06A5-21BF-487E-A159-058A486019E2}">
      <dgm:prSet phldrT="[Текст]" custT="1"/>
      <dgm:spPr/>
      <dgm:t>
        <a:bodyPr/>
        <a:lstStyle/>
        <a:p>
          <a:r>
            <a:rPr lang="ru-RU" sz="1200" b="1" dirty="0" smtClean="0">
              <a:solidFill>
                <a:schemeClr val="tx1"/>
              </a:solidFill>
            </a:rPr>
            <a:t>Учитель</a:t>
          </a:r>
          <a:endParaRPr lang="ru-RU" sz="1200" b="1" dirty="0">
            <a:solidFill>
              <a:schemeClr val="tx1"/>
            </a:solidFill>
          </a:endParaRPr>
        </a:p>
      </dgm:t>
    </dgm:pt>
    <dgm:pt modelId="{9B96D5A2-D1E4-442E-9E28-953B6FA235A0}" type="parTrans" cxnId="{6F489AFD-E38C-41BC-BC58-78BA09E13CA8}">
      <dgm:prSet/>
      <dgm:spPr/>
      <dgm:t>
        <a:bodyPr/>
        <a:lstStyle/>
        <a:p>
          <a:endParaRPr lang="ru-RU"/>
        </a:p>
      </dgm:t>
    </dgm:pt>
    <dgm:pt modelId="{EAC74895-CD89-4C6F-BEA0-6977554338D7}" type="sibTrans" cxnId="{6F489AFD-E38C-41BC-BC58-78BA09E13CA8}">
      <dgm:prSet/>
      <dgm:spPr/>
      <dgm:t>
        <a:bodyPr/>
        <a:lstStyle/>
        <a:p>
          <a:endParaRPr lang="ru-RU"/>
        </a:p>
      </dgm:t>
    </dgm:pt>
    <dgm:pt modelId="{6B230DE4-68EC-43F8-9274-84D64644B492}" type="pres">
      <dgm:prSet presAssocID="{F05BFEAD-9347-4290-9F47-FCF2448BE4DF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B6BE0581-7867-43C4-A840-31DA370510EE}" type="pres">
      <dgm:prSet presAssocID="{9A471DBB-D8F8-44B2-B200-3F13FAE10685}" presName="node" presStyleLbl="node1" presStyleIdx="0" presStyleCnt="5" custScaleX="16862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E273455-7191-4240-8F1B-CC2EC42797B0}" type="pres">
      <dgm:prSet presAssocID="{9A471DBB-D8F8-44B2-B200-3F13FAE10685}" presName="spNode" presStyleCnt="0"/>
      <dgm:spPr/>
    </dgm:pt>
    <dgm:pt modelId="{9B62865C-98F3-49CF-AA47-86B6BBE9729C}" type="pres">
      <dgm:prSet presAssocID="{390AF1EE-A16B-49EB-A498-B74662E1C8E2}" presName="sibTrans" presStyleLbl="sibTrans1D1" presStyleIdx="0" presStyleCnt="5"/>
      <dgm:spPr/>
      <dgm:t>
        <a:bodyPr/>
        <a:lstStyle/>
        <a:p>
          <a:endParaRPr lang="ru-RU"/>
        </a:p>
      </dgm:t>
    </dgm:pt>
    <dgm:pt modelId="{9F87C3E5-4D30-495B-8E18-2BEC003E8326}" type="pres">
      <dgm:prSet presAssocID="{2D1FC6AA-CBF5-45F4-A3B9-C09075847756}" presName="node" presStyleLbl="node1" presStyleIdx="1" presStyleCnt="5" custScaleX="13773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74A271C-00CA-4E41-A515-AF993AC79F27}" type="pres">
      <dgm:prSet presAssocID="{2D1FC6AA-CBF5-45F4-A3B9-C09075847756}" presName="spNode" presStyleCnt="0"/>
      <dgm:spPr/>
    </dgm:pt>
    <dgm:pt modelId="{AF37BD28-85AF-4338-803A-A8AF86943F29}" type="pres">
      <dgm:prSet presAssocID="{A7504933-50F6-4917-9354-F5BD46F13534}" presName="sibTrans" presStyleLbl="sibTrans1D1" presStyleIdx="1" presStyleCnt="5"/>
      <dgm:spPr/>
      <dgm:t>
        <a:bodyPr/>
        <a:lstStyle/>
        <a:p>
          <a:endParaRPr lang="ru-RU"/>
        </a:p>
      </dgm:t>
    </dgm:pt>
    <dgm:pt modelId="{5913B355-9E7A-4163-8B22-4D92E326433A}" type="pres">
      <dgm:prSet presAssocID="{755519ED-1A81-480A-A152-C69F3B187585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D4658B8-6FB7-435E-A6AD-8E433B61ED7C}" type="pres">
      <dgm:prSet presAssocID="{755519ED-1A81-480A-A152-C69F3B187585}" presName="spNode" presStyleCnt="0"/>
      <dgm:spPr/>
    </dgm:pt>
    <dgm:pt modelId="{CC6E8B16-73F5-4FFD-85FF-565E9E8B6715}" type="pres">
      <dgm:prSet presAssocID="{00898FF2-7A29-4053-8333-7C258AD0E45C}" presName="sibTrans" presStyleLbl="sibTrans1D1" presStyleIdx="2" presStyleCnt="5"/>
      <dgm:spPr/>
      <dgm:t>
        <a:bodyPr/>
        <a:lstStyle/>
        <a:p>
          <a:endParaRPr lang="ru-RU"/>
        </a:p>
      </dgm:t>
    </dgm:pt>
    <dgm:pt modelId="{8C3B4703-046E-48CD-B12E-CA4131E129A6}" type="pres">
      <dgm:prSet presAssocID="{CAB48304-AF8E-4C85-9808-A525994B08B2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F21ABE1-BB44-41D7-80AB-F1688E4CD497}" type="pres">
      <dgm:prSet presAssocID="{CAB48304-AF8E-4C85-9808-A525994B08B2}" presName="spNode" presStyleCnt="0"/>
      <dgm:spPr/>
    </dgm:pt>
    <dgm:pt modelId="{9104A7F5-9582-4473-BCBD-193586C02D3D}" type="pres">
      <dgm:prSet presAssocID="{BD1AFF31-0C0D-499D-9DFF-B660684141B5}" presName="sibTrans" presStyleLbl="sibTrans1D1" presStyleIdx="3" presStyleCnt="5"/>
      <dgm:spPr/>
      <dgm:t>
        <a:bodyPr/>
        <a:lstStyle/>
        <a:p>
          <a:endParaRPr lang="ru-RU"/>
        </a:p>
      </dgm:t>
    </dgm:pt>
    <dgm:pt modelId="{7ACD3C49-3078-4559-9C6B-7A0B267180BA}" type="pres">
      <dgm:prSet presAssocID="{3AFA06A5-21BF-487E-A159-058A486019E2}" presName="node" presStyleLbl="node1" presStyleIdx="4" presStyleCnt="5" custScaleX="14097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0743F62-CAAC-473D-A02E-230FADB2B091}" type="pres">
      <dgm:prSet presAssocID="{3AFA06A5-21BF-487E-A159-058A486019E2}" presName="spNode" presStyleCnt="0"/>
      <dgm:spPr/>
    </dgm:pt>
    <dgm:pt modelId="{C999B61C-A17F-49C1-8DCC-AF13F15A10BE}" type="pres">
      <dgm:prSet presAssocID="{EAC74895-CD89-4C6F-BEA0-6977554338D7}" presName="sibTrans" presStyleLbl="sibTrans1D1" presStyleIdx="4" presStyleCnt="5"/>
      <dgm:spPr/>
      <dgm:t>
        <a:bodyPr/>
        <a:lstStyle/>
        <a:p>
          <a:endParaRPr lang="ru-RU"/>
        </a:p>
      </dgm:t>
    </dgm:pt>
  </dgm:ptLst>
  <dgm:cxnLst>
    <dgm:cxn modelId="{7D9FDED8-FCED-4D78-981A-6D01DD26B020}" type="presOf" srcId="{A7504933-50F6-4917-9354-F5BD46F13534}" destId="{AF37BD28-85AF-4338-803A-A8AF86943F29}" srcOrd="0" destOrd="0" presId="urn:microsoft.com/office/officeart/2005/8/layout/cycle6"/>
    <dgm:cxn modelId="{ECBDF012-6497-4E56-AEDB-846916D88750}" srcId="{F05BFEAD-9347-4290-9F47-FCF2448BE4DF}" destId="{755519ED-1A81-480A-A152-C69F3B187585}" srcOrd="2" destOrd="0" parTransId="{AEFA375C-3A20-408C-A327-8510B5F7A59C}" sibTransId="{00898FF2-7A29-4053-8333-7C258AD0E45C}"/>
    <dgm:cxn modelId="{70F3B591-1A3B-4BF5-AB5A-B729F9C63C52}" type="presOf" srcId="{EAC74895-CD89-4C6F-BEA0-6977554338D7}" destId="{C999B61C-A17F-49C1-8DCC-AF13F15A10BE}" srcOrd="0" destOrd="0" presId="urn:microsoft.com/office/officeart/2005/8/layout/cycle6"/>
    <dgm:cxn modelId="{762F9796-EA4B-4235-95C6-F7C2437CD01C}" type="presOf" srcId="{390AF1EE-A16B-49EB-A498-B74662E1C8E2}" destId="{9B62865C-98F3-49CF-AA47-86B6BBE9729C}" srcOrd="0" destOrd="0" presId="urn:microsoft.com/office/officeart/2005/8/layout/cycle6"/>
    <dgm:cxn modelId="{3FA222D6-FB21-473F-968A-5E4395E15795}" srcId="{F05BFEAD-9347-4290-9F47-FCF2448BE4DF}" destId="{2D1FC6AA-CBF5-45F4-A3B9-C09075847756}" srcOrd="1" destOrd="0" parTransId="{FCAA62F4-486A-4F6E-B5BE-8081E5D5BFB3}" sibTransId="{A7504933-50F6-4917-9354-F5BD46F13534}"/>
    <dgm:cxn modelId="{C1ADABDA-9F91-4EA5-AE66-E301AC68E4E5}" srcId="{F05BFEAD-9347-4290-9F47-FCF2448BE4DF}" destId="{CAB48304-AF8E-4C85-9808-A525994B08B2}" srcOrd="3" destOrd="0" parTransId="{E506A485-1036-4A00-91F3-E4D9971C6E46}" sibTransId="{BD1AFF31-0C0D-499D-9DFF-B660684141B5}"/>
    <dgm:cxn modelId="{F1B854F6-5CF4-41C3-BB1C-D54E5257FC41}" type="presOf" srcId="{00898FF2-7A29-4053-8333-7C258AD0E45C}" destId="{CC6E8B16-73F5-4FFD-85FF-565E9E8B6715}" srcOrd="0" destOrd="0" presId="urn:microsoft.com/office/officeart/2005/8/layout/cycle6"/>
    <dgm:cxn modelId="{8D80787C-51DE-406B-9749-3D7D6C89A36A}" type="presOf" srcId="{3AFA06A5-21BF-487E-A159-058A486019E2}" destId="{7ACD3C49-3078-4559-9C6B-7A0B267180BA}" srcOrd="0" destOrd="0" presId="urn:microsoft.com/office/officeart/2005/8/layout/cycle6"/>
    <dgm:cxn modelId="{EA715D51-643C-423B-A84E-282FF8019C4F}" type="presOf" srcId="{2D1FC6AA-CBF5-45F4-A3B9-C09075847756}" destId="{9F87C3E5-4D30-495B-8E18-2BEC003E8326}" srcOrd="0" destOrd="0" presId="urn:microsoft.com/office/officeart/2005/8/layout/cycle6"/>
    <dgm:cxn modelId="{6F489AFD-E38C-41BC-BC58-78BA09E13CA8}" srcId="{F05BFEAD-9347-4290-9F47-FCF2448BE4DF}" destId="{3AFA06A5-21BF-487E-A159-058A486019E2}" srcOrd="4" destOrd="0" parTransId="{9B96D5A2-D1E4-442E-9E28-953B6FA235A0}" sibTransId="{EAC74895-CD89-4C6F-BEA0-6977554338D7}"/>
    <dgm:cxn modelId="{185A1332-29C3-4918-ADB0-87F8F07511D2}" type="presOf" srcId="{755519ED-1A81-480A-A152-C69F3B187585}" destId="{5913B355-9E7A-4163-8B22-4D92E326433A}" srcOrd="0" destOrd="0" presId="urn:microsoft.com/office/officeart/2005/8/layout/cycle6"/>
    <dgm:cxn modelId="{4BCD682D-7B27-4773-A076-8577ED827A6E}" type="presOf" srcId="{F05BFEAD-9347-4290-9F47-FCF2448BE4DF}" destId="{6B230DE4-68EC-43F8-9274-84D64644B492}" srcOrd="0" destOrd="0" presId="urn:microsoft.com/office/officeart/2005/8/layout/cycle6"/>
    <dgm:cxn modelId="{97B23C7D-E310-4476-BBE6-9B62DB3BA167}" type="presOf" srcId="{9A471DBB-D8F8-44B2-B200-3F13FAE10685}" destId="{B6BE0581-7867-43C4-A840-31DA370510EE}" srcOrd="0" destOrd="0" presId="urn:microsoft.com/office/officeart/2005/8/layout/cycle6"/>
    <dgm:cxn modelId="{B3D78318-D3D5-4EB2-806D-FBABE9658B32}" type="presOf" srcId="{CAB48304-AF8E-4C85-9808-A525994B08B2}" destId="{8C3B4703-046E-48CD-B12E-CA4131E129A6}" srcOrd="0" destOrd="0" presId="urn:microsoft.com/office/officeart/2005/8/layout/cycle6"/>
    <dgm:cxn modelId="{C9AFBE0D-748A-40CD-9A25-50A79A3B2C8F}" type="presOf" srcId="{BD1AFF31-0C0D-499D-9DFF-B660684141B5}" destId="{9104A7F5-9582-4473-BCBD-193586C02D3D}" srcOrd="0" destOrd="0" presId="urn:microsoft.com/office/officeart/2005/8/layout/cycle6"/>
    <dgm:cxn modelId="{10FA57EB-7CB2-4434-A2F6-A841738EB29F}" srcId="{F05BFEAD-9347-4290-9F47-FCF2448BE4DF}" destId="{9A471DBB-D8F8-44B2-B200-3F13FAE10685}" srcOrd="0" destOrd="0" parTransId="{EF05D28F-3A82-45F6-A796-0803058F7FDE}" sibTransId="{390AF1EE-A16B-49EB-A498-B74662E1C8E2}"/>
    <dgm:cxn modelId="{283646A7-B0BF-4EC0-819D-67ECE107DAD7}" type="presParOf" srcId="{6B230DE4-68EC-43F8-9274-84D64644B492}" destId="{B6BE0581-7867-43C4-A840-31DA370510EE}" srcOrd="0" destOrd="0" presId="urn:microsoft.com/office/officeart/2005/8/layout/cycle6"/>
    <dgm:cxn modelId="{8326A1D0-DD72-4C7A-8979-8D4658992643}" type="presParOf" srcId="{6B230DE4-68EC-43F8-9274-84D64644B492}" destId="{6E273455-7191-4240-8F1B-CC2EC42797B0}" srcOrd="1" destOrd="0" presId="urn:microsoft.com/office/officeart/2005/8/layout/cycle6"/>
    <dgm:cxn modelId="{A759B961-2B69-4171-B48B-1DBD3FE84DD4}" type="presParOf" srcId="{6B230DE4-68EC-43F8-9274-84D64644B492}" destId="{9B62865C-98F3-49CF-AA47-86B6BBE9729C}" srcOrd="2" destOrd="0" presId="urn:microsoft.com/office/officeart/2005/8/layout/cycle6"/>
    <dgm:cxn modelId="{A1E41E9F-6509-4EF0-BD3E-763401C45329}" type="presParOf" srcId="{6B230DE4-68EC-43F8-9274-84D64644B492}" destId="{9F87C3E5-4D30-495B-8E18-2BEC003E8326}" srcOrd="3" destOrd="0" presId="urn:microsoft.com/office/officeart/2005/8/layout/cycle6"/>
    <dgm:cxn modelId="{28E155DC-F5D9-45C4-9D8B-9783BDFC1714}" type="presParOf" srcId="{6B230DE4-68EC-43F8-9274-84D64644B492}" destId="{674A271C-00CA-4E41-A515-AF993AC79F27}" srcOrd="4" destOrd="0" presId="urn:microsoft.com/office/officeart/2005/8/layout/cycle6"/>
    <dgm:cxn modelId="{D7DCD348-389A-4C9F-B628-309A1B46FA2A}" type="presParOf" srcId="{6B230DE4-68EC-43F8-9274-84D64644B492}" destId="{AF37BD28-85AF-4338-803A-A8AF86943F29}" srcOrd="5" destOrd="0" presId="urn:microsoft.com/office/officeart/2005/8/layout/cycle6"/>
    <dgm:cxn modelId="{B13FC175-8EDA-4A5B-9CCC-F59B07F2768E}" type="presParOf" srcId="{6B230DE4-68EC-43F8-9274-84D64644B492}" destId="{5913B355-9E7A-4163-8B22-4D92E326433A}" srcOrd="6" destOrd="0" presId="urn:microsoft.com/office/officeart/2005/8/layout/cycle6"/>
    <dgm:cxn modelId="{15F46899-8B0D-4185-852D-F522B718F14D}" type="presParOf" srcId="{6B230DE4-68EC-43F8-9274-84D64644B492}" destId="{8D4658B8-6FB7-435E-A6AD-8E433B61ED7C}" srcOrd="7" destOrd="0" presId="urn:microsoft.com/office/officeart/2005/8/layout/cycle6"/>
    <dgm:cxn modelId="{72493F63-D575-490D-AABE-C7332AC38F67}" type="presParOf" srcId="{6B230DE4-68EC-43F8-9274-84D64644B492}" destId="{CC6E8B16-73F5-4FFD-85FF-565E9E8B6715}" srcOrd="8" destOrd="0" presId="urn:microsoft.com/office/officeart/2005/8/layout/cycle6"/>
    <dgm:cxn modelId="{ABE6CBD2-DC47-467E-A5B8-F7DBCF9F2AB4}" type="presParOf" srcId="{6B230DE4-68EC-43F8-9274-84D64644B492}" destId="{8C3B4703-046E-48CD-B12E-CA4131E129A6}" srcOrd="9" destOrd="0" presId="urn:microsoft.com/office/officeart/2005/8/layout/cycle6"/>
    <dgm:cxn modelId="{FBFDEAB2-763A-407D-B3A1-0B4A4B2BF943}" type="presParOf" srcId="{6B230DE4-68EC-43F8-9274-84D64644B492}" destId="{2F21ABE1-BB44-41D7-80AB-F1688E4CD497}" srcOrd="10" destOrd="0" presId="urn:microsoft.com/office/officeart/2005/8/layout/cycle6"/>
    <dgm:cxn modelId="{693ED301-224E-45FC-ABA0-9F64CFD96156}" type="presParOf" srcId="{6B230DE4-68EC-43F8-9274-84D64644B492}" destId="{9104A7F5-9582-4473-BCBD-193586C02D3D}" srcOrd="11" destOrd="0" presId="urn:microsoft.com/office/officeart/2005/8/layout/cycle6"/>
    <dgm:cxn modelId="{C83FAF4C-81FE-4492-9D07-AC587AE09E9C}" type="presParOf" srcId="{6B230DE4-68EC-43F8-9274-84D64644B492}" destId="{7ACD3C49-3078-4559-9C6B-7A0B267180BA}" srcOrd="12" destOrd="0" presId="urn:microsoft.com/office/officeart/2005/8/layout/cycle6"/>
    <dgm:cxn modelId="{405C5F85-8917-4F70-954F-889C08A2493B}" type="presParOf" srcId="{6B230DE4-68EC-43F8-9274-84D64644B492}" destId="{F0743F62-CAAC-473D-A02E-230FADB2B091}" srcOrd="13" destOrd="0" presId="urn:microsoft.com/office/officeart/2005/8/layout/cycle6"/>
    <dgm:cxn modelId="{BC94EF20-F94F-4297-A66C-779BCAE8F1C6}" type="presParOf" srcId="{6B230DE4-68EC-43F8-9274-84D64644B492}" destId="{C999B61C-A17F-49C1-8DCC-AF13F15A10BE}" srcOrd="14" destOrd="0" presId="urn:microsoft.com/office/officeart/2005/8/layout/cycle6"/>
  </dgm:cxnLst>
  <dgm:bg/>
  <dgm:whole/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F93FD000-B197-496A-A18F-B36ED8F7C322}" type="doc">
      <dgm:prSet loTypeId="urn:microsoft.com/office/officeart/2005/8/layout/funnel1" loCatId="relationship" qsTypeId="urn:microsoft.com/office/officeart/2005/8/quickstyle/simple1" qsCatId="simple" csTypeId="urn:microsoft.com/office/officeart/2005/8/colors/accent1_1" csCatId="accent1" phldr="1"/>
      <dgm:spPr/>
      <dgm:t>
        <a:bodyPr/>
        <a:lstStyle/>
        <a:p>
          <a:endParaRPr lang="ru-RU"/>
        </a:p>
      </dgm:t>
    </dgm:pt>
    <dgm:pt modelId="{439ECC45-5069-4428-9E49-7BF40CEACF20}">
      <dgm:prSet phldrT="[Текст]"/>
      <dgm:spPr/>
      <dgm:t>
        <a:bodyPr/>
        <a:lstStyle/>
        <a:p>
          <a:r>
            <a:rPr lang="ru-RU" b="1" dirty="0" smtClean="0"/>
            <a:t>НИКО</a:t>
          </a:r>
          <a:endParaRPr lang="ru-RU" b="1" dirty="0"/>
        </a:p>
      </dgm:t>
    </dgm:pt>
    <dgm:pt modelId="{DFA75BA1-9699-419D-BC4E-78EAB18029FE}" type="parTrans" cxnId="{48998CAB-9B64-4C7F-8CD4-AD5A5BD77B26}">
      <dgm:prSet/>
      <dgm:spPr/>
      <dgm:t>
        <a:bodyPr/>
        <a:lstStyle/>
        <a:p>
          <a:endParaRPr lang="ru-RU"/>
        </a:p>
      </dgm:t>
    </dgm:pt>
    <dgm:pt modelId="{39DE241F-FE58-4FA7-8307-E26594E348BA}" type="sibTrans" cxnId="{48998CAB-9B64-4C7F-8CD4-AD5A5BD77B26}">
      <dgm:prSet/>
      <dgm:spPr/>
      <dgm:t>
        <a:bodyPr/>
        <a:lstStyle/>
        <a:p>
          <a:endParaRPr lang="ru-RU"/>
        </a:p>
      </dgm:t>
    </dgm:pt>
    <dgm:pt modelId="{CA220F65-7847-4843-9B8B-7836DAB0D777}">
      <dgm:prSet phldrT="[Текст]"/>
      <dgm:spPr/>
      <dgm:t>
        <a:bodyPr/>
        <a:lstStyle/>
        <a:p>
          <a:r>
            <a:rPr lang="ru-RU" b="1" dirty="0" smtClean="0"/>
            <a:t>ФИПИ</a:t>
          </a:r>
          <a:endParaRPr lang="ru-RU" b="1" dirty="0"/>
        </a:p>
      </dgm:t>
    </dgm:pt>
    <dgm:pt modelId="{70C967AB-A537-4211-A8A4-F17FB6841C0C}" type="parTrans" cxnId="{FC669099-5412-46F3-BFD2-2157E270FD40}">
      <dgm:prSet/>
      <dgm:spPr/>
      <dgm:t>
        <a:bodyPr/>
        <a:lstStyle/>
        <a:p>
          <a:endParaRPr lang="ru-RU"/>
        </a:p>
      </dgm:t>
    </dgm:pt>
    <dgm:pt modelId="{DC898890-C4EB-4994-A521-B834FFB8A46B}" type="sibTrans" cxnId="{FC669099-5412-46F3-BFD2-2157E270FD40}">
      <dgm:prSet/>
      <dgm:spPr/>
      <dgm:t>
        <a:bodyPr/>
        <a:lstStyle/>
        <a:p>
          <a:endParaRPr lang="ru-RU"/>
        </a:p>
      </dgm:t>
    </dgm:pt>
    <dgm:pt modelId="{D2301D16-9D83-432B-AA09-E65391AB0693}">
      <dgm:prSet phldrT="[Текст]"/>
      <dgm:spPr/>
      <dgm:t>
        <a:bodyPr/>
        <a:lstStyle/>
        <a:p>
          <a:r>
            <a:rPr lang="ru-RU" b="1" dirty="0" smtClean="0"/>
            <a:t>РЕШУ </a:t>
          </a:r>
        </a:p>
        <a:p>
          <a:r>
            <a:rPr lang="ru-RU" b="1" dirty="0" smtClean="0"/>
            <a:t>ВПР</a:t>
          </a:r>
          <a:endParaRPr lang="ru-RU" b="1" dirty="0"/>
        </a:p>
      </dgm:t>
    </dgm:pt>
    <dgm:pt modelId="{D55C29A2-16D5-4806-8D4A-AC14A38D5525}" type="parTrans" cxnId="{D2BEBB1C-3AD4-4082-9B66-C40D3956000E}">
      <dgm:prSet/>
      <dgm:spPr/>
      <dgm:t>
        <a:bodyPr/>
        <a:lstStyle/>
        <a:p>
          <a:endParaRPr lang="ru-RU"/>
        </a:p>
      </dgm:t>
    </dgm:pt>
    <dgm:pt modelId="{A65A9B6C-4A8E-46D4-8263-6B7C67A4A063}" type="sibTrans" cxnId="{D2BEBB1C-3AD4-4082-9B66-C40D3956000E}">
      <dgm:prSet/>
      <dgm:spPr/>
      <dgm:t>
        <a:bodyPr/>
        <a:lstStyle/>
        <a:p>
          <a:endParaRPr lang="ru-RU"/>
        </a:p>
      </dgm:t>
    </dgm:pt>
    <dgm:pt modelId="{DAC75371-8F47-4C85-814A-6EBBE7D39B30}">
      <dgm:prSet phldrT="[Текст]" custT="1"/>
      <dgm:spPr/>
      <dgm:t>
        <a:bodyPr/>
        <a:lstStyle/>
        <a:p>
          <a:r>
            <a:rPr lang="ru-RU" sz="1800" b="1" dirty="0" smtClean="0"/>
            <a:t>БАНК</a:t>
          </a:r>
        </a:p>
        <a:p>
          <a:r>
            <a:rPr lang="ru-RU" sz="1800" b="1" dirty="0" smtClean="0"/>
            <a:t>ДИДИКТИЧЕСКИХ МАТЕРИАЛОВ</a:t>
          </a:r>
          <a:endParaRPr lang="ru-RU" sz="1800" b="1" dirty="0"/>
        </a:p>
      </dgm:t>
    </dgm:pt>
    <dgm:pt modelId="{B55E549E-FDCA-4595-B81E-D6B6E0D4AB63}" type="parTrans" cxnId="{01C645C1-5DB7-426F-8ED0-FF94D3C25C1C}">
      <dgm:prSet/>
      <dgm:spPr/>
      <dgm:t>
        <a:bodyPr/>
        <a:lstStyle/>
        <a:p>
          <a:endParaRPr lang="ru-RU"/>
        </a:p>
      </dgm:t>
    </dgm:pt>
    <dgm:pt modelId="{7636BE32-0EFD-49CA-B1BE-D149BC9DA310}" type="sibTrans" cxnId="{01C645C1-5DB7-426F-8ED0-FF94D3C25C1C}">
      <dgm:prSet/>
      <dgm:spPr/>
      <dgm:t>
        <a:bodyPr/>
        <a:lstStyle/>
        <a:p>
          <a:endParaRPr lang="ru-RU"/>
        </a:p>
      </dgm:t>
    </dgm:pt>
    <dgm:pt modelId="{388D4B66-BD97-4648-AF21-423AC2B1F1C1}" type="pres">
      <dgm:prSet presAssocID="{F93FD000-B197-496A-A18F-B36ED8F7C322}" presName="Name0" presStyleCnt="0">
        <dgm:presLayoutVars>
          <dgm:chMax val="4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74EB7E36-9160-4FC0-BB51-E57249B7D40F}" type="pres">
      <dgm:prSet presAssocID="{F93FD000-B197-496A-A18F-B36ED8F7C322}" presName="ellipse" presStyleLbl="trBgShp" presStyleIdx="0" presStyleCnt="1"/>
      <dgm:spPr/>
      <dgm:t>
        <a:bodyPr/>
        <a:lstStyle/>
        <a:p>
          <a:endParaRPr lang="ru-RU"/>
        </a:p>
      </dgm:t>
    </dgm:pt>
    <dgm:pt modelId="{37883E6E-74BB-4922-AF56-AB9B47517C8F}" type="pres">
      <dgm:prSet presAssocID="{F93FD000-B197-496A-A18F-B36ED8F7C322}" presName="arrow1" presStyleLbl="fgShp" presStyleIdx="0" presStyleCnt="1"/>
      <dgm:spPr/>
      <dgm:t>
        <a:bodyPr/>
        <a:lstStyle/>
        <a:p>
          <a:endParaRPr lang="ru-RU"/>
        </a:p>
      </dgm:t>
    </dgm:pt>
    <dgm:pt modelId="{4321C479-8C59-4AC5-AAA0-83E83D243B6F}" type="pres">
      <dgm:prSet presAssocID="{F93FD000-B197-496A-A18F-B36ED8F7C322}" presName="rectangle" presStyleLbl="revTx" presStyleIdx="0" presStyleCnt="1" custScaleX="135936" custLinFactNeighborX="781" custLinFactNeighborY="-395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4864AD2-3C22-41F5-BA3F-9EC158ED72EB}" type="pres">
      <dgm:prSet presAssocID="{CA220F65-7847-4843-9B8B-7836DAB0D777}" presName="item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DE95B04-C65F-434E-907D-993A3EE7A236}" type="pres">
      <dgm:prSet presAssocID="{D2301D16-9D83-432B-AA09-E65391AB0693}" presName="item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A848AAF-4D25-40DF-8FFC-64112EA7DDA2}" type="pres">
      <dgm:prSet presAssocID="{DAC75371-8F47-4C85-814A-6EBBE7D39B30}" presName="item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6FB1A6C-F5E9-40DA-8005-907A018546A4}" type="pres">
      <dgm:prSet presAssocID="{F93FD000-B197-496A-A18F-B36ED8F7C322}" presName="funnel" presStyleLbl="trAlignAcc1" presStyleIdx="0" presStyleCnt="1" custLinFactNeighborX="-793" custLinFactNeighborY="-893"/>
      <dgm:spPr/>
      <dgm:t>
        <a:bodyPr/>
        <a:lstStyle/>
        <a:p>
          <a:endParaRPr lang="ru-RU"/>
        </a:p>
      </dgm:t>
    </dgm:pt>
  </dgm:ptLst>
  <dgm:cxnLst>
    <dgm:cxn modelId="{01C645C1-5DB7-426F-8ED0-FF94D3C25C1C}" srcId="{F93FD000-B197-496A-A18F-B36ED8F7C322}" destId="{DAC75371-8F47-4C85-814A-6EBBE7D39B30}" srcOrd="3" destOrd="0" parTransId="{B55E549E-FDCA-4595-B81E-D6B6E0D4AB63}" sibTransId="{7636BE32-0EFD-49CA-B1BE-D149BC9DA310}"/>
    <dgm:cxn modelId="{48998CAB-9B64-4C7F-8CD4-AD5A5BD77B26}" srcId="{F93FD000-B197-496A-A18F-B36ED8F7C322}" destId="{439ECC45-5069-4428-9E49-7BF40CEACF20}" srcOrd="0" destOrd="0" parTransId="{DFA75BA1-9699-419D-BC4E-78EAB18029FE}" sibTransId="{39DE241F-FE58-4FA7-8307-E26594E348BA}"/>
    <dgm:cxn modelId="{1EE1FFF4-8943-445D-886E-BB32E518CFF7}" type="presOf" srcId="{D2301D16-9D83-432B-AA09-E65391AB0693}" destId="{F4864AD2-3C22-41F5-BA3F-9EC158ED72EB}" srcOrd="0" destOrd="0" presId="urn:microsoft.com/office/officeart/2005/8/layout/funnel1"/>
    <dgm:cxn modelId="{FC669099-5412-46F3-BFD2-2157E270FD40}" srcId="{F93FD000-B197-496A-A18F-B36ED8F7C322}" destId="{CA220F65-7847-4843-9B8B-7836DAB0D777}" srcOrd="1" destOrd="0" parTransId="{70C967AB-A537-4211-A8A4-F17FB6841C0C}" sibTransId="{DC898890-C4EB-4994-A521-B834FFB8A46B}"/>
    <dgm:cxn modelId="{9B67C437-3504-4712-810D-2670ACA0EA4C}" type="presOf" srcId="{DAC75371-8F47-4C85-814A-6EBBE7D39B30}" destId="{4321C479-8C59-4AC5-AAA0-83E83D243B6F}" srcOrd="0" destOrd="0" presId="urn:microsoft.com/office/officeart/2005/8/layout/funnel1"/>
    <dgm:cxn modelId="{D2BEBB1C-3AD4-4082-9B66-C40D3956000E}" srcId="{F93FD000-B197-496A-A18F-B36ED8F7C322}" destId="{D2301D16-9D83-432B-AA09-E65391AB0693}" srcOrd="2" destOrd="0" parTransId="{D55C29A2-16D5-4806-8D4A-AC14A38D5525}" sibTransId="{A65A9B6C-4A8E-46D4-8263-6B7C67A4A063}"/>
    <dgm:cxn modelId="{BFDB6CE0-3C20-4BC9-937E-32BA23E62F9F}" type="presOf" srcId="{CA220F65-7847-4843-9B8B-7836DAB0D777}" destId="{7DE95B04-C65F-434E-907D-993A3EE7A236}" srcOrd="0" destOrd="0" presId="urn:microsoft.com/office/officeart/2005/8/layout/funnel1"/>
    <dgm:cxn modelId="{1C5B533A-A7CF-477D-A134-94DCBE074F93}" type="presOf" srcId="{F93FD000-B197-496A-A18F-B36ED8F7C322}" destId="{388D4B66-BD97-4648-AF21-423AC2B1F1C1}" srcOrd="0" destOrd="0" presId="urn:microsoft.com/office/officeart/2005/8/layout/funnel1"/>
    <dgm:cxn modelId="{8C9D7FDD-273F-488A-B115-302DFF92E4F6}" type="presOf" srcId="{439ECC45-5069-4428-9E49-7BF40CEACF20}" destId="{7A848AAF-4D25-40DF-8FFC-64112EA7DDA2}" srcOrd="0" destOrd="0" presId="urn:microsoft.com/office/officeart/2005/8/layout/funnel1"/>
    <dgm:cxn modelId="{C6242062-0797-453A-8BA0-E8DF0D4CCD34}" type="presParOf" srcId="{388D4B66-BD97-4648-AF21-423AC2B1F1C1}" destId="{74EB7E36-9160-4FC0-BB51-E57249B7D40F}" srcOrd="0" destOrd="0" presId="urn:microsoft.com/office/officeart/2005/8/layout/funnel1"/>
    <dgm:cxn modelId="{ED61FCD8-C7E7-487A-AF94-3C3D31664D89}" type="presParOf" srcId="{388D4B66-BD97-4648-AF21-423AC2B1F1C1}" destId="{37883E6E-74BB-4922-AF56-AB9B47517C8F}" srcOrd="1" destOrd="0" presId="urn:microsoft.com/office/officeart/2005/8/layout/funnel1"/>
    <dgm:cxn modelId="{05B8E840-73CB-499B-9669-ACC38C381723}" type="presParOf" srcId="{388D4B66-BD97-4648-AF21-423AC2B1F1C1}" destId="{4321C479-8C59-4AC5-AAA0-83E83D243B6F}" srcOrd="2" destOrd="0" presId="urn:microsoft.com/office/officeart/2005/8/layout/funnel1"/>
    <dgm:cxn modelId="{B57CCF46-BEC4-4C34-9CB4-26AE59C8C8BF}" type="presParOf" srcId="{388D4B66-BD97-4648-AF21-423AC2B1F1C1}" destId="{F4864AD2-3C22-41F5-BA3F-9EC158ED72EB}" srcOrd="3" destOrd="0" presId="urn:microsoft.com/office/officeart/2005/8/layout/funnel1"/>
    <dgm:cxn modelId="{B78C9F96-DD7D-4559-9077-D3036A2BB82E}" type="presParOf" srcId="{388D4B66-BD97-4648-AF21-423AC2B1F1C1}" destId="{7DE95B04-C65F-434E-907D-993A3EE7A236}" srcOrd="4" destOrd="0" presId="urn:microsoft.com/office/officeart/2005/8/layout/funnel1"/>
    <dgm:cxn modelId="{168F923D-2325-480B-BDD7-8ED92DC26C24}" type="presParOf" srcId="{388D4B66-BD97-4648-AF21-423AC2B1F1C1}" destId="{7A848AAF-4D25-40DF-8FFC-64112EA7DDA2}" srcOrd="5" destOrd="0" presId="urn:microsoft.com/office/officeart/2005/8/layout/funnel1"/>
    <dgm:cxn modelId="{80A789AF-8C9C-4503-A0AE-FE4288D3A409}" type="presParOf" srcId="{388D4B66-BD97-4648-AF21-423AC2B1F1C1}" destId="{A6FB1A6C-F5E9-40DA-8005-907A018546A4}" srcOrd="6" destOrd="0" presId="urn:microsoft.com/office/officeart/2005/8/layout/funnel1"/>
  </dgm:cxnLst>
  <dgm:bg/>
  <dgm:whole/>
  <dgm:extLst>
    <a:ext uri="http://schemas.microsoft.com/office/drawing/2008/diagram">
      <dsp:dataModelExt xmlns=""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6B6933E6-BFCB-438C-A1D4-465082AEAE83}" type="doc">
      <dgm:prSet loTypeId="urn:microsoft.com/office/officeart/2005/8/layout/cycle8" loCatId="cycle" qsTypeId="urn:microsoft.com/office/officeart/2005/8/quickstyle/simple1" qsCatId="simple" csTypeId="urn:microsoft.com/office/officeart/2005/8/colors/accent1_2" csCatId="accent1" phldr="1"/>
      <dgm:spPr/>
    </dgm:pt>
    <dgm:pt modelId="{51B130C9-D942-403F-9861-A06F4F9E159D}">
      <dgm:prSet phldrT="[Текст]" custT="1"/>
      <dgm:spPr/>
      <dgm:t>
        <a:bodyPr/>
        <a:lstStyle/>
        <a:p>
          <a:r>
            <a:rPr lang="ru-RU" sz="1800" b="1" dirty="0" smtClean="0"/>
            <a:t>Анализ урока</a:t>
          </a:r>
          <a:endParaRPr lang="ru-RU" sz="1800" b="1" dirty="0"/>
        </a:p>
      </dgm:t>
    </dgm:pt>
    <dgm:pt modelId="{BAB7F815-3ECA-4012-AFE2-0EC267ED0E1E}" type="parTrans" cxnId="{D9F2F9B9-2B44-4119-9371-5E182C116A9D}">
      <dgm:prSet/>
      <dgm:spPr/>
      <dgm:t>
        <a:bodyPr/>
        <a:lstStyle/>
        <a:p>
          <a:endParaRPr lang="ru-RU"/>
        </a:p>
      </dgm:t>
    </dgm:pt>
    <dgm:pt modelId="{1E7208AD-AE76-4E7E-A228-2AC2E310AA47}" type="sibTrans" cxnId="{D9F2F9B9-2B44-4119-9371-5E182C116A9D}">
      <dgm:prSet/>
      <dgm:spPr/>
      <dgm:t>
        <a:bodyPr/>
        <a:lstStyle/>
        <a:p>
          <a:endParaRPr lang="ru-RU"/>
        </a:p>
      </dgm:t>
    </dgm:pt>
    <dgm:pt modelId="{5F20996A-9017-45E5-8B94-35A9EB1F3078}">
      <dgm:prSet phldrT="[Текст]" custT="1"/>
      <dgm:spPr/>
      <dgm:t>
        <a:bodyPr/>
        <a:lstStyle/>
        <a:p>
          <a:r>
            <a:rPr lang="ru-RU" sz="1800" b="1" dirty="0" smtClean="0"/>
            <a:t>Проверка заданий контрольных работ, тематических и итоговых тестов</a:t>
          </a:r>
          <a:endParaRPr lang="ru-RU" sz="1800" b="1" dirty="0"/>
        </a:p>
      </dgm:t>
    </dgm:pt>
    <dgm:pt modelId="{F53B4926-26B7-43FE-9C6A-572BA02FBD91}" type="parTrans" cxnId="{174F1714-7243-4CD0-A4B1-57744876E9E2}">
      <dgm:prSet/>
      <dgm:spPr/>
      <dgm:t>
        <a:bodyPr/>
        <a:lstStyle/>
        <a:p>
          <a:endParaRPr lang="ru-RU"/>
        </a:p>
      </dgm:t>
    </dgm:pt>
    <dgm:pt modelId="{E5BE4D80-2D31-4103-B7A9-137C35180B15}" type="sibTrans" cxnId="{174F1714-7243-4CD0-A4B1-57744876E9E2}">
      <dgm:prSet/>
      <dgm:spPr/>
      <dgm:t>
        <a:bodyPr/>
        <a:lstStyle/>
        <a:p>
          <a:endParaRPr lang="ru-RU"/>
        </a:p>
      </dgm:t>
    </dgm:pt>
    <dgm:pt modelId="{8C853E7D-0C53-47EC-AD8A-121B3C2B39D3}">
      <dgm:prSet phldrT="[Текст]" custT="1"/>
      <dgm:spPr/>
      <dgm:t>
        <a:bodyPr/>
        <a:lstStyle/>
        <a:p>
          <a:r>
            <a:rPr lang="ru-RU" sz="1300" b="1" dirty="0" smtClean="0"/>
            <a:t>Проведение </a:t>
          </a:r>
          <a:r>
            <a:rPr lang="ru-RU" sz="1300" b="1" dirty="0" smtClean="0"/>
            <a:t>административных контрольных работ</a:t>
          </a:r>
          <a:endParaRPr lang="ru-RU" sz="1300" b="1" dirty="0"/>
        </a:p>
      </dgm:t>
    </dgm:pt>
    <dgm:pt modelId="{0010F0F6-3A06-4551-B1B1-713D5612F73C}" type="parTrans" cxnId="{353B80BD-90E1-4682-B801-1ADC78B4A71D}">
      <dgm:prSet/>
      <dgm:spPr/>
      <dgm:t>
        <a:bodyPr/>
        <a:lstStyle/>
        <a:p>
          <a:endParaRPr lang="ru-RU"/>
        </a:p>
      </dgm:t>
    </dgm:pt>
    <dgm:pt modelId="{E110D679-8746-4813-92EE-A392176DB2D0}" type="sibTrans" cxnId="{353B80BD-90E1-4682-B801-1ADC78B4A71D}">
      <dgm:prSet/>
      <dgm:spPr/>
      <dgm:t>
        <a:bodyPr/>
        <a:lstStyle/>
        <a:p>
          <a:endParaRPr lang="ru-RU"/>
        </a:p>
      </dgm:t>
    </dgm:pt>
    <dgm:pt modelId="{A0CB91CD-62AD-41C6-9E03-C9C2798F43D6}" type="pres">
      <dgm:prSet presAssocID="{6B6933E6-BFCB-438C-A1D4-465082AEAE83}" presName="compositeShape" presStyleCnt="0">
        <dgm:presLayoutVars>
          <dgm:chMax val="7"/>
          <dgm:dir/>
          <dgm:resizeHandles val="exact"/>
        </dgm:presLayoutVars>
      </dgm:prSet>
      <dgm:spPr/>
    </dgm:pt>
    <dgm:pt modelId="{0CC76102-831C-4CC2-B6CC-0AD835E148C1}" type="pres">
      <dgm:prSet presAssocID="{6B6933E6-BFCB-438C-A1D4-465082AEAE83}" presName="wedge1" presStyleLbl="node1" presStyleIdx="0" presStyleCnt="3" custLinFactNeighborX="-34" custLinFactNeighborY="1147"/>
      <dgm:spPr/>
      <dgm:t>
        <a:bodyPr/>
        <a:lstStyle/>
        <a:p>
          <a:endParaRPr lang="ru-RU"/>
        </a:p>
      </dgm:t>
    </dgm:pt>
    <dgm:pt modelId="{6A7AC662-8FBC-4F96-AF23-E3C2E4980E67}" type="pres">
      <dgm:prSet presAssocID="{6B6933E6-BFCB-438C-A1D4-465082AEAE83}" presName="dummy1a" presStyleCnt="0"/>
      <dgm:spPr/>
    </dgm:pt>
    <dgm:pt modelId="{90C83CD1-6857-4BF4-A42B-F26532C7FC6F}" type="pres">
      <dgm:prSet presAssocID="{6B6933E6-BFCB-438C-A1D4-465082AEAE83}" presName="dummy1b" presStyleCnt="0"/>
      <dgm:spPr/>
    </dgm:pt>
    <dgm:pt modelId="{F2B4DEA5-ACCA-44F4-8BF5-5AE2655A740C}" type="pres">
      <dgm:prSet presAssocID="{6B6933E6-BFCB-438C-A1D4-465082AEAE83}" presName="wedge1Tx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9F69B23-85E8-4706-AA1C-D0FDBF4782D9}" type="pres">
      <dgm:prSet presAssocID="{6B6933E6-BFCB-438C-A1D4-465082AEAE83}" presName="wedge2" presStyleLbl="node1" presStyleIdx="1" presStyleCnt="3"/>
      <dgm:spPr/>
      <dgm:t>
        <a:bodyPr/>
        <a:lstStyle/>
        <a:p>
          <a:endParaRPr lang="ru-RU"/>
        </a:p>
      </dgm:t>
    </dgm:pt>
    <dgm:pt modelId="{691CC95D-950F-4B25-90C7-C7B814394BAA}" type="pres">
      <dgm:prSet presAssocID="{6B6933E6-BFCB-438C-A1D4-465082AEAE83}" presName="dummy2a" presStyleCnt="0"/>
      <dgm:spPr/>
    </dgm:pt>
    <dgm:pt modelId="{4AABB2FE-C277-4B70-BA20-F01E65B49E16}" type="pres">
      <dgm:prSet presAssocID="{6B6933E6-BFCB-438C-A1D4-465082AEAE83}" presName="dummy2b" presStyleCnt="0"/>
      <dgm:spPr/>
    </dgm:pt>
    <dgm:pt modelId="{E21DC118-9A86-4528-9424-91E49CE85E74}" type="pres">
      <dgm:prSet presAssocID="{6B6933E6-BFCB-438C-A1D4-465082AEAE83}" presName="wedge2Tx" presStyleLbl="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F2D4341-D780-4E01-81F4-06B385622A66}" type="pres">
      <dgm:prSet presAssocID="{6B6933E6-BFCB-438C-A1D4-465082AEAE83}" presName="wedge3" presStyleLbl="node1" presStyleIdx="2" presStyleCnt="3" custLinFactNeighborX="-397" custLinFactNeighborY="416"/>
      <dgm:spPr/>
      <dgm:t>
        <a:bodyPr/>
        <a:lstStyle/>
        <a:p>
          <a:endParaRPr lang="ru-RU"/>
        </a:p>
      </dgm:t>
    </dgm:pt>
    <dgm:pt modelId="{0D245932-202D-457B-821C-93AB7DEACCCA}" type="pres">
      <dgm:prSet presAssocID="{6B6933E6-BFCB-438C-A1D4-465082AEAE83}" presName="dummy3a" presStyleCnt="0"/>
      <dgm:spPr/>
    </dgm:pt>
    <dgm:pt modelId="{6ACF491D-340C-4DAB-A77E-A9BA6F77FCDC}" type="pres">
      <dgm:prSet presAssocID="{6B6933E6-BFCB-438C-A1D4-465082AEAE83}" presName="dummy3b" presStyleCnt="0"/>
      <dgm:spPr/>
    </dgm:pt>
    <dgm:pt modelId="{EABA8001-31DD-41E4-8658-FAB0F9C29CB1}" type="pres">
      <dgm:prSet presAssocID="{6B6933E6-BFCB-438C-A1D4-465082AEAE83}" presName="wedge3Tx" presStyleLbl="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C768018-B589-4744-BB00-F57776BAF8D2}" type="pres">
      <dgm:prSet presAssocID="{1E7208AD-AE76-4E7E-A228-2AC2E310AA47}" presName="arrowWedge1" presStyleLbl="fgSibTrans2D1" presStyleIdx="0" presStyleCnt="3"/>
      <dgm:spPr/>
    </dgm:pt>
    <dgm:pt modelId="{38BF18F3-1DB7-420F-8B42-5325F92BBF35}" type="pres">
      <dgm:prSet presAssocID="{E5BE4D80-2D31-4103-B7A9-137C35180B15}" presName="arrowWedge2" presStyleLbl="fgSibTrans2D1" presStyleIdx="1" presStyleCnt="3"/>
      <dgm:spPr/>
    </dgm:pt>
    <dgm:pt modelId="{372AB25F-BDD2-450D-A65D-EE6B67FB9421}" type="pres">
      <dgm:prSet presAssocID="{E110D679-8746-4813-92EE-A392176DB2D0}" presName="arrowWedge3" presStyleLbl="fgSibTrans2D1" presStyleIdx="2" presStyleCnt="3"/>
      <dgm:spPr/>
    </dgm:pt>
  </dgm:ptLst>
  <dgm:cxnLst>
    <dgm:cxn modelId="{6842C989-24E3-43C3-A28A-D8BC46770B68}" type="presOf" srcId="{6B6933E6-BFCB-438C-A1D4-465082AEAE83}" destId="{A0CB91CD-62AD-41C6-9E03-C9C2798F43D6}" srcOrd="0" destOrd="0" presId="urn:microsoft.com/office/officeart/2005/8/layout/cycle8"/>
    <dgm:cxn modelId="{1A29CE82-C317-4014-AB03-A947F4FCC3CC}" type="presOf" srcId="{5F20996A-9017-45E5-8B94-35A9EB1F3078}" destId="{E21DC118-9A86-4528-9424-91E49CE85E74}" srcOrd="1" destOrd="0" presId="urn:microsoft.com/office/officeart/2005/8/layout/cycle8"/>
    <dgm:cxn modelId="{353B80BD-90E1-4682-B801-1ADC78B4A71D}" srcId="{6B6933E6-BFCB-438C-A1D4-465082AEAE83}" destId="{8C853E7D-0C53-47EC-AD8A-121B3C2B39D3}" srcOrd="2" destOrd="0" parTransId="{0010F0F6-3A06-4551-B1B1-713D5612F73C}" sibTransId="{E110D679-8746-4813-92EE-A392176DB2D0}"/>
    <dgm:cxn modelId="{9A2F16BC-A058-4823-A243-9F64224F6308}" type="presOf" srcId="{5F20996A-9017-45E5-8B94-35A9EB1F3078}" destId="{29F69B23-85E8-4706-AA1C-D0FDBF4782D9}" srcOrd="0" destOrd="0" presId="urn:microsoft.com/office/officeart/2005/8/layout/cycle8"/>
    <dgm:cxn modelId="{12218559-408C-4B3E-8764-88B1034594CF}" type="presOf" srcId="{8C853E7D-0C53-47EC-AD8A-121B3C2B39D3}" destId="{EABA8001-31DD-41E4-8658-FAB0F9C29CB1}" srcOrd="1" destOrd="0" presId="urn:microsoft.com/office/officeart/2005/8/layout/cycle8"/>
    <dgm:cxn modelId="{3472E17B-4313-47E2-8512-436CDC1B860C}" type="presOf" srcId="{8C853E7D-0C53-47EC-AD8A-121B3C2B39D3}" destId="{CF2D4341-D780-4E01-81F4-06B385622A66}" srcOrd="0" destOrd="0" presId="urn:microsoft.com/office/officeart/2005/8/layout/cycle8"/>
    <dgm:cxn modelId="{4FA5994C-3BA3-42B2-99AD-98DB33C8C41A}" type="presOf" srcId="{51B130C9-D942-403F-9861-A06F4F9E159D}" destId="{0CC76102-831C-4CC2-B6CC-0AD835E148C1}" srcOrd="0" destOrd="0" presId="urn:microsoft.com/office/officeart/2005/8/layout/cycle8"/>
    <dgm:cxn modelId="{034645F7-1A10-46CA-B865-C7BA5EB45486}" type="presOf" srcId="{51B130C9-D942-403F-9861-A06F4F9E159D}" destId="{F2B4DEA5-ACCA-44F4-8BF5-5AE2655A740C}" srcOrd="1" destOrd="0" presId="urn:microsoft.com/office/officeart/2005/8/layout/cycle8"/>
    <dgm:cxn modelId="{174F1714-7243-4CD0-A4B1-57744876E9E2}" srcId="{6B6933E6-BFCB-438C-A1D4-465082AEAE83}" destId="{5F20996A-9017-45E5-8B94-35A9EB1F3078}" srcOrd="1" destOrd="0" parTransId="{F53B4926-26B7-43FE-9C6A-572BA02FBD91}" sibTransId="{E5BE4D80-2D31-4103-B7A9-137C35180B15}"/>
    <dgm:cxn modelId="{D9F2F9B9-2B44-4119-9371-5E182C116A9D}" srcId="{6B6933E6-BFCB-438C-A1D4-465082AEAE83}" destId="{51B130C9-D942-403F-9861-A06F4F9E159D}" srcOrd="0" destOrd="0" parTransId="{BAB7F815-3ECA-4012-AFE2-0EC267ED0E1E}" sibTransId="{1E7208AD-AE76-4E7E-A228-2AC2E310AA47}"/>
    <dgm:cxn modelId="{1459D7D5-9CE8-4EA4-BD4F-AF24A34F2427}" type="presParOf" srcId="{A0CB91CD-62AD-41C6-9E03-C9C2798F43D6}" destId="{0CC76102-831C-4CC2-B6CC-0AD835E148C1}" srcOrd="0" destOrd="0" presId="urn:microsoft.com/office/officeart/2005/8/layout/cycle8"/>
    <dgm:cxn modelId="{B382065D-D28E-4BB6-B46F-F4F4A00D845A}" type="presParOf" srcId="{A0CB91CD-62AD-41C6-9E03-C9C2798F43D6}" destId="{6A7AC662-8FBC-4F96-AF23-E3C2E4980E67}" srcOrd="1" destOrd="0" presId="urn:microsoft.com/office/officeart/2005/8/layout/cycle8"/>
    <dgm:cxn modelId="{DBE680DA-1E2F-48FE-BE93-2C62833ADB8D}" type="presParOf" srcId="{A0CB91CD-62AD-41C6-9E03-C9C2798F43D6}" destId="{90C83CD1-6857-4BF4-A42B-F26532C7FC6F}" srcOrd="2" destOrd="0" presId="urn:microsoft.com/office/officeart/2005/8/layout/cycle8"/>
    <dgm:cxn modelId="{BB11953F-BBD7-4BC0-8D14-AA285F4EB932}" type="presParOf" srcId="{A0CB91CD-62AD-41C6-9E03-C9C2798F43D6}" destId="{F2B4DEA5-ACCA-44F4-8BF5-5AE2655A740C}" srcOrd="3" destOrd="0" presId="urn:microsoft.com/office/officeart/2005/8/layout/cycle8"/>
    <dgm:cxn modelId="{90B55D78-6E34-4136-B0CD-E290C4248ECC}" type="presParOf" srcId="{A0CB91CD-62AD-41C6-9E03-C9C2798F43D6}" destId="{29F69B23-85E8-4706-AA1C-D0FDBF4782D9}" srcOrd="4" destOrd="0" presId="urn:microsoft.com/office/officeart/2005/8/layout/cycle8"/>
    <dgm:cxn modelId="{C5DADB84-E77E-4632-9377-AF42CC1126FC}" type="presParOf" srcId="{A0CB91CD-62AD-41C6-9E03-C9C2798F43D6}" destId="{691CC95D-950F-4B25-90C7-C7B814394BAA}" srcOrd="5" destOrd="0" presId="urn:microsoft.com/office/officeart/2005/8/layout/cycle8"/>
    <dgm:cxn modelId="{5F8D423C-3CF8-4F5F-A092-DA0B860CD1AC}" type="presParOf" srcId="{A0CB91CD-62AD-41C6-9E03-C9C2798F43D6}" destId="{4AABB2FE-C277-4B70-BA20-F01E65B49E16}" srcOrd="6" destOrd="0" presId="urn:microsoft.com/office/officeart/2005/8/layout/cycle8"/>
    <dgm:cxn modelId="{BC7F152F-3061-4378-9693-DA45B4D53B6D}" type="presParOf" srcId="{A0CB91CD-62AD-41C6-9E03-C9C2798F43D6}" destId="{E21DC118-9A86-4528-9424-91E49CE85E74}" srcOrd="7" destOrd="0" presId="urn:microsoft.com/office/officeart/2005/8/layout/cycle8"/>
    <dgm:cxn modelId="{1573D6A9-2459-4065-A238-3EEE96DDC0CF}" type="presParOf" srcId="{A0CB91CD-62AD-41C6-9E03-C9C2798F43D6}" destId="{CF2D4341-D780-4E01-81F4-06B385622A66}" srcOrd="8" destOrd="0" presId="urn:microsoft.com/office/officeart/2005/8/layout/cycle8"/>
    <dgm:cxn modelId="{C71B5C1A-74D6-4E35-8B35-DB23122155E6}" type="presParOf" srcId="{A0CB91CD-62AD-41C6-9E03-C9C2798F43D6}" destId="{0D245932-202D-457B-821C-93AB7DEACCCA}" srcOrd="9" destOrd="0" presId="urn:microsoft.com/office/officeart/2005/8/layout/cycle8"/>
    <dgm:cxn modelId="{335E7CEB-667C-48FF-9F90-B8F1CD7FA53D}" type="presParOf" srcId="{A0CB91CD-62AD-41C6-9E03-C9C2798F43D6}" destId="{6ACF491D-340C-4DAB-A77E-A9BA6F77FCDC}" srcOrd="10" destOrd="0" presId="urn:microsoft.com/office/officeart/2005/8/layout/cycle8"/>
    <dgm:cxn modelId="{B287CF89-FE3F-439D-822D-213153FC6CA3}" type="presParOf" srcId="{A0CB91CD-62AD-41C6-9E03-C9C2798F43D6}" destId="{EABA8001-31DD-41E4-8658-FAB0F9C29CB1}" srcOrd="11" destOrd="0" presId="urn:microsoft.com/office/officeart/2005/8/layout/cycle8"/>
    <dgm:cxn modelId="{C51739C2-6C09-4B92-81A6-46937449820A}" type="presParOf" srcId="{A0CB91CD-62AD-41C6-9E03-C9C2798F43D6}" destId="{FC768018-B589-4744-BB00-F57776BAF8D2}" srcOrd="12" destOrd="0" presId="urn:microsoft.com/office/officeart/2005/8/layout/cycle8"/>
    <dgm:cxn modelId="{046E3DE2-C09B-47F3-8859-CD5CD72720AE}" type="presParOf" srcId="{A0CB91CD-62AD-41C6-9E03-C9C2798F43D6}" destId="{38BF18F3-1DB7-420F-8B42-5325F92BBF35}" srcOrd="13" destOrd="0" presId="urn:microsoft.com/office/officeart/2005/8/layout/cycle8"/>
    <dgm:cxn modelId="{1C130B4C-620D-4847-AF97-388B3455B328}" type="presParOf" srcId="{A0CB91CD-62AD-41C6-9E03-C9C2798F43D6}" destId="{372AB25F-BDD2-450D-A65D-EE6B67FB9421}" srcOrd="14" destOrd="0" presId="urn:microsoft.com/office/officeart/2005/8/layout/cycle8"/>
  </dgm:cxnLst>
  <dgm:bg/>
  <dgm:whole/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4EB7E36-9160-4FC0-BB51-E57249B7D40F}">
      <dsp:nvSpPr>
        <dsp:cNvPr id="0" name=""/>
        <dsp:cNvSpPr/>
      </dsp:nvSpPr>
      <dsp:spPr>
        <a:xfrm>
          <a:off x="1314735" y="174130"/>
          <a:ext cx="3455813" cy="1200158"/>
        </a:xfrm>
        <a:prstGeom prst="ellipse">
          <a:avLst/>
        </a:prstGeom>
        <a:solidFill>
          <a:schemeClr val="accent1">
            <a:tint val="50000"/>
            <a:alpha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7883E6E-74BB-4922-AF56-AB9B47517C8F}">
      <dsp:nvSpPr>
        <dsp:cNvPr id="0" name=""/>
        <dsp:cNvSpPr/>
      </dsp:nvSpPr>
      <dsp:spPr>
        <a:xfrm>
          <a:off x="2713134" y="3112910"/>
          <a:ext cx="669731" cy="428628"/>
        </a:xfrm>
        <a:prstGeom prst="downArrow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321C479-8C59-4AC5-AAA0-83E83D243B6F}">
      <dsp:nvSpPr>
        <dsp:cNvPr id="0" name=""/>
        <dsp:cNvSpPr/>
      </dsp:nvSpPr>
      <dsp:spPr>
        <a:xfrm>
          <a:off x="888132" y="3424011"/>
          <a:ext cx="4369948" cy="80367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/>
            <a:t>БАНК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/>
            <a:t>ДИДИКТИЧЕСКИХ МАТЕРИАЛОВ</a:t>
          </a:r>
          <a:endParaRPr lang="ru-RU" sz="1800" b="1" kern="1200" dirty="0"/>
        </a:p>
      </dsp:txBody>
      <dsp:txXfrm>
        <a:off x="888132" y="3424011"/>
        <a:ext cx="4369948" cy="803677"/>
      </dsp:txXfrm>
    </dsp:sp>
    <dsp:sp modelId="{F4864AD2-3C22-41F5-BA3F-9EC158ED72EB}">
      <dsp:nvSpPr>
        <dsp:cNvPr id="0" name=""/>
        <dsp:cNvSpPr/>
      </dsp:nvSpPr>
      <dsp:spPr>
        <a:xfrm>
          <a:off x="2571151" y="1466979"/>
          <a:ext cx="1205516" cy="120551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9210" tIns="29210" rIns="29210" bIns="2921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b="1" kern="1200" dirty="0" smtClean="0"/>
            <a:t>РЕШУ </a:t>
          </a:r>
        </a:p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b="1" kern="1200" dirty="0" smtClean="0"/>
            <a:t>ВПР</a:t>
          </a:r>
          <a:endParaRPr lang="ru-RU" sz="2300" b="1" kern="1200" dirty="0"/>
        </a:p>
      </dsp:txBody>
      <dsp:txXfrm>
        <a:off x="2747695" y="1643523"/>
        <a:ext cx="852428" cy="852428"/>
      </dsp:txXfrm>
    </dsp:sp>
    <dsp:sp modelId="{7DE95B04-C65F-434E-907D-993A3EE7A236}">
      <dsp:nvSpPr>
        <dsp:cNvPr id="0" name=""/>
        <dsp:cNvSpPr/>
      </dsp:nvSpPr>
      <dsp:spPr>
        <a:xfrm>
          <a:off x="1708537" y="562574"/>
          <a:ext cx="1205516" cy="120551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9210" tIns="29210" rIns="29210" bIns="2921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b="1" kern="1200" dirty="0" smtClean="0"/>
            <a:t>ФИПИ</a:t>
          </a:r>
          <a:endParaRPr lang="ru-RU" sz="2300" b="1" kern="1200" dirty="0"/>
        </a:p>
      </dsp:txBody>
      <dsp:txXfrm>
        <a:off x="1885081" y="739118"/>
        <a:ext cx="852428" cy="852428"/>
      </dsp:txXfrm>
    </dsp:sp>
    <dsp:sp modelId="{7A848AAF-4D25-40DF-8FFC-64112EA7DDA2}">
      <dsp:nvSpPr>
        <dsp:cNvPr id="0" name=""/>
        <dsp:cNvSpPr/>
      </dsp:nvSpPr>
      <dsp:spPr>
        <a:xfrm>
          <a:off x="2940843" y="271107"/>
          <a:ext cx="1205516" cy="120551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9210" tIns="29210" rIns="29210" bIns="2921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b="1" kern="1200" dirty="0" smtClean="0"/>
            <a:t>НИКО</a:t>
          </a:r>
          <a:endParaRPr lang="ru-RU" sz="2300" b="1" kern="1200" dirty="0"/>
        </a:p>
      </dsp:txBody>
      <dsp:txXfrm>
        <a:off x="3117387" y="447651"/>
        <a:ext cx="852428" cy="852428"/>
      </dsp:txXfrm>
    </dsp:sp>
    <dsp:sp modelId="{A6FB1A6C-F5E9-40DA-8005-907A018546A4}">
      <dsp:nvSpPr>
        <dsp:cNvPr id="0" name=""/>
        <dsp:cNvSpPr/>
      </dsp:nvSpPr>
      <dsp:spPr>
        <a:xfrm>
          <a:off x="1143011" y="0"/>
          <a:ext cx="3750494" cy="3000396"/>
        </a:xfrm>
        <a:prstGeom prst="funnel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6">
  <dgm:title val=""/>
  <dgm:desc val=""/>
  <dgm:catLst>
    <dgm:cat type="cycle" pri="4000"/>
    <dgm:cat type="relationship" pri="2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  <dgm:param type="endSty" val="noArr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01"/>
                <dgm:constr type="endPad" refType="connDist" fact="0.01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funnel1">
  <dgm:title val=""/>
  <dgm:desc val=""/>
  <dgm:catLst>
    <dgm:cat type="relationship" pri="2000"/>
    <dgm:cat type="process" pri="2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4"/>
      <dgm:resizeHandles val="exact"/>
    </dgm:varLst>
    <dgm:alg type="composite">
      <dgm:param type="ar" val="1.25"/>
    </dgm:alg>
    <dgm:shape xmlns:r="http://schemas.openxmlformats.org/officeDocument/2006/relationships" r:blip="">
      <dgm:adjLst/>
    </dgm:shape>
    <dgm:presOf/>
    <dgm:choose name="Name1">
      <dgm:if name="Name2" axis="ch" ptType="node" func="cnt" op="equ" val="2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w" for="ch" forName="item1" refType="w" fact="0.35"/>
          <dgm:constr type="h" for="ch" forName="item1" refType="w" fact="0.35"/>
          <dgm:constr type="t" for="ch" forName="item1" refType="h" fact="0.05"/>
          <dgm:constr type="l" for="ch" forName="item1" refType="w" fact="0.125"/>
          <dgm:constr type="primFontSz" for="ch" forName="item1" op="equ" val="65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if>
      <dgm:else name="Name3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primFontSz" for="ch" forName="rectangle" val="65"/>
          <dgm:constr type="w" for="ch" forName="item1" refType="w" fact="0.225"/>
          <dgm:constr type="h" for="ch" forName="item1" refType="w" fact="0.225"/>
          <dgm:constr type="t" for="ch" forName="item1" refType="h" fact="0.336"/>
          <dgm:constr type="l" for="ch" forName="item1" refType="w" fact="0.261"/>
          <dgm:constr type="primFontSz" for="ch" forName="item1" val="65"/>
          <dgm:constr type="w" for="ch" forName="item2" refType="w" fact="0.225"/>
          <dgm:constr type="h" for="ch" forName="item2" refType="w" fact="0.225"/>
          <dgm:constr type="t" for="ch" forName="item2" refType="h" fact="0.125"/>
          <dgm:constr type="l" for="ch" forName="item2" refType="w" fact="0.1"/>
          <dgm:constr type="primFontSz" for="ch" forName="item2" refType="primFontSz" refFor="ch" refForName="item1" op="equ"/>
          <dgm:constr type="w" for="ch" forName="item3" refType="w" fact="0.225"/>
          <dgm:constr type="h" for="ch" forName="item3" refType="w" fact="0.225"/>
          <dgm:constr type="t" for="ch" forName="item3" refType="h" fact="0.057"/>
          <dgm:constr type="l" for="ch" forName="item3" refType="w" fact="0.33"/>
          <dgm:constr type="primFontSz" for="ch" forName="item3" refType="primFontSz" refFor="ch" refForName="item1" op="equ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else>
    </dgm:choose>
    <dgm:ruleLst/>
    <dgm:choose name="Name4">
      <dgm:if name="Name5" axis="ch" ptType="node" func="cnt" op="gte" val="1">
        <dgm:layoutNode name="ellipse" styleLbl="trBgShp">
          <dgm:alg type="sp"/>
          <dgm:shape xmlns:r="http://schemas.openxmlformats.org/officeDocument/2006/relationships" type="ellipse" r:blip="">
            <dgm:adjLst/>
          </dgm:shape>
          <dgm:presOf/>
          <dgm:constrLst/>
          <dgm:ruleLst/>
        </dgm:layoutNode>
        <dgm:layoutNode name="arrow1" styleLbl="fgShp">
          <dgm:alg type="sp"/>
          <dgm:shape xmlns:r="http://schemas.openxmlformats.org/officeDocument/2006/relationships" type="downArrow" r:blip="">
            <dgm:adjLst/>
          </dgm:shape>
          <dgm:presOf/>
          <dgm:constrLst/>
          <dgm:ruleLst/>
        </dgm:layoutNode>
        <dgm:layoutNode name="rectangle" styleLbl="revTx">
          <dgm:varLst>
            <dgm:bulletEnabled val="1"/>
          </dgm:varLst>
          <dgm:alg type="tx">
            <dgm:param type="txAnchorHorzCh" val="ctr"/>
          </dgm:alg>
          <dgm:shape xmlns:r="http://schemas.openxmlformats.org/officeDocument/2006/relationships" type="rect" r:blip="">
            <dgm:adjLst/>
          </dgm:shape>
          <dgm:choose name="Name6">
            <dgm:if name="Name7" axis="ch" ptType="node" func="cnt" op="equ" val="1">
              <dgm:presOf axis="ch desOrSelf" ptType="node node" st="1 1" cnt="1 0"/>
            </dgm:if>
            <dgm:if name="Name8" axis="ch" ptType="node" func="cnt" op="equ" val="2">
              <dgm:presOf axis="ch desOrSelf" ptType="node node" st="2 1" cnt="1 0"/>
            </dgm:if>
            <dgm:if name="Name9" axis="ch" ptType="node" func="cnt" op="equ" val="3">
              <dgm:presOf axis="ch desOrSelf" ptType="node node" st="3 1" cnt="1 0"/>
            </dgm:if>
            <dgm:else name="Name10">
              <dgm:presOf axis="ch desOrSelf" ptType="node node" st="4 1" cnt="1 0"/>
            </dgm:else>
          </dgm:choose>
          <dgm:constrLst/>
          <dgm:ruleLst>
            <dgm:rule type="primFontSz" val="5" fact="NaN" max="NaN"/>
          </dgm:ruleLst>
        </dgm:layoutNode>
        <dgm:forEach name="Name11" axis="ch" ptType="node" st="2" cnt="1">
          <dgm:layoutNode name="item1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2">
              <dgm:if name="Name13" axis="root ch" ptType="all node" func="cnt" op="equ" val="1">
                <dgm:presOf/>
              </dgm:if>
              <dgm:if name="Name14" axis="root ch" ptType="all node" func="cnt" op="equ" val="2">
                <dgm:presOf axis="root ch desOrSelf" ptType="all node node" st="1 1 1" cnt="0 1 0"/>
              </dgm:if>
              <dgm:if name="Name15" axis="root ch" ptType="all node" func="cnt" op="equ" val="3">
                <dgm:presOf axis="root ch desOrSelf" ptType="all node node" st="1 2 1" cnt="0 1 0"/>
              </dgm:if>
              <dgm:else name="Name16">
                <dgm:presOf axis="root ch desOrSelf" ptType="all node node" st="1 3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17" axis="ch" ptType="node" st="3" cnt="1">
          <dgm:layoutNode name="item2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8">
              <dgm:if name="Name19" axis="root ch" ptType="all node" func="cnt" op="equ" val="1">
                <dgm:presOf/>
              </dgm:if>
              <dgm:if name="Name20" axis="root ch" ptType="all node" func="cnt" op="equ" val="2">
                <dgm:presOf/>
              </dgm:if>
              <dgm:if name="Name21" axis="root ch" ptType="all node" func="cnt" op="equ" val="3">
                <dgm:presOf axis="root ch desOrSelf" ptType="all node node" st="1 1 1" cnt="0 1 0"/>
              </dgm:if>
              <dgm:else name="Name22">
                <dgm:presOf axis="root ch desOrSelf" ptType="all node node" st="1 2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23" axis="ch" ptType="node" st="4" cnt="1">
          <dgm:layoutNode name="item3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4">
              <dgm:if name="Name25" axis="root ch" ptType="all node" func="cnt" op="equ" val="1">
                <dgm:presOf/>
              </dgm:if>
              <dgm:if name="Name26" axis="root ch" ptType="all node" func="cnt" op="equ" val="2">
                <dgm:presOf/>
              </dgm:if>
              <dgm:if name="Name27" axis="root ch" ptType="all node" func="cnt" op="equ" val="3">
                <dgm:presOf/>
              </dgm:if>
              <dgm:else name="Name28">
                <dgm:presOf axis="root ch desOrSelf" ptType="all node node" st="1 1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layoutNode name="funnel" styleLbl="trAlignAcc1">
          <dgm:alg type="sp"/>
          <dgm:shape xmlns:r="http://schemas.openxmlformats.org/officeDocument/2006/relationships" type="funnel" r:blip="">
            <dgm:adjLst/>
          </dgm:shape>
          <dgm:presOf/>
          <dgm:constrLst/>
          <dgm:ruleLst/>
        </dgm:layoutNode>
      </dgm:if>
      <dgm:else name="Name29"/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cycle8">
  <dgm:title val=""/>
  <dgm:desc val=""/>
  <dgm:catLst>
    <dgm:cat type="cycle" pri="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clrData>
  <dgm:layoutNode name="compositeShape">
    <dgm:varLst>
      <dgm:chMax val="7"/>
      <dgm:dir/>
      <dgm:resizeHandles val="exact"/>
    </dgm:varLst>
    <dgm:alg type="composite">
      <dgm:param type="horzAlign" val="ctr"/>
      <dgm:param type="vertAlign" val="mid"/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equ" val="1">
        <dgm:constrLst>
          <dgm:constr type="l" for="ch" forName="wedge1" refType="w" fact="0.08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"/>
          <dgm:constr type="t" for="ch" forName="dummy1a" refType="h" fact="0.08"/>
          <dgm:constr type="l" for="ch" forName="dummy1b" refType="w" fact="0.5"/>
          <dgm:constr type="t" for="ch" forName="dummy1b" refType="h" fact="0.08"/>
          <dgm:constr type="l" for="ch" forName="wedge1Tx" refType="w" fact="0.22"/>
          <dgm:constr type="t" for="ch" forName="wedge1Tx" refType="h" fact="0.22"/>
          <dgm:constr type="w" for="ch" forName="wedge1Tx" refType="w" fact="0.56"/>
          <dgm:constr type="h" for="ch" forName="wedge1Tx" refType="h" fact="0.56"/>
          <dgm:constr type="h" for="ch" forName="arrowWedge1single" refType="w" fact="0.08"/>
          <dgm:constr type="diam" for="ch" forName="arrowWedge1single" refType="w" fact="0.84"/>
          <dgm:constr type="l" for="ch" forName="arrowWedge1single" refType="w" fact="0.5"/>
          <dgm:constr type="t" for="ch" forName="arrowWedge1single" refType="w" fact="0.5"/>
          <dgm:constr type="primFontSz" for="ch" ptType="node" op="equ"/>
        </dgm:constrLst>
      </dgm:if>
      <dgm:if name="Name2" axis="ch" ptType="node" func="cnt" op="equ" val="2">
        <dgm:constrLst>
          <dgm:constr type="l" for="ch" forName="wedge1" refType="w" fact="0.1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2"/>
          <dgm:constr type="t" for="ch" forName="dummy1a" refType="h" fact="0.08"/>
          <dgm:constr type="l" for="ch" forName="dummy1b" refType="w" fact="0.52"/>
          <dgm:constr type="t" for="ch" forName="dummy1b" refType="h" fact="0.92"/>
          <dgm:constr type="l" for="ch" forName="wedge1Tx" refType="w" fact="0.559"/>
          <dgm:constr type="t" for="ch" forName="wedge1Tx" refType="h" fact="0.3"/>
          <dgm:constr type="w" for="ch" forName="wedge1Tx" refType="w" fact="0.3"/>
          <dgm:constr type="h" for="ch" forName="wedge1Tx" refType="h" fact="0.4"/>
          <dgm:constr type="l" for="ch" forName="wedge2" refType="w" fact="0.06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48"/>
          <dgm:constr type="t" for="ch" forName="dummy2a" refType="h" fact="0.92"/>
          <dgm:constr type="l" for="ch" forName="dummy2b" refType="w" fact="0.48"/>
          <dgm:constr type="t" for="ch" forName="dummy2b" refType="h" fact="0.08"/>
          <dgm:constr type="r" for="ch" forName="wedge2Tx" refType="w" fact="0.441"/>
          <dgm:constr type="t" for="ch" forName="wedge2Tx" refType="h" fact="0.3"/>
          <dgm:constr type="w" for="ch" forName="wedge2Tx" refType="w" fact="0.3"/>
          <dgm:constr type="h" for="ch" forName="wedge2Tx" refType="h" fact="0.4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primFontSz" for="ch" ptType="node" op="equ"/>
        </dgm:constrLst>
      </dgm:if>
      <dgm:if name="Name3" axis="ch" ptType="node" func="cnt" op="equ" val="3">
        <dgm:constrLst>
          <dgm:constr type="l" for="ch" forName="wedge1" refType="w" fact="0.0973"/>
          <dgm:constr type="t" for="ch" forName="wedge1" refType="w" fact="0.07"/>
          <dgm:constr type="w" for="ch" forName="wedge1" refType="w" fact="0.84"/>
          <dgm:constr type="h" for="ch" forName="wedge1" refType="h" fact="0.84"/>
          <dgm:constr type="l" for="ch" forName="dummy1a" refType="w" fact="0.5173"/>
          <dgm:constr type="t" for="ch" forName="dummy1a" refType="h" fact="0.07"/>
          <dgm:constr type="l" for="ch" forName="dummy1b" refType="w" fact="0.8811"/>
          <dgm:constr type="t" for="ch" forName="dummy1b" refType="h" fact="0.7"/>
          <dgm:constr type="l" for="ch" forName="wedge1Tx" refType="w" fact="0.54"/>
          <dgm:constr type="t" for="ch" forName="wedge1Tx" refType="h" fact="0.248"/>
          <dgm:constr type="w" for="ch" forName="wedge1Tx" refType="w" fact="0.3"/>
          <dgm:constr type="h" for="ch" forName="wedge1Tx" refType="h" fact="0.25"/>
          <dgm:constr type="l" for="ch" forName="wedge2" refType="w" fact="0.08"/>
          <dgm:constr type="t" for="ch" forName="wedge2" refType="w" fact="0.1"/>
          <dgm:constr type="w" for="ch" forName="wedge2" refType="w" fact="0.84"/>
          <dgm:constr type="h" for="ch" forName="wedge2" refType="h" fact="0.84"/>
          <dgm:constr type="l" for="ch" forName="dummy2a" refType="w" fact="0.8637"/>
          <dgm:constr type="t" for="ch" forName="dummy2a" refType="h" fact="0.73"/>
          <dgm:constr type="l" for="ch" forName="dummy2b" refType="w" fact="0.1363"/>
          <dgm:constr type="t" for="ch" forName="dummy2b" refType="h" fact="0.73"/>
          <dgm:constr type="l" for="ch" forName="wedge2Tx" refType="w" fact="0.28"/>
          <dgm:constr type="t" for="ch" forName="wedge2Tx" refType="h" fact="0.645"/>
          <dgm:constr type="w" for="ch" forName="wedge2Tx" refType="w" fact="0.45"/>
          <dgm:constr type="h" for="ch" forName="wedge2Tx" refType="h" fact="0.22"/>
          <dgm:constr type="l" for="ch" forName="wedge3" refType="w" fact="0.0627"/>
          <dgm:constr type="t" for="ch" forName="wedge3" refType="w" fact="0.07"/>
          <dgm:constr type="w" for="ch" forName="wedge3" refType="w" fact="0.84"/>
          <dgm:constr type="h" for="ch" forName="wedge3" refType="h" fact="0.84"/>
          <dgm:constr type="l" for="ch" forName="dummy3a" refType="w" fact="0.1189"/>
          <dgm:constr type="t" for="ch" forName="dummy3a" refType="h" fact="0.7"/>
          <dgm:constr type="l" for="ch" forName="dummy3b" refType="w" fact="0.4827"/>
          <dgm:constr type="t" for="ch" forName="dummy3b" refType="h" fact="0.07"/>
          <dgm:constr type="r" for="ch" forName="wedge3Tx" refType="w" fact="0.46"/>
          <dgm:constr type="t" for="ch" forName="wedge3Tx" refType="h" fact="0.248"/>
          <dgm:constr type="w" for="ch" forName="wedge3Tx" refType="w" fact="0.3"/>
          <dgm:constr type="h" for="ch" forName="wedge3Tx" refType="h" fact="0.25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primFontSz" for="ch" ptType="node" op="equ"/>
        </dgm:constrLst>
      </dgm:if>
      <dgm:if name="Name4" axis="ch" ptType="node" func="cnt" op="equ" val="4">
        <dgm:constrLst>
          <dgm:constr type="l" for="ch" forName="wedge1" refType="w" fact="0.0941"/>
          <dgm:constr type="t" for="ch" forName="wedge1" refType="w" fact="0.0659"/>
          <dgm:constr type="w" for="ch" forName="wedge1" refType="w" fact="0.84"/>
          <dgm:constr type="h" for="ch" forName="wedge1" refType="h" fact="0.84"/>
          <dgm:constr type="l" for="ch" forName="dummy1a" refType="w" fact="0.5141"/>
          <dgm:constr type="t" for="ch" forName="dummy1a" refType="h" fact="0.0659"/>
          <dgm:constr type="l" for="ch" forName="dummy1b" refType="w" fact="0.9341"/>
          <dgm:constr type="t" for="ch" forName="dummy1b" refType="h" fact="0.4859"/>
          <dgm:constr type="l" for="ch" forName="wedge1Tx" refType="w" fact="0.54"/>
          <dgm:constr type="t" for="ch" forName="wedge1Tx" refType="h" fact="0.24"/>
          <dgm:constr type="w" for="ch" forName="wedge1Tx" refType="w" fact="0.31"/>
          <dgm:constr type="h" for="ch" forName="wedge1Tx" refType="h" fact="0.23"/>
          <dgm:constr type="l" for="ch" forName="wedge2" refType="w" fact="0.0941"/>
          <dgm:constr type="t" for="ch" forName="wedge2" refType="w" fact="0.0941"/>
          <dgm:constr type="w" for="ch" forName="wedge2" refType="w" fact="0.84"/>
          <dgm:constr type="h" for="ch" forName="wedge2" refType="h" fact="0.84"/>
          <dgm:constr type="l" for="ch" forName="dummy2a" refType="w" fact="0.9341"/>
          <dgm:constr type="t" for="ch" forName="dummy2a" refType="h" fact="0.5141"/>
          <dgm:constr type="l" for="ch" forName="dummy2b" refType="w" fact="0.5141"/>
          <dgm:constr type="t" for="ch" forName="dummy2b" refType="h" fact="0.9341"/>
          <dgm:constr type="l" for="ch" forName="wedge2Tx" refType="w" fact="0.54"/>
          <dgm:constr type="t" for="ch" forName="wedge2Tx" refType="h" fact="0.53"/>
          <dgm:constr type="w" for="ch" forName="wedge2Tx" refType="w" fact="0.31"/>
          <dgm:constr type="h" for="ch" forName="wedge2Tx" refType="h" fact="0.23"/>
          <dgm:constr type="l" for="ch" forName="wedge3" refType="w" fact="0.0659"/>
          <dgm:constr type="t" for="ch" forName="wedge3" refType="w" fact="0.0941"/>
          <dgm:constr type="w" for="ch" forName="wedge3" refType="w" fact="0.84"/>
          <dgm:constr type="h" for="ch" forName="wedge3" refType="h" fact="0.84"/>
          <dgm:constr type="l" for="ch" forName="dummy3a" refType="w" fact="0.4859"/>
          <dgm:constr type="t" for="ch" forName="dummy3a" refType="h" fact="0.9341"/>
          <dgm:constr type="l" for="ch" forName="dummy3b" refType="w" fact="0.0659"/>
          <dgm:constr type="t" for="ch" forName="dummy3b" refType="h" fact="0.5141"/>
          <dgm:constr type="r" for="ch" forName="wedge3Tx" refType="w" fact="0.46"/>
          <dgm:constr type="t" for="ch" forName="wedge3Tx" refType="h" fact="0.53"/>
          <dgm:constr type="w" for="ch" forName="wedge3Tx" refType="w" fact="0.31"/>
          <dgm:constr type="h" for="ch" forName="wedge3Tx" refType="h" fact="0.23"/>
          <dgm:constr type="l" for="ch" forName="wedge4" refType="w" fact="0.0659"/>
          <dgm:constr type="t" for="ch" forName="wedge4" refType="h" fact="0.0659"/>
          <dgm:constr type="w" for="ch" forName="wedge4" refType="w" fact="0.84"/>
          <dgm:constr type="h" for="ch" forName="wedge4" refType="h" fact="0.84"/>
          <dgm:constr type="l" for="ch" forName="dummy4a" refType="w" fact="0.0659"/>
          <dgm:constr type="t" for="ch" forName="dummy4a" refType="h" fact="0.4859"/>
          <dgm:constr type="l" for="ch" forName="dummy4b" refType="w" fact="0.4859"/>
          <dgm:constr type="t" for="ch" forName="dummy4b" refType="h" fact="0.0659"/>
          <dgm:constr type="r" for="ch" forName="wedge4Tx" refType="w" fact="0.46"/>
          <dgm:constr type="t" for="ch" forName="wedge4Tx" refType="h" fact="0.24"/>
          <dgm:constr type="w" for="ch" forName="wedge4Tx" refType="w" fact="0.31"/>
          <dgm:constr type="h" for="ch" forName="wedge4Tx" refType="h" fact="0.23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primFontSz" for="ch" ptType="node" op="equ"/>
        </dgm:constrLst>
      </dgm:if>
      <dgm:if name="Name5" axis="ch" ptType="node" func="cnt" op="equ" val="5">
        <dgm:constrLst>
          <dgm:constr type="l" for="ch" forName="wedge1" refType="w" fact="0.0918"/>
          <dgm:constr type="t" for="ch" forName="wedge1" refType="w" fact="0.0638"/>
          <dgm:constr type="w" for="ch" forName="wedge1" refType="w" fact="0.84"/>
          <dgm:constr type="h" for="ch" forName="wedge1" refType="h" fact="0.84"/>
          <dgm:constr type="l" for="ch" forName="dummy1a" refType="w" fact="0.5118"/>
          <dgm:constr type="t" for="ch" forName="dummy1a" refType="h" fact="0.0638"/>
          <dgm:constr type="l" for="ch" forName="dummy1b" refType="w" fact="0.9112"/>
          <dgm:constr type="t" for="ch" forName="dummy1b" refType="h" fact="0.354"/>
          <dgm:constr type="l" for="ch" forName="wedge1Tx" refType="w" fact="0.53"/>
          <dgm:constr type="t" for="ch" forName="wedge1Tx" refType="h" fact="0.205"/>
          <dgm:constr type="w" for="ch" forName="wedge1Tx" refType="w" fact="0.27"/>
          <dgm:constr type="h" for="ch" forName="wedge1Tx" refType="h" fact="0.18"/>
          <dgm:constr type="l" for="ch" forName="wedge2" refType="w" fact="0.099"/>
          <dgm:constr type="t" for="ch" forName="wedge2" refType="w" fact="0.0862"/>
          <dgm:constr type="w" for="ch" forName="wedge2" refType="w" fact="0.84"/>
          <dgm:constr type="h" for="ch" forName="wedge2" refType="h" fact="0.84"/>
          <dgm:constr type="l" for="ch" forName="dummy2a" refType="w" fact="0.9185"/>
          <dgm:constr type="t" for="ch" forName="dummy2a" refType="h" fact="0.3764"/>
          <dgm:constr type="l" for="ch" forName="dummy2b" refType="w" fact="0.7659"/>
          <dgm:constr type="t" for="ch" forName="dummy2b" refType="h" fact="0.846"/>
          <dgm:constr type="l" for="ch" forName="wedge2Tx" refType="w" fact="0.64"/>
          <dgm:constr type="t" for="ch" forName="wedge2Tx" refType="h" fact="0.47"/>
          <dgm:constr type="w" for="ch" forName="wedge2Tx" refType="w" fact="0.25"/>
          <dgm:constr type="h" for="ch" forName="wedge2Tx" refType="h" fact="0.2"/>
          <dgm:constr type="l" for="ch" forName="wedge3" refType="w" fact="0.08"/>
          <dgm:constr type="t" for="ch" forName="wedge3" refType="w" fact="0.1"/>
          <dgm:constr type="w" for="ch" forName="wedge3" refType="w" fact="0.84"/>
          <dgm:constr type="h" for="ch" forName="wedge3" refType="h" fact="0.84"/>
          <dgm:constr type="l" for="ch" forName="dummy3a" refType="w" fact="0.7469"/>
          <dgm:constr type="t" for="ch" forName="dummy3a" refType="h" fact="0.8598"/>
          <dgm:constr type="l" for="ch" forName="dummy3b" refType="w" fact="0.2531"/>
          <dgm:constr type="t" for="ch" forName="dummy3b" refType="h" fact="0.8598"/>
          <dgm:constr type="l" for="ch" forName="wedge3Tx" refType="w" fact="0.38"/>
          <dgm:constr type="t" for="ch" forName="wedge3Tx" refType="h" fact="0.69"/>
          <dgm:constr type="w" for="ch" forName="wedge3Tx" refType="w" fact="0.24"/>
          <dgm:constr type="h" for="ch" forName="wedge3Tx" refType="h" fact="0.22"/>
          <dgm:constr type="l" for="ch" forName="wedge4" refType="w" fact="0.061"/>
          <dgm:constr type="t" for="ch" forName="wedge4" refType="h" fact="0.0862"/>
          <dgm:constr type="w" for="ch" forName="wedge4" refType="w" fact="0.84"/>
          <dgm:constr type="h" for="ch" forName="wedge4" refType="h" fact="0.84"/>
          <dgm:constr type="l" for="ch" forName="dummy4a" refType="w" fact="0.2341"/>
          <dgm:constr type="t" for="ch" forName="dummy4a" refType="h" fact="0.846"/>
          <dgm:constr type="l" for="ch" forName="dummy4b" refType="w" fact="0.0815"/>
          <dgm:constr type="t" for="ch" forName="dummy4b" refType="h" fact="0.3764"/>
          <dgm:constr type="r" for="ch" forName="wedge4Tx" refType="w" fact="0.36"/>
          <dgm:constr type="t" for="ch" forName="wedge4Tx" refType="h" fact="0.47"/>
          <dgm:constr type="w" for="ch" forName="wedge4Tx" refType="w" fact="0.25"/>
          <dgm:constr type="h" for="ch" forName="wedge4Tx" refType="h" fact="0.2"/>
          <dgm:constr type="l" for="ch" forName="wedge5" refType="w" fact="0.0682"/>
          <dgm:constr type="t" for="ch" forName="wedge5" refType="h" fact="0.0638"/>
          <dgm:constr type="w" for="ch" forName="wedge5" refType="w" fact="0.84"/>
          <dgm:constr type="h" for="ch" forName="wedge5" refType="h" fact="0.84"/>
          <dgm:constr type="l" for="ch" forName="dummy5a" refType="w" fact="0.0888"/>
          <dgm:constr type="t" for="ch" forName="dummy5a" refType="h" fact="0.354"/>
          <dgm:constr type="l" for="ch" forName="dummy5b" refType="w" fact="0.4882"/>
          <dgm:constr type="t" for="ch" forName="dummy5b" refType="h" fact="0.0638"/>
          <dgm:constr type="r" for="ch" forName="wedge5Tx" refType="w" fact="0.47"/>
          <dgm:constr type="t" for="ch" forName="wedge5Tx" refType="h" fact="0.205"/>
          <dgm:constr type="w" for="ch" forName="wedge5Tx" refType="w" fact="0.27"/>
          <dgm:constr type="h" for="ch" forName="wedge5Tx" refType="h" fact="0.18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primFontSz" for="ch" ptType="node" op="equ"/>
        </dgm:constrLst>
      </dgm:if>
      <dgm:if name="Name6" axis="ch" ptType="node" func="cnt" op="equ" val="6">
        <dgm:constrLst>
          <dgm:constr type="l" for="ch" forName="wedge1" refType="w" fact="0.09"/>
          <dgm:constr type="t" for="ch" forName="wedge1" refType="w" fact="0.0627"/>
          <dgm:constr type="w" for="ch" forName="wedge1" refType="w" fact="0.84"/>
          <dgm:constr type="h" for="ch" forName="wedge1" refType="h" fact="0.84"/>
          <dgm:constr type="l" for="ch" forName="dummy1a" refType="w" fact="0.51"/>
          <dgm:constr type="t" for="ch" forName="dummy1a" refType="h" fact="0.0627"/>
          <dgm:constr type="l" for="ch" forName="dummy1b" refType="w" fact="0.8737"/>
          <dgm:constr type="t" for="ch" forName="dummy1b" refType="h" fact="0.2727"/>
          <dgm:constr type="l" for="ch" forName="wedge1Tx" refType="w" fact="0.53"/>
          <dgm:constr type="t" for="ch" forName="wedge1Tx" refType="h" fact="0.17"/>
          <dgm:constr type="w" for="ch" forName="wedge1Tx" refType="w" fact="0.22"/>
          <dgm:constr type="h" for="ch" forName="wedge1Tx" refType="h" fact="0.17"/>
          <dgm:constr type="l" for="ch" forName="wedge2" refType="w" fact="0.1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8837"/>
          <dgm:constr type="t" for="ch" forName="dummy2a" refType="h" fact="0.29"/>
          <dgm:constr type="l" for="ch" forName="dummy2b" refType="w" fact="0.8837"/>
          <dgm:constr type="t" for="ch" forName="dummy2b" refType="h" fact="0.71"/>
          <dgm:constr type="l" for="ch" forName="wedge2Tx" refType="w" fact="0.67"/>
          <dgm:constr type="t" for="ch" forName="wedge2Tx" refType="h" fact="0.42"/>
          <dgm:constr type="w" for="ch" forName="wedge2Tx" refType="w" fact="0.23"/>
          <dgm:constr type="h" for="ch" forName="wedge2Tx" refType="h" fact="0.165"/>
          <dgm:constr type="l" for="ch" forName="wedge3" refType="w" fact="0.09"/>
          <dgm:constr type="t" for="ch" forName="wedge3" refType="w" fact="0.0973"/>
          <dgm:constr type="w" for="ch" forName="wedge3" refType="w" fact="0.84"/>
          <dgm:constr type="h" for="ch" forName="wedge3" refType="h" fact="0.84"/>
          <dgm:constr type="l" for="ch" forName="dummy3a" refType="w" fact="0.8737"/>
          <dgm:constr type="t" for="ch" forName="dummy3a" refType="h" fact="0.7273"/>
          <dgm:constr type="l" for="ch" forName="dummy3b" refType="w" fact="0.51"/>
          <dgm:constr type="t" for="ch" forName="dummy3b" refType="h" fact="0.9373"/>
          <dgm:constr type="l" for="ch" forName="wedge3Tx" refType="w" fact="0.53"/>
          <dgm:constr type="t" for="ch" forName="wedge3Tx" refType="h" fact="0.665"/>
          <dgm:constr type="w" for="ch" forName="wedge3Tx" refType="w" fact="0.22"/>
          <dgm:constr type="h" for="ch" forName="wedge3Tx" refType="h" fact="0.17"/>
          <dgm:constr type="l" for="ch" forName="wedge4" refType="w" fact="0.07"/>
          <dgm:constr type="t" for="ch" forName="wedge4" refType="h" fact="0.0973"/>
          <dgm:constr type="w" for="ch" forName="wedge4" refType="w" fact="0.84"/>
          <dgm:constr type="h" for="ch" forName="wedge4" refType="h" fact="0.84"/>
          <dgm:constr type="l" for="ch" forName="dummy4a" refType="w" fact="0.49"/>
          <dgm:constr type="t" for="ch" forName="dummy4a" refType="h" fact="0.9373"/>
          <dgm:constr type="l" for="ch" forName="dummy4b" refType="w" fact="0.1263"/>
          <dgm:constr type="t" for="ch" forName="dummy4b" refType="h" fact="0.7273"/>
          <dgm:constr type="r" for="ch" forName="wedge4Tx" refType="w" fact="0.47"/>
          <dgm:constr type="t" for="ch" forName="wedge4Tx" refType="h" fact="0.665"/>
          <dgm:constr type="w" for="ch" forName="wedge4Tx" refType="w" fact="0.22"/>
          <dgm:constr type="h" for="ch" forName="wedge4Tx" refType="h" fact="0.17"/>
          <dgm:constr type="l" for="ch" forName="wedge5" refType="w" fact="0.06"/>
          <dgm:constr type="t" for="ch" forName="wedge5" refType="h" fact="0.08"/>
          <dgm:constr type="w" for="ch" forName="wedge5" refType="w" fact="0.84"/>
          <dgm:constr type="h" for="ch" forName="wedge5" refType="h" fact="0.84"/>
          <dgm:constr type="l" for="ch" forName="dummy5a" refType="w" fact="0.1163"/>
          <dgm:constr type="t" for="ch" forName="dummy5a" refType="h" fact="0.71"/>
          <dgm:constr type="l" for="ch" forName="dummy5b" refType="w" fact="0.1163"/>
          <dgm:constr type="t" for="ch" forName="dummy5b" refType="h" fact="0.29"/>
          <dgm:constr type="r" for="ch" forName="wedge5Tx" refType="w" fact="0.33"/>
          <dgm:constr type="t" for="ch" forName="wedge5Tx" refType="h" fact="0.42"/>
          <dgm:constr type="w" for="ch" forName="wedge5Tx" refType="w" fact="0.23"/>
          <dgm:constr type="h" for="ch" forName="wedge5Tx" refType="h" fact="0.165"/>
          <dgm:constr type="l" for="ch" forName="wedge6" refType="w" fact="0.07"/>
          <dgm:constr type="t" for="ch" forName="wedge6" refType="h" fact="0.0627"/>
          <dgm:constr type="w" for="ch" forName="wedge6" refType="w" fact="0.84"/>
          <dgm:constr type="h" for="ch" forName="wedge6" refType="h" fact="0.84"/>
          <dgm:constr type="l" for="ch" forName="dummy6a" refType="w" fact="0.1263"/>
          <dgm:constr type="t" for="ch" forName="dummy6a" refType="h" fact="0.2727"/>
          <dgm:constr type="l" for="ch" forName="dummy6b" refType="w" fact="0.49"/>
          <dgm:constr type="t" for="ch" forName="dummy6b" refType="h" fact="0.0627"/>
          <dgm:constr type="r" for="ch" forName="wedge6Tx" refType="w" fact="0.47"/>
          <dgm:constr type="t" for="ch" forName="wedge6Tx" refType="h" fact="0.17"/>
          <dgm:constr type="w" for="ch" forName="wedge6Tx" refType="w" fact="0.22"/>
          <dgm:constr type="h" for="ch" forName="wedge6Tx" refType="h" fact="0.17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primFontSz" for="ch" ptType="node" op="equ"/>
        </dgm:constrLst>
      </dgm:if>
      <dgm:else name="Name7">
        <dgm:constrLst>
          <dgm:constr type="l" for="ch" forName="wedge1" refType="w" fact="0.0887"/>
          <dgm:constr type="t" for="ch" forName="wedge1" refType="w" fact="0.062"/>
          <dgm:constr type="w" for="ch" forName="wedge1" refType="w" fact="0.84"/>
          <dgm:constr type="h" for="ch" forName="wedge1" refType="h" fact="0.84"/>
          <dgm:constr type="l" for="ch" forName="dummy1a" refType="w" fact="0.5087"/>
          <dgm:constr type="t" for="ch" forName="dummy1a" refType="h" fact="0.062"/>
          <dgm:constr type="l" for="ch" forName="dummy1b" refType="w" fact="0.837"/>
          <dgm:constr type="t" for="ch" forName="dummy1b" refType="h" fact="0.2201"/>
          <dgm:constr type="l" for="ch" forName="wedge1Tx" refType="w" fact="0.53"/>
          <dgm:constr type="t" for="ch" forName="wedge1Tx" refType="h" fact="0.14"/>
          <dgm:constr type="w" for="ch" forName="wedge1Tx" refType="w" fact="0.2"/>
          <dgm:constr type="h" for="ch" forName="wedge1Tx" refType="h" fact="0.16"/>
          <dgm:constr type="l" for="ch" forName="wedge2" refType="w" fact="0.0995"/>
          <dgm:constr type="t" for="ch" forName="wedge2" refType="w" fact="0.0755"/>
          <dgm:constr type="w" for="ch" forName="wedge2" refType="w" fact="0.84"/>
          <dgm:constr type="h" for="ch" forName="wedge2" refType="h" fact="0.84"/>
          <dgm:constr type="l" for="ch" forName="dummy2a" refType="w" fact="0.8479"/>
          <dgm:constr type="t" for="ch" forName="dummy2a" refType="h" fact="0.2337"/>
          <dgm:constr type="l" for="ch" forName="dummy2b" refType="w" fact="0.929"/>
          <dgm:constr type="t" for="ch" forName="dummy2b" refType="h" fact="0.589"/>
          <dgm:constr type="l" for="ch" forName="wedge2Tx" refType="w" fact="0.67"/>
          <dgm:constr type="t" for="ch" forName="wedge2Tx" refType="h" fact="0.38"/>
          <dgm:constr type="w" for="ch" forName="wedge2Tx" refType="w" fact="0.23"/>
          <dgm:constr type="h" for="ch" forName="wedge2Tx" refType="h" fact="0.14"/>
          <dgm:constr type="l" for="ch" forName="wedge3" refType="w" fact="0.0956"/>
          <dgm:constr type="t" for="ch" forName="wedge3" refType="w" fact="0.0925"/>
          <dgm:constr type="w" for="ch" forName="wedge3" refType="w" fact="0.84"/>
          <dgm:constr type="h" for="ch" forName="wedge3" refType="h" fact="0.84"/>
          <dgm:constr type="l" for="ch" forName="dummy3a" refType="w" fact="0.9251"/>
          <dgm:constr type="t" for="ch" forName="dummy3a" refType="h" fact="0.6059"/>
          <dgm:constr type="l" for="ch" forName="dummy3b" refType="w" fact="0.6979"/>
          <dgm:constr type="t" for="ch" forName="dummy3b" refType="h" fact="0.8909"/>
          <dgm:constr type="l" for="ch" forName="wedge3Tx" refType="w" fact="0.635"/>
          <dgm:constr type="t" for="ch" forName="wedge3Tx" refType="h" fact="0.59"/>
          <dgm:constr type="w" for="ch" forName="wedge3Tx" refType="w" fact="0.2"/>
          <dgm:constr type="h" for="ch" forName="wedge3Tx" refType="h" fact="0.155"/>
          <dgm:constr type="l" for="ch" forName="wedge4" refType="w" fact="0.08"/>
          <dgm:constr type="t" for="ch" forName="wedge4" refType="h" fact="0.1"/>
          <dgm:constr type="w" for="ch" forName="wedge4" refType="w" fact="0.84"/>
          <dgm:constr type="h" for="ch" forName="wedge4" refType="h" fact="0.84"/>
          <dgm:constr type="l" for="ch" forName="dummy4a" refType="w" fact="0.6822"/>
          <dgm:constr type="t" for="ch" forName="dummy4a" refType="h" fact="0.8984"/>
          <dgm:constr type="l" for="ch" forName="dummy4b" refType="w" fact="0.3178"/>
          <dgm:constr type="t" for="ch" forName="dummy4b" refType="h" fact="0.8984"/>
          <dgm:constr type="l" for="ch" forName="wedge4Tx" refType="w" fact="0.4025"/>
          <dgm:constr type="t" for="ch" forName="wedge4Tx" refType="h" fact="0.76"/>
          <dgm:constr type="w" for="ch" forName="wedge4Tx" refType="w" fact="0.195"/>
          <dgm:constr type="h" for="ch" forName="wedge4Tx" refType="h" fact="0.14"/>
          <dgm:constr type="l" for="ch" forName="wedge5" refType="w" fact="0.0644"/>
          <dgm:constr type="t" for="ch" forName="wedge5" refType="h" fact="0.0925"/>
          <dgm:constr type="w" for="ch" forName="wedge5" refType="w" fact="0.84"/>
          <dgm:constr type="h" for="ch" forName="wedge5" refType="h" fact="0.84"/>
          <dgm:constr type="l" for="ch" forName="dummy5a" refType="w" fact="0.3021"/>
          <dgm:constr type="t" for="ch" forName="dummy5a" refType="h" fact="0.8909"/>
          <dgm:constr type="l" for="ch" forName="dummy5b" refType="w" fact="0.0749"/>
          <dgm:constr type="t" for="ch" forName="dummy5b" refType="h" fact="0.6059"/>
          <dgm:constr type="r" for="ch" forName="wedge5Tx" refType="w" fact="0.365"/>
          <dgm:constr type="t" for="ch" forName="wedge5Tx" refType="h" fact="0.59"/>
          <dgm:constr type="w" for="ch" forName="wedge5Tx" refType="w" fact="0.2"/>
          <dgm:constr type="h" for="ch" forName="wedge5Tx" refType="h" fact="0.155"/>
          <dgm:constr type="l" for="ch" forName="wedge6" refType="w" fact="0.0605"/>
          <dgm:constr type="t" for="ch" forName="wedge6" refType="h" fact="0.0755"/>
          <dgm:constr type="w" for="ch" forName="wedge6" refType="w" fact="0.84"/>
          <dgm:constr type="h" for="ch" forName="wedge6" refType="h" fact="0.84"/>
          <dgm:constr type="l" for="ch" forName="dummy6a" refType="w" fact="0.071"/>
          <dgm:constr type="t" for="ch" forName="dummy6a" refType="h" fact="0.589"/>
          <dgm:constr type="l" for="ch" forName="dummy6b" refType="w" fact="0.1521"/>
          <dgm:constr type="t" for="ch" forName="dummy6b" refType="h" fact="0.2337"/>
          <dgm:constr type="r" for="ch" forName="wedge6Tx" refType="w" fact="0.33"/>
          <dgm:constr type="t" for="ch" forName="wedge6Tx" refType="h" fact="0.38"/>
          <dgm:constr type="w" for="ch" forName="wedge6Tx" refType="w" fact="0.23"/>
          <dgm:constr type="h" for="ch" forName="wedge6Tx" refType="h" fact="0.14"/>
          <dgm:constr type="l" for="ch" forName="wedge7" refType="w" fact="0.0713"/>
          <dgm:constr type="t" for="ch" forName="wedge7" refType="h" fact="0.062"/>
          <dgm:constr type="w" for="ch" forName="wedge7" refType="w" fact="0.84"/>
          <dgm:constr type="h" for="ch" forName="wedge7" refType="h" fact="0.84"/>
          <dgm:constr type="l" for="ch" forName="dummy7a" refType="w" fact="0.163"/>
          <dgm:constr type="t" for="ch" forName="dummy7a" refType="h" fact="0.2201"/>
          <dgm:constr type="l" for="ch" forName="dummy7b" refType="w" fact="0.4913"/>
          <dgm:constr type="t" for="ch" forName="dummy7b" refType="h" fact="0.062"/>
          <dgm:constr type="r" for="ch" forName="wedge7Tx" refType="w" fact="0.47"/>
          <dgm:constr type="t" for="ch" forName="wedge7Tx" refType="h" fact="0.14"/>
          <dgm:constr type="w" for="ch" forName="wedge7Tx" refType="w" fact="0.2"/>
          <dgm:constr type="h" for="ch" forName="wedge7Tx" refType="h" fact="0.16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h" for="ch" forName="arrowWedge7" refType="w" fact="0.08"/>
          <dgm:constr type="diam" for="ch" forName="arrowWedge7" refType="w" fact="0.84"/>
          <dgm:constr type="l" for="ch" forName="arrowWedge7" refType="w" fact="0.5"/>
          <dgm:constr type="t" for="ch" forName="arrowWedge7" refType="w" fact="0.5"/>
          <dgm:constr type="primFontSz" for="ch" ptType="node" op="equ"/>
        </dgm:constrLst>
      </dgm:else>
    </dgm:choose>
    <dgm:ruleLst/>
    <dgm:choose name="Name8">
      <dgm:if name="Name9" axis="ch" ptType="node" func="cnt" op="gte" val="1">
        <dgm:layoutNode name="wedge1">
          <dgm:alg type="sp"/>
          <dgm:choose name="Name10">
            <dgm:if name="Name11" axis="ch" ptType="node" func="cnt" op="equ" val="1">
              <dgm:shape xmlns:r="http://schemas.openxmlformats.org/officeDocument/2006/relationships" type="ellipse" r:blip="">
                <dgm:adjLst/>
              </dgm:shape>
            </dgm:if>
            <dgm:if name="Name12" axis="ch" ptType="node" func="cnt" op="equ" val="2">
              <dgm:shape xmlns:r="http://schemas.openxmlformats.org/officeDocument/2006/relationships" type="pie" r:blip="">
                <dgm:adjLst>
                  <dgm:adj idx="1" val="270"/>
                  <dgm:adj idx="2" val="90"/>
                </dgm:adjLst>
              </dgm:shape>
            </dgm:if>
            <dgm:if name="Name13" axis="ch" ptType="node" func="cnt" op="equ" val="3">
              <dgm:shape xmlns:r="http://schemas.openxmlformats.org/officeDocument/2006/relationships" type="pie" r:blip="">
                <dgm:adjLst>
                  <dgm:adj idx="1" val="270"/>
                  <dgm:adj idx="2" val="30"/>
                </dgm:adjLst>
              </dgm:shape>
            </dgm:if>
            <dgm:if name="Name14" axis="ch" ptType="node" func="cnt" op="equ" val="4">
              <dgm:shape xmlns:r="http://schemas.openxmlformats.org/officeDocument/2006/relationships" type="pie" r:blip="">
                <dgm:adjLst>
                  <dgm:adj idx="1" val="270"/>
                  <dgm:adj idx="2" val="0"/>
                </dgm:adjLst>
              </dgm:shape>
            </dgm:if>
            <dgm:if name="Name15" axis="ch" ptType="node" func="cnt" op="equ" val="5">
              <dgm:shape xmlns:r="http://schemas.openxmlformats.org/officeDocument/2006/relationships" type="pie" r:blip="">
                <dgm:adjLst>
                  <dgm:adj idx="1" val="270"/>
                  <dgm:adj idx="2" val="342"/>
                </dgm:adjLst>
              </dgm:shape>
            </dgm:if>
            <dgm:if name="Name16" axis="ch" ptType="node" func="cnt" op="equ" val="6">
              <dgm:shape xmlns:r="http://schemas.openxmlformats.org/officeDocument/2006/relationships" type="pie" r:blip="">
                <dgm:adjLst>
                  <dgm:adj idx="1" val="270"/>
                  <dgm:adj idx="2" val="330"/>
                </dgm:adjLst>
              </dgm:shape>
            </dgm:if>
            <dgm:else name="Name17">
              <dgm:shape xmlns:r="http://schemas.openxmlformats.org/officeDocument/2006/relationships" type="pie" r:blip="">
                <dgm:adjLst>
                  <dgm:adj idx="1" val="270"/>
                  <dgm:adj idx="2" val="321.4286"/>
                </dgm:adjLst>
              </dgm:shape>
            </dgm:else>
          </dgm:choose>
          <dgm:choose name="Name18">
            <dgm:if name="Name19" func="var" arg="dir" op="equ" val="norm">
              <dgm:presOf axis="ch desOrSelf" ptType="node node" st="1 1" cnt="1 0"/>
            </dgm:if>
            <dgm:else name="Name20">
              <dgm:choose name="Name21">
                <dgm:if name="Name22" axis="ch" ptType="node" func="cnt" op="equ" val="1">
                  <dgm:presOf axis="ch desOrSelf" ptType="node node" st="1 1" cnt="1 0"/>
                </dgm:if>
                <dgm:if name="Name23" axis="ch" ptType="node" func="cnt" op="equ" val="2">
                  <dgm:presOf axis="ch desOrSelf" ptType="node node" st="2 1" cnt="1 0"/>
                </dgm:if>
                <dgm:if name="Name24" axis="ch" ptType="node" func="cnt" op="equ" val="3">
                  <dgm:presOf axis="ch desOrSelf" ptType="node node" st="3 1" cnt="1 0"/>
                </dgm:if>
                <dgm:if name="Name25" axis="ch" ptType="node" func="cnt" op="equ" val="4">
                  <dgm:presOf axis="ch desOrSelf" ptType="node node" st="4 1" cnt="1 0"/>
                </dgm:if>
                <dgm:if name="Name26" axis="ch" ptType="node" func="cnt" op="equ" val="5">
                  <dgm:presOf axis="ch desOrSelf" ptType="node node" st="5 1" cnt="1 0"/>
                </dgm:if>
                <dgm:if name="Name27" axis="ch" ptType="node" func="cnt" op="equ" val="6">
                  <dgm:presOf axis="ch desOrSelf" ptType="node node" st="6 1" cnt="1 0"/>
                </dgm:if>
                <dgm:else name="Name28">
                  <dgm:presOf axis="ch desOrSelf" ptType="node node" st="7 1" cnt="1 0"/>
                </dgm:else>
              </dgm:choose>
            </dgm:else>
          </dgm:choose>
          <dgm:constrLst/>
          <dgm:ruleLst/>
        </dgm:layoutNode>
        <dgm:layoutNode name="dummy1a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1b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1Tx" moveWith="wedg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29">
            <dgm:if name="Name30" func="var" arg="dir" op="equ" val="norm">
              <dgm:presOf axis="ch desOrSelf" ptType="node node" st="1 1" cnt="1 0"/>
            </dgm:if>
            <dgm:else name="Name31">
              <dgm:choose name="Name32">
                <dgm:if name="Name33" axis="ch" ptType="node" func="cnt" op="equ" val="1">
                  <dgm:presOf axis="ch desOrSelf" ptType="node node" st="1 1" cnt="1 0"/>
                </dgm:if>
                <dgm:if name="Name34" axis="ch" ptType="node" func="cnt" op="equ" val="2">
                  <dgm:presOf axis="ch desOrSelf" ptType="node node" st="2 1" cnt="1 0"/>
                </dgm:if>
                <dgm:if name="Name35" axis="ch" ptType="node" func="cnt" op="equ" val="3">
                  <dgm:presOf axis="ch desOrSelf" ptType="node node" st="3 1" cnt="1 0"/>
                </dgm:if>
                <dgm:if name="Name36" axis="ch" ptType="node" func="cnt" op="equ" val="4">
                  <dgm:presOf axis="ch desOrSelf" ptType="node node" st="4 1" cnt="1 0"/>
                </dgm:if>
                <dgm:if name="Name37" axis="ch" ptType="node" func="cnt" op="equ" val="5">
                  <dgm:presOf axis="ch desOrSelf" ptType="node node" st="5 1" cnt="1 0"/>
                </dgm:if>
                <dgm:if name="Name38" axis="ch" ptType="node" func="cnt" op="equ" val="6">
                  <dgm:presOf axis="ch desOrSelf" ptType="node node" st="6 1" cnt="1 0"/>
                </dgm:if>
                <dgm:else name="Name39">
                  <dgm:presOf axis="ch desOrSelf" ptType="node node" st="7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40"/>
    </dgm:choose>
    <dgm:choose name="Name41">
      <dgm:if name="Name42" axis="ch" ptType="node" func="cnt" op="gte" val="2">
        <dgm:layoutNode name="wedge2">
          <dgm:alg type="sp"/>
          <dgm:choose name="Name43">
            <dgm:if name="Name44" axis="ch" ptType="node" func="cnt" op="equ" val="2">
              <dgm:shape xmlns:r="http://schemas.openxmlformats.org/officeDocument/2006/relationships" type="pie" r:blip="">
                <dgm:adjLst>
                  <dgm:adj idx="1" val="90"/>
                  <dgm:adj idx="2" val="270"/>
                </dgm:adjLst>
              </dgm:shape>
            </dgm:if>
            <dgm:if name="Name45" axis="ch" ptType="node" func="cnt" op="equ" val="3">
              <dgm:shape xmlns:r="http://schemas.openxmlformats.org/officeDocument/2006/relationships" type="pie" r:blip="">
                <dgm:adjLst>
                  <dgm:adj idx="1" val="30"/>
                  <dgm:adj idx="2" val="150"/>
                </dgm:adjLst>
              </dgm:shape>
            </dgm:if>
            <dgm:if name="Name46" axis="ch" ptType="node" func="cnt" op="equ" val="4">
              <dgm:shape xmlns:r="http://schemas.openxmlformats.org/officeDocument/2006/relationships" type="pie" r:blip="">
                <dgm:adjLst>
                  <dgm:adj idx="1" val="0"/>
                  <dgm:adj idx="2" val="90"/>
                </dgm:adjLst>
              </dgm:shape>
            </dgm:if>
            <dgm:if name="Name47" axis="ch" ptType="node" func="cnt" op="equ" val="5">
              <dgm:shape xmlns:r="http://schemas.openxmlformats.org/officeDocument/2006/relationships" type="pie" r:blip="">
                <dgm:adjLst>
                  <dgm:adj idx="1" val="342"/>
                  <dgm:adj idx="2" val="54"/>
                </dgm:adjLst>
              </dgm:shape>
            </dgm:if>
            <dgm:if name="Name48" axis="ch" ptType="node" func="cnt" op="equ" val="6">
              <dgm:shape xmlns:r="http://schemas.openxmlformats.org/officeDocument/2006/relationships" type="pie" r:blip="">
                <dgm:adjLst>
                  <dgm:adj idx="1" val="330"/>
                  <dgm:adj idx="2" val="30"/>
                </dgm:adjLst>
              </dgm:shape>
            </dgm:if>
            <dgm:else name="Name49">
              <dgm:shape xmlns:r="http://schemas.openxmlformats.org/officeDocument/2006/relationships" type="pie" r:blip="">
                <dgm:adjLst>
                  <dgm:adj idx="1" val="321.4286"/>
                  <dgm:adj idx="2" val="12.85714"/>
                </dgm:adjLst>
              </dgm:shape>
            </dgm:else>
          </dgm:choose>
          <dgm:choose name="Name50">
            <dgm:if name="Name51" func="var" arg="dir" op="equ" val="norm">
              <dgm:presOf axis="ch desOrSelf" ptType="node node" st="2 1" cnt="1 0"/>
            </dgm:if>
            <dgm:else name="Name52">
              <dgm:choose name="Name53">
                <dgm:if name="Name54" axis="ch" ptType="node" func="cnt" op="equ" val="2">
                  <dgm:presOf axis="ch desOrSelf" ptType="node node" st="1 1" cnt="1 0"/>
                </dgm:if>
                <dgm:if name="Name55" axis="ch" ptType="node" func="cnt" op="equ" val="3">
                  <dgm:presOf axis="ch desOrSelf" ptType="node node" st="2 1" cnt="1 0"/>
                </dgm:if>
                <dgm:if name="Name56" axis="ch" ptType="node" func="cnt" op="equ" val="4">
                  <dgm:presOf axis="ch desOrSelf" ptType="node node" st="3 1" cnt="1 0"/>
                </dgm:if>
                <dgm:if name="Name57" axis="ch" ptType="node" func="cnt" op="equ" val="5">
                  <dgm:presOf axis="ch desOrSelf" ptType="node node" st="4 1" cnt="1 0"/>
                </dgm:if>
                <dgm:if name="Name58" axis="ch" ptType="node" func="cnt" op="equ" val="6">
                  <dgm:presOf axis="ch desOrSelf" ptType="node node" st="5 1" cnt="1 0"/>
                </dgm:if>
                <dgm:else name="Name59">
                  <dgm:presOf axis="ch desOrSelf" ptType="node node" st="6 1" cnt="1 0"/>
                </dgm:else>
              </dgm:choose>
            </dgm:else>
          </dgm:choose>
          <dgm:constrLst/>
          <dgm:ruleLst/>
        </dgm:layoutNode>
        <dgm:layoutNode name="dummy2a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2b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2Tx" moveWith="wedge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60">
            <dgm:if name="Name61" func="var" arg="dir" op="equ" val="norm">
              <dgm:presOf axis="ch desOrSelf" ptType="node node" st="2 1" cnt="1 0"/>
            </dgm:if>
            <dgm:else name="Name62">
              <dgm:choose name="Name63">
                <dgm:if name="Name64" axis="ch" ptType="node" func="cnt" op="equ" val="2">
                  <dgm:presOf axis="ch desOrSelf" ptType="node node" st="1 1" cnt="1 0"/>
                </dgm:if>
                <dgm:if name="Name65" axis="ch" ptType="node" func="cnt" op="equ" val="3">
                  <dgm:presOf axis="ch desOrSelf" ptType="node node" st="2 1" cnt="1 0"/>
                </dgm:if>
                <dgm:if name="Name66" axis="ch" ptType="node" func="cnt" op="equ" val="4">
                  <dgm:presOf axis="ch desOrSelf" ptType="node node" st="3 1" cnt="1 0"/>
                </dgm:if>
                <dgm:if name="Name67" axis="ch" ptType="node" func="cnt" op="equ" val="5">
                  <dgm:presOf axis="ch desOrSelf" ptType="node node" st="4 1" cnt="1 0"/>
                </dgm:if>
                <dgm:if name="Name68" axis="ch" ptType="node" func="cnt" op="equ" val="6">
                  <dgm:presOf axis="ch desOrSelf" ptType="node node" st="5 1" cnt="1 0"/>
                </dgm:if>
                <dgm:else name="Name69">
                  <dgm:presOf axis="ch desOrSelf" ptType="node node" st="6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70"/>
    </dgm:choose>
    <dgm:choose name="Name71">
      <dgm:if name="Name72" axis="ch" ptType="node" func="cnt" op="gte" val="3">
        <dgm:layoutNode name="wedge3">
          <dgm:alg type="sp"/>
          <dgm:choose name="Name73">
            <dgm:if name="Name74" axis="ch" ptType="node" func="cnt" op="equ" val="3">
              <dgm:shape xmlns:r="http://schemas.openxmlformats.org/officeDocument/2006/relationships" type="pie" r:blip="">
                <dgm:adjLst>
                  <dgm:adj idx="1" val="150"/>
                  <dgm:adj idx="2" val="270"/>
                </dgm:adjLst>
              </dgm:shape>
            </dgm:if>
            <dgm:if name="Name75" axis="ch" ptType="node" func="cnt" op="equ" val="4">
              <dgm:shape xmlns:r="http://schemas.openxmlformats.org/officeDocument/2006/relationships" type="pie" r:blip="">
                <dgm:adjLst>
                  <dgm:adj idx="1" val="90"/>
                  <dgm:adj idx="2" val="180"/>
                </dgm:adjLst>
              </dgm:shape>
            </dgm:if>
            <dgm:if name="Name76" axis="ch" ptType="node" func="cnt" op="equ" val="5">
              <dgm:shape xmlns:r="http://schemas.openxmlformats.org/officeDocument/2006/relationships" type="pie" r:blip="">
                <dgm:adjLst>
                  <dgm:adj idx="1" val="54"/>
                  <dgm:adj idx="2" val="126"/>
                </dgm:adjLst>
              </dgm:shape>
            </dgm:if>
            <dgm:if name="Name77" axis="ch" ptType="node" func="cnt" op="equ" val="6">
              <dgm:shape xmlns:r="http://schemas.openxmlformats.org/officeDocument/2006/relationships" type="pie" r:blip="">
                <dgm:adjLst>
                  <dgm:adj idx="1" val="30"/>
                  <dgm:adj idx="2" val="90"/>
                </dgm:adjLst>
              </dgm:shape>
            </dgm:if>
            <dgm:else name="Name78">
              <dgm:shape xmlns:r="http://schemas.openxmlformats.org/officeDocument/2006/relationships" type="pie" r:blip="">
                <dgm:adjLst>
                  <dgm:adj idx="1" val="12.85714"/>
                  <dgm:adj idx="2" val="64.28571"/>
                </dgm:adjLst>
              </dgm:shape>
            </dgm:else>
          </dgm:choose>
          <dgm:choose name="Name79">
            <dgm:if name="Name80" func="var" arg="dir" op="equ" val="norm">
              <dgm:presOf axis="ch desOrSelf" ptType="node node" st="3 1" cnt="1 0"/>
            </dgm:if>
            <dgm:else name="Name81">
              <dgm:choose name="Name82">
                <dgm:if name="Name83" axis="ch" ptType="node" func="cnt" op="equ" val="3">
                  <dgm:presOf axis="ch desOrSelf" ptType="node node" st="1 1" cnt="1 0"/>
                </dgm:if>
                <dgm:if name="Name84" axis="ch" ptType="node" func="cnt" op="equ" val="4">
                  <dgm:presOf axis="ch desOrSelf" ptType="node node" st="2 1" cnt="1 0"/>
                </dgm:if>
                <dgm:if name="Name85" axis="ch" ptType="node" func="cnt" op="equ" val="5">
                  <dgm:presOf axis="ch desOrSelf" ptType="node node" st="3 1" cnt="1 0"/>
                </dgm:if>
                <dgm:if name="Name86" axis="ch" ptType="node" func="cnt" op="equ" val="6">
                  <dgm:presOf axis="ch desOrSelf" ptType="node node" st="4 1" cnt="1 0"/>
                </dgm:if>
                <dgm:else name="Name87">
                  <dgm:presOf axis="ch desOrSelf" ptType="node node" st="5 1" cnt="1 0"/>
                </dgm:else>
              </dgm:choose>
            </dgm:else>
          </dgm:choose>
          <dgm:constrLst/>
          <dgm:ruleLst/>
        </dgm:layoutNode>
        <dgm:layoutNode name="dummy3a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3b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3Tx" moveWith="wedge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88">
            <dgm:if name="Name89" func="var" arg="dir" op="equ" val="norm">
              <dgm:presOf axis="ch desOrSelf" ptType="node node" st="3 1" cnt="1 0"/>
            </dgm:if>
            <dgm:else name="Name90">
              <dgm:choose name="Name91">
                <dgm:if name="Name92" axis="ch" ptType="node" func="cnt" op="equ" val="3">
                  <dgm:presOf axis="ch desOrSelf" ptType="node node" st="1 1" cnt="1 0"/>
                </dgm:if>
                <dgm:if name="Name93" axis="ch" ptType="node" func="cnt" op="equ" val="4">
                  <dgm:presOf axis="ch desOrSelf" ptType="node node" st="2 1" cnt="1 0"/>
                </dgm:if>
                <dgm:if name="Name94" axis="ch" ptType="node" func="cnt" op="equ" val="5">
                  <dgm:presOf axis="ch desOrSelf" ptType="node node" st="3 1" cnt="1 0"/>
                </dgm:if>
                <dgm:if name="Name95" axis="ch" ptType="node" func="cnt" op="equ" val="6">
                  <dgm:presOf axis="ch desOrSelf" ptType="node node" st="4 1" cnt="1 0"/>
                </dgm:if>
                <dgm:else name="Name96">
                  <dgm:presOf axis="ch desOrSelf" ptType="node node" st="5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97"/>
    </dgm:choose>
    <dgm:choose name="Name98">
      <dgm:if name="Name99" axis="ch" ptType="node" func="cnt" op="gte" val="4">
        <dgm:layoutNode name="wedge4">
          <dgm:alg type="sp"/>
          <dgm:choose name="Name100">
            <dgm:if name="Name101" axis="ch" ptType="node" func="cnt" op="equ" val="4">
              <dgm:shape xmlns:r="http://schemas.openxmlformats.org/officeDocument/2006/relationships" type="pie" r:blip="">
                <dgm:adjLst>
                  <dgm:adj idx="1" val="180"/>
                  <dgm:adj idx="2" val="270"/>
                </dgm:adjLst>
              </dgm:shape>
            </dgm:if>
            <dgm:if name="Name102" axis="ch" ptType="node" func="cnt" op="equ" val="5">
              <dgm:shape xmlns:r="http://schemas.openxmlformats.org/officeDocument/2006/relationships" type="pie" r:blip="">
                <dgm:adjLst>
                  <dgm:adj idx="1" val="126"/>
                  <dgm:adj idx="2" val="198"/>
                </dgm:adjLst>
              </dgm:shape>
            </dgm:if>
            <dgm:if name="Name103" axis="ch" ptType="node" func="cnt" op="equ" val="6">
              <dgm:shape xmlns:r="http://schemas.openxmlformats.org/officeDocument/2006/relationships" type="pie" r:blip="">
                <dgm:adjLst>
                  <dgm:adj idx="1" val="90"/>
                  <dgm:adj idx="2" val="150"/>
                </dgm:adjLst>
              </dgm:shape>
            </dgm:if>
            <dgm:else name="Name104">
              <dgm:shape xmlns:r="http://schemas.openxmlformats.org/officeDocument/2006/relationships" type="pie" r:blip="">
                <dgm:adjLst>
                  <dgm:adj idx="1" val="64.2871"/>
                  <dgm:adj idx="2" val="115.7143"/>
                </dgm:adjLst>
              </dgm:shape>
            </dgm:else>
          </dgm:choose>
          <dgm:choose name="Name105">
            <dgm:if name="Name106" func="var" arg="dir" op="equ" val="norm">
              <dgm:presOf axis="ch desOrSelf" ptType="node node" st="4 1" cnt="1 0"/>
            </dgm:if>
            <dgm:else name="Name107">
              <dgm:choose name="Name108">
                <dgm:if name="Name109" axis="ch" ptType="node" func="cnt" op="equ" val="4">
                  <dgm:presOf axis="ch desOrSelf" ptType="node node" st="1 1" cnt="1 0"/>
                </dgm:if>
                <dgm:if name="Name110" axis="ch" ptType="node" func="cnt" op="equ" val="5">
                  <dgm:presOf axis="ch desOrSelf" ptType="node node" st="2 1" cnt="1 0"/>
                </dgm:if>
                <dgm:if name="Name111" axis="ch" ptType="node" func="cnt" op="equ" val="6">
                  <dgm:presOf axis="ch desOrSelf" ptType="node node" st="3 1" cnt="1 0"/>
                </dgm:if>
                <dgm:else name="Name112">
                  <dgm:presOf axis="ch desOrSelf" ptType="node node" st="4 1" cnt="1 0"/>
                </dgm:else>
              </dgm:choose>
            </dgm:else>
          </dgm:choose>
          <dgm:constrLst/>
          <dgm:ruleLst/>
        </dgm:layoutNode>
        <dgm:layoutNode name="dummy4a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4b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4Tx" moveWith="wedge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13">
            <dgm:if name="Name114" func="var" arg="dir" op="equ" val="norm">
              <dgm:presOf axis="ch desOrSelf" ptType="node node" st="4 1" cnt="1 0"/>
            </dgm:if>
            <dgm:else name="Name115">
              <dgm:choose name="Name116">
                <dgm:if name="Name117" axis="ch" ptType="node" func="cnt" op="equ" val="4">
                  <dgm:presOf axis="ch desOrSelf" ptType="node node" st="1 1" cnt="1 0"/>
                </dgm:if>
                <dgm:if name="Name118" axis="ch" ptType="node" func="cnt" op="equ" val="5">
                  <dgm:presOf axis="ch desOrSelf" ptType="node node" st="2 1" cnt="1 0"/>
                </dgm:if>
                <dgm:if name="Name119" axis="ch" ptType="node" func="cnt" op="equ" val="6">
                  <dgm:presOf axis="ch desOrSelf" ptType="node node" st="3 1" cnt="1 0"/>
                </dgm:if>
                <dgm:else name="Name120">
                  <dgm:presOf axis="ch desOrSelf" ptType="node node" st="4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21"/>
    </dgm:choose>
    <dgm:choose name="Name122">
      <dgm:if name="Name123" axis="ch" ptType="node" func="cnt" op="gte" val="5">
        <dgm:layoutNode name="wedge5">
          <dgm:alg type="sp"/>
          <dgm:choose name="Name124">
            <dgm:if name="Name125" axis="ch" ptType="node" func="cnt" op="equ" val="5">
              <dgm:shape xmlns:r="http://schemas.openxmlformats.org/officeDocument/2006/relationships" type="pie" r:blip="">
                <dgm:adjLst>
                  <dgm:adj idx="1" val="198"/>
                  <dgm:adj idx="2" val="270"/>
                </dgm:adjLst>
              </dgm:shape>
            </dgm:if>
            <dgm:if name="Name126" axis="ch" ptType="node" func="cnt" op="equ" val="6">
              <dgm:shape xmlns:r="http://schemas.openxmlformats.org/officeDocument/2006/relationships" type="pie" r:blip="">
                <dgm:adjLst>
                  <dgm:adj idx="1" val="150"/>
                  <dgm:adj idx="2" val="210"/>
                </dgm:adjLst>
              </dgm:shape>
            </dgm:if>
            <dgm:else name="Name127">
              <dgm:shape xmlns:r="http://schemas.openxmlformats.org/officeDocument/2006/relationships" type="pie" r:blip="">
                <dgm:adjLst>
                  <dgm:adj idx="1" val="115.7143"/>
                  <dgm:adj idx="2" val="167.1429"/>
                </dgm:adjLst>
              </dgm:shape>
            </dgm:else>
          </dgm:choose>
          <dgm:choose name="Name128">
            <dgm:if name="Name129" func="var" arg="dir" op="equ" val="norm">
              <dgm:presOf axis="ch desOrSelf" ptType="node node" st="5 1" cnt="1 0"/>
            </dgm:if>
            <dgm:else name="Name130">
              <dgm:choose name="Name131">
                <dgm:if name="Name132" axis="ch" ptType="node" func="cnt" op="equ" val="5">
                  <dgm:presOf axis="ch desOrSelf" ptType="node node" st="1 1" cnt="1 0"/>
                </dgm:if>
                <dgm:if name="Name133" axis="ch" ptType="node" func="cnt" op="equ" val="6">
                  <dgm:presOf axis="ch desOrSelf" ptType="node node" st="2 1" cnt="1 0"/>
                </dgm:if>
                <dgm:else name="Name134">
                  <dgm:presOf axis="ch desOrSelf" ptType="node node" st="3 1" cnt="1 0"/>
                </dgm:else>
              </dgm:choose>
            </dgm:else>
          </dgm:choose>
          <dgm:constrLst/>
          <dgm:ruleLst/>
        </dgm:layoutNode>
        <dgm:layoutNode name="dummy5a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5b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5Tx" moveWith="wedge5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35">
            <dgm:if name="Name136" func="var" arg="dir" op="equ" val="norm">
              <dgm:presOf axis="ch desOrSelf" ptType="node node" st="5 1" cnt="1 0"/>
            </dgm:if>
            <dgm:else name="Name137">
              <dgm:choose name="Name138">
                <dgm:if name="Name139" axis="ch" ptType="node" func="cnt" op="equ" val="5">
                  <dgm:presOf axis="ch desOrSelf" ptType="node node" st="1 1" cnt="1 0"/>
                </dgm:if>
                <dgm:if name="Name140" axis="ch" ptType="node" func="cnt" op="equ" val="6">
                  <dgm:presOf axis="ch desOrSelf" ptType="node node" st="2 1" cnt="1 0"/>
                </dgm:if>
                <dgm:else name="Name141">
                  <dgm:presOf axis="ch desOrSelf" ptType="node node" st="3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42"/>
    </dgm:choose>
    <dgm:choose name="Name143">
      <dgm:if name="Name144" axis="ch" ptType="node" func="cnt" op="gte" val="6">
        <dgm:layoutNode name="wedge6">
          <dgm:alg type="sp"/>
          <dgm:choose name="Name145">
            <dgm:if name="Name146" axis="ch" ptType="node" func="cnt" op="equ" val="6">
              <dgm:shape xmlns:r="http://schemas.openxmlformats.org/officeDocument/2006/relationships" type="pie" r:blip="">
                <dgm:adjLst>
                  <dgm:adj idx="1" val="210"/>
                  <dgm:adj idx="2" val="270"/>
                </dgm:adjLst>
              </dgm:shape>
            </dgm:if>
            <dgm:else name="Name147">
              <dgm:shape xmlns:r="http://schemas.openxmlformats.org/officeDocument/2006/relationships" type="pie" r:blip="">
                <dgm:adjLst>
                  <dgm:adj idx="1" val="167.1429"/>
                  <dgm:adj idx="2" val="218.5714"/>
                </dgm:adjLst>
              </dgm:shape>
            </dgm:else>
          </dgm:choose>
          <dgm:choose name="Name148">
            <dgm:if name="Name149" func="var" arg="dir" op="equ" val="norm">
              <dgm:presOf axis="ch desOrSelf" ptType="node node" st="6 1" cnt="1 0"/>
            </dgm:if>
            <dgm:else name="Name150">
              <dgm:choose name="Name151">
                <dgm:if name="Name152" axis="ch" ptType="node" func="cnt" op="equ" val="6">
                  <dgm:presOf axis="ch desOrSelf" ptType="node node" st="1 1" cnt="1 0"/>
                </dgm:if>
                <dgm:else name="Name153">
                  <dgm:presOf axis="ch desOrSelf" ptType="node node" st="2 1" cnt="1 0"/>
                </dgm:else>
              </dgm:choose>
            </dgm:else>
          </dgm:choose>
          <dgm:constrLst/>
          <dgm:ruleLst/>
        </dgm:layoutNode>
        <dgm:layoutNode name="dummy6a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6b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6Tx" moveWith="wedge6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54">
            <dgm:if name="Name155" func="var" arg="dir" op="equ" val="norm">
              <dgm:presOf axis="ch desOrSelf" ptType="node node" st="6 1" cnt="1 0"/>
            </dgm:if>
            <dgm:else name="Name156">
              <dgm:choose name="Name157">
                <dgm:if name="Name158" axis="ch" ptType="node" func="cnt" op="equ" val="6">
                  <dgm:presOf axis="ch desOrSelf" ptType="node node" st="1 1" cnt="1 0"/>
                </dgm:if>
                <dgm:else name="Name159">
                  <dgm:presOf axis="ch desOrSelf" ptType="node node" st="2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0"/>
    </dgm:choose>
    <dgm:choose name="Name161">
      <dgm:if name="Name162" axis="ch" ptType="node" func="cnt" op="gte" val="7">
        <dgm:layoutNode name="wedge7">
          <dgm:alg type="sp"/>
          <dgm:shape xmlns:r="http://schemas.openxmlformats.org/officeDocument/2006/relationships" type="pie" r:blip="">
            <dgm:adjLst>
              <dgm:adj idx="1" val="218.5714"/>
              <dgm:adj idx="2" val="270"/>
            </dgm:adjLst>
          </dgm:shape>
          <dgm:choose name="Name163">
            <dgm:if name="Name164" func="var" arg="dir" op="equ" val="norm">
              <dgm:presOf axis="ch desOrSelf" ptType="node node" st="7 1" cnt="1 0"/>
            </dgm:if>
            <dgm:else name="Name165">
              <dgm:presOf axis="ch desOrSelf" ptType="node node" st="1 1" cnt="1 0"/>
            </dgm:else>
          </dgm:choose>
          <dgm:constrLst/>
          <dgm:ruleLst/>
        </dgm:layoutNode>
        <dgm:layoutNode name="dummy7a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7b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7Tx" moveWith="wedge7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66">
            <dgm:if name="Name167" func="var" arg="dir" op="equ" val="norm">
              <dgm:presOf axis="ch desOrSelf" ptType="node node" st="7 1" cnt="1 0"/>
            </dgm:if>
            <dgm:else name="Name168">
              <dgm:presOf axis="ch desOrSelf" ptType="node node" st="1 1" cnt="1 0"/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9"/>
    </dgm:choose>
    <dgm:choose name="Name170">
      <dgm:if name="Name171" axis="ch" ptType="node" func="cnt" op="equ" val="1">
        <dgm:forEach name="Name172" axis="ch" ptType="sibTrans" hideLastTrans="0" cnt="1">
          <dgm:layoutNode name="arrowWedge1single" styleLbl="fgSibTrans2D1">
            <dgm:choose name="Name173">
              <dgm:if name="Name174" func="var" arg="dir" op="equ" val="norm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arr"/>
                  <dgm:param type="endSty" val="noArr"/>
                </dgm:alg>
              </dgm:if>
              <dgm:else name="Name175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noArr"/>
                  <dgm:param type="endSty" val="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if name="Name176" axis="ch" ptType="node" func="cnt" op="gte" val="2">
        <dgm:forEach name="Name177" axis="ch" ptType="sibTrans" hideLastTrans="0" cnt="1">
          <dgm:layoutNode name="arrowWedge1" styleLbl="fgSibTrans2D1">
            <dgm:choose name="Name178">
              <dgm:if name="Name179" func="var" arg="dir" op="equ" val="norm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noArr"/>
                  <dgm:param type="endSty" val="arr"/>
                </dgm:alg>
              </dgm:if>
              <dgm:else name="Name180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arr"/>
                  <dgm:param type="endSty" val="no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else name="Name181"/>
    </dgm:choose>
    <dgm:forEach name="Name182" axis="ch" ptType="sibTrans" hideLastTrans="0" st="2" cnt="1">
      <dgm:layoutNode name="arrowWedge2" styleLbl="fgSibTrans2D1">
        <dgm:choose name="Name183">
          <dgm:if name="Name184" func="var" arg="dir" op="equ" val="norm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5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86" axis="ch" ptType="sibTrans" hideLastTrans="0" st="3" cnt="1">
      <dgm:layoutNode name="arrowWedge3" styleLbl="fgSibTrans2D1">
        <dgm:choose name="Name187">
          <dgm:if name="Name188" func="var" arg="dir" op="equ" val="norm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9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0" axis="ch" ptType="sibTrans" hideLastTrans="0" st="4" cnt="1">
      <dgm:layoutNode name="arrowWedge4" styleLbl="fgSibTrans2D1">
        <dgm:choose name="Name191">
          <dgm:if name="Name192" func="var" arg="dir" op="equ" val="norm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3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4" axis="ch" ptType="sibTrans" hideLastTrans="0" st="5" cnt="1">
      <dgm:layoutNode name="arrowWedge5" styleLbl="fgSibTrans2D1">
        <dgm:choose name="Name195">
          <dgm:if name="Name196" func="var" arg="dir" op="equ" val="norm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7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8" axis="ch" ptType="sibTrans" hideLastTrans="0" st="6" cnt="1">
      <dgm:layoutNode name="arrowWedge6" styleLbl="fgSibTrans2D1">
        <dgm:choose name="Name199">
          <dgm:if name="Name200" func="var" arg="dir" op="equ" val="norm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1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202" axis="ch" ptType="sibTrans" hideLastTrans="0" st="7" cnt="1">
      <dgm:layoutNode name="arrowWedge7" styleLbl="fgSibTrans2D1">
        <dgm:choose name="Name203">
          <dgm:if name="Name204" func="var" arg="dir" op="equ" val="norm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5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902A33-301F-42E1-A218-5BCE48E0AE43}" type="datetimeFigureOut">
              <a:rPr lang="ru-RU" smtClean="0"/>
              <a:pPr/>
              <a:t>31.10.2018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6138CA-43BD-41BE-BFEF-657460840F1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412467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902A33-301F-42E1-A218-5BCE48E0AE43}" type="datetimeFigureOut">
              <a:rPr lang="ru-RU" smtClean="0"/>
              <a:pPr/>
              <a:t>31.10.2018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6138CA-43BD-41BE-BFEF-657460840F1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8893702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902A33-301F-42E1-A218-5BCE48E0AE43}" type="datetimeFigureOut">
              <a:rPr lang="ru-RU" smtClean="0"/>
              <a:pPr/>
              <a:t>31.10.2018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6138CA-43BD-41BE-BFEF-657460840F1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3521585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902A33-301F-42E1-A218-5BCE48E0AE43}" type="datetimeFigureOut">
              <a:rPr lang="ru-RU" smtClean="0"/>
              <a:pPr/>
              <a:t>31.10.2018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6138CA-43BD-41BE-BFEF-657460840F1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7523571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902A33-301F-42E1-A218-5BCE48E0AE43}" type="datetimeFigureOut">
              <a:rPr lang="ru-RU" smtClean="0"/>
              <a:pPr/>
              <a:t>31.10.2018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6138CA-43BD-41BE-BFEF-657460840F1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0043396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902A33-301F-42E1-A218-5BCE48E0AE43}" type="datetimeFigureOut">
              <a:rPr lang="ru-RU" smtClean="0"/>
              <a:pPr/>
              <a:t>31.10.2018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6138CA-43BD-41BE-BFEF-657460840F1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3110775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902A33-301F-42E1-A218-5BCE48E0AE43}" type="datetimeFigureOut">
              <a:rPr lang="ru-RU" smtClean="0"/>
              <a:pPr/>
              <a:t>31.10.2018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6138CA-43BD-41BE-BFEF-657460840F1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3749932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902A33-301F-42E1-A218-5BCE48E0AE43}" type="datetimeFigureOut">
              <a:rPr lang="ru-RU" smtClean="0"/>
              <a:pPr/>
              <a:t>31.10.2018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6138CA-43BD-41BE-BFEF-657460840F1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4012033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902A33-301F-42E1-A218-5BCE48E0AE43}" type="datetimeFigureOut">
              <a:rPr lang="ru-RU" smtClean="0"/>
              <a:pPr/>
              <a:t>31.10.2018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6138CA-43BD-41BE-BFEF-657460840F1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8803203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902A33-301F-42E1-A218-5BCE48E0AE43}" type="datetimeFigureOut">
              <a:rPr lang="ru-RU" smtClean="0"/>
              <a:pPr/>
              <a:t>31.10.2018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6138CA-43BD-41BE-BFEF-657460840F1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3034413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902A33-301F-42E1-A218-5BCE48E0AE43}" type="datetimeFigureOut">
              <a:rPr lang="ru-RU" smtClean="0"/>
              <a:pPr/>
              <a:t>31.10.2018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6138CA-43BD-41BE-BFEF-657460840F1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1502252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902A33-301F-42E1-A218-5BCE48E0AE43}" type="datetimeFigureOut">
              <a:rPr lang="ru-RU" smtClean="0"/>
              <a:pPr/>
              <a:t>31.10.2018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6138CA-43BD-41BE-BFEF-657460840F1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9389014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1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6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7" Type="http://schemas.openxmlformats.org/officeDocument/2006/relationships/image" Target="../media/image1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jpeg"/><Relationship Id="rId5" Type="http://schemas.openxmlformats.org/officeDocument/2006/relationships/image" Target="../media/image11.png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6632"/>
            <a:ext cx="9144000" cy="1581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343806" y="2780928"/>
            <a:ext cx="684076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latin typeface="Bookman Old Style" panose="02050604050505020204" pitchFamily="18" charset="0"/>
              </a:rPr>
              <a:t>СИСТЕМА ОЦЕНКИ </a:t>
            </a:r>
            <a:r>
              <a:rPr lang="ru-RU" sz="2800" b="1" dirty="0" smtClean="0">
                <a:latin typeface="Bookman Old Style" panose="02050604050505020204" pitchFamily="18" charset="0"/>
              </a:rPr>
              <a:t>КАЧЕСТВА ОБРАЗОВАНИЯ </a:t>
            </a:r>
            <a:r>
              <a:rPr lang="ru-RU" sz="2800" b="1" dirty="0">
                <a:latin typeface="Bookman Old Style" panose="02050604050505020204" pitchFamily="18" charset="0"/>
              </a:rPr>
              <a:t>КАК ИНСТРУМЕНТ УПРАВЛЕНИЯ ШКОЛОЙ</a:t>
            </a:r>
            <a:endParaRPr lang="ru-RU" sz="2800" dirty="0">
              <a:latin typeface="Bookman Old Style" panose="020506040505050202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101928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6632"/>
            <a:ext cx="9144000" cy="1581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3071802" y="428604"/>
            <a:ext cx="4730719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solidFill>
                  <a:schemeClr val="bg1"/>
                </a:solidFill>
              </a:rPr>
              <a:t>Контрольно-измерительные </a:t>
            </a:r>
          </a:p>
          <a:p>
            <a:r>
              <a:rPr lang="ru-RU" sz="2800" b="1" dirty="0" smtClean="0">
                <a:solidFill>
                  <a:schemeClr val="bg1"/>
                </a:solidFill>
              </a:rPr>
              <a:t>материалы</a:t>
            </a:r>
            <a:endParaRPr lang="ru-RU" sz="2800" b="1" dirty="0">
              <a:solidFill>
                <a:schemeClr val="bg1"/>
              </a:solidFill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/>
          <a:srcRect l="6076" t="21679" r="64824" b="8984"/>
          <a:stretch>
            <a:fillRect/>
          </a:stretch>
        </p:blipFill>
        <p:spPr bwMode="auto">
          <a:xfrm>
            <a:off x="3571868" y="2214554"/>
            <a:ext cx="3039655" cy="40719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4"/>
          <a:srcRect l="4429" t="22656" r="73609" b="20703"/>
          <a:stretch>
            <a:fillRect/>
          </a:stretch>
        </p:blipFill>
        <p:spPr bwMode="auto">
          <a:xfrm>
            <a:off x="6072198" y="2428868"/>
            <a:ext cx="2857488" cy="41434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5"/>
          <a:srcRect t="195" r="22547" b="6054"/>
          <a:stretch>
            <a:fillRect/>
          </a:stretch>
        </p:blipFill>
        <p:spPr bwMode="auto">
          <a:xfrm>
            <a:off x="4857752" y="4714884"/>
            <a:ext cx="2862269" cy="19478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6"/>
          <a:srcRect l="14825" t="22851" r="50585" b="8789"/>
          <a:stretch>
            <a:fillRect/>
          </a:stretch>
        </p:blipFill>
        <p:spPr bwMode="auto">
          <a:xfrm>
            <a:off x="214282" y="2428868"/>
            <a:ext cx="3536156" cy="3929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Штриховая стрелка вправо 9"/>
          <p:cNvSpPr/>
          <p:nvPr/>
        </p:nvSpPr>
        <p:spPr>
          <a:xfrm>
            <a:off x="3571868" y="1714488"/>
            <a:ext cx="714380" cy="571504"/>
          </a:xfrm>
          <a:prstGeom prst="stripedRightArrow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785786" y="1857364"/>
            <a:ext cx="2357454" cy="36933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b="1" dirty="0" smtClean="0"/>
              <a:t>Контрольная работа</a:t>
            </a:r>
            <a:endParaRPr lang="ru-RU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4643438" y="1643050"/>
            <a:ext cx="3857652" cy="646331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Контрольно-измерительные материалы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6632"/>
            <a:ext cx="9144000" cy="1581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3071802" y="428604"/>
            <a:ext cx="3882794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solidFill>
                  <a:schemeClr val="bg1"/>
                </a:solidFill>
              </a:rPr>
              <a:t>Рабочие программы по</a:t>
            </a:r>
          </a:p>
          <a:p>
            <a:r>
              <a:rPr lang="ru-RU" sz="2800" b="1" dirty="0" smtClean="0">
                <a:solidFill>
                  <a:schemeClr val="bg1"/>
                </a:solidFill>
              </a:rPr>
              <a:t> учебным предметам</a:t>
            </a:r>
            <a:endParaRPr lang="ru-RU" sz="2800" b="1" dirty="0">
              <a:solidFill>
                <a:schemeClr val="bg1"/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 l="6076" t="22656" r="65373" b="8008"/>
          <a:stretch>
            <a:fillRect/>
          </a:stretch>
        </p:blipFill>
        <p:spPr bwMode="auto">
          <a:xfrm rot="21225913">
            <a:off x="719776" y="2083961"/>
            <a:ext cx="3086927" cy="4214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2" name="Группа 1"/>
          <p:cNvGrpSpPr/>
          <p:nvPr/>
        </p:nvGrpSpPr>
        <p:grpSpPr>
          <a:xfrm>
            <a:off x="2285984" y="1428736"/>
            <a:ext cx="6643702" cy="4929222"/>
            <a:chOff x="2285984" y="1428736"/>
            <a:chExt cx="6643702" cy="4929222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4"/>
            <a:srcRect l="21413" t="21484" r="20937" b="9179"/>
            <a:stretch>
              <a:fillRect/>
            </a:stretch>
          </p:blipFill>
          <p:spPr bwMode="auto">
            <a:xfrm>
              <a:off x="3071802" y="1785926"/>
              <a:ext cx="5236104" cy="45720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8" name="Скругленная прямоугольная выноска 7"/>
            <p:cNvSpPr/>
            <p:nvPr/>
          </p:nvSpPr>
          <p:spPr>
            <a:xfrm flipH="1">
              <a:off x="2285984" y="2000240"/>
              <a:ext cx="2214578" cy="857256"/>
            </a:xfrm>
            <a:prstGeom prst="wedgeRoundRectCallout">
              <a:avLst>
                <a:gd name="adj1" fmla="val -84235"/>
                <a:gd name="adj2" fmla="val 127200"/>
                <a:gd name="adj3" fmla="val 16667"/>
              </a:avLst>
            </a:prstGeom>
            <a:solidFill>
              <a:schemeClr val="accent2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b="1" dirty="0" smtClean="0">
                  <a:solidFill>
                    <a:sysClr val="windowText" lastClr="000000"/>
                  </a:solidFill>
                </a:rPr>
                <a:t>Содержание стандарта</a:t>
              </a:r>
              <a:endParaRPr lang="ru-RU" b="1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9" name="Скругленная прямоугольная выноска 8"/>
            <p:cNvSpPr/>
            <p:nvPr/>
          </p:nvSpPr>
          <p:spPr>
            <a:xfrm>
              <a:off x="6215074" y="1428736"/>
              <a:ext cx="2714612" cy="857256"/>
            </a:xfrm>
            <a:prstGeom prst="wedgeRoundRectCallout">
              <a:avLst>
                <a:gd name="adj1" fmla="val 1729"/>
                <a:gd name="adj2" fmla="val 230368"/>
                <a:gd name="adj3" fmla="val 16667"/>
              </a:avLst>
            </a:prstGeom>
            <a:solidFill>
              <a:schemeClr val="accent2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b="1" dirty="0" smtClean="0">
                  <a:solidFill>
                    <a:sysClr val="windowText" lastClr="000000"/>
                  </a:solidFill>
                </a:rPr>
                <a:t>Контроль элементов содержания стандарта</a:t>
              </a:r>
              <a:endParaRPr lang="ru-RU" b="1" dirty="0">
                <a:solidFill>
                  <a:sysClr val="windowText" lastClr="000000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6632"/>
            <a:ext cx="9144000" cy="1581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3071802" y="500042"/>
            <a:ext cx="534280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solidFill>
                  <a:schemeClr val="bg1"/>
                </a:solidFill>
              </a:rPr>
              <a:t>Банк дидактических материалов</a:t>
            </a:r>
            <a:endParaRPr lang="ru-RU" sz="2800" b="1" dirty="0">
              <a:solidFill>
                <a:schemeClr val="bg1"/>
              </a:solidFill>
            </a:endParaRPr>
          </a:p>
        </p:txBody>
      </p:sp>
      <p:graphicFrame>
        <p:nvGraphicFramePr>
          <p:cNvPr id="5" name="Схема 4"/>
          <p:cNvGraphicFramePr/>
          <p:nvPr/>
        </p:nvGraphicFramePr>
        <p:xfrm>
          <a:off x="1714480" y="2071678"/>
          <a:ext cx="6096000" cy="42862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6632"/>
            <a:ext cx="9144000" cy="1581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3071802" y="428604"/>
            <a:ext cx="5512343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solidFill>
                  <a:schemeClr val="bg1"/>
                </a:solidFill>
              </a:rPr>
              <a:t>Административные контрольные </a:t>
            </a:r>
          </a:p>
          <a:p>
            <a:r>
              <a:rPr lang="ru-RU" sz="2800" b="1" dirty="0" smtClean="0">
                <a:solidFill>
                  <a:schemeClr val="bg1"/>
                </a:solidFill>
              </a:rPr>
              <a:t>работы</a:t>
            </a:r>
            <a:endParaRPr lang="ru-RU" sz="2800" b="1" dirty="0">
              <a:solidFill>
                <a:schemeClr val="bg1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11049" t="23891" r="5887" b="18347"/>
          <a:stretch/>
        </p:blipFill>
        <p:spPr bwMode="auto">
          <a:xfrm>
            <a:off x="179512" y="1674942"/>
            <a:ext cx="5177540" cy="28803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8" name="Группа 7"/>
          <p:cNvGrpSpPr/>
          <p:nvPr/>
        </p:nvGrpSpPr>
        <p:grpSpPr>
          <a:xfrm>
            <a:off x="3458067" y="3284984"/>
            <a:ext cx="5350111" cy="3456384"/>
            <a:chOff x="3458067" y="3284984"/>
            <a:chExt cx="5350111" cy="3456384"/>
          </a:xfrm>
        </p:grpSpPr>
        <p:pic>
          <p:nvPicPr>
            <p:cNvPr id="2" name="Picture 2"/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 t="15221" r="2258" b="5847"/>
            <a:stretch/>
          </p:blipFill>
          <p:spPr bwMode="auto">
            <a:xfrm>
              <a:off x="3458067" y="3284984"/>
              <a:ext cx="5350111" cy="34563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" name="Скругленная прямоугольная выноска 2"/>
            <p:cNvSpPr/>
            <p:nvPr/>
          </p:nvSpPr>
          <p:spPr>
            <a:xfrm>
              <a:off x="7164288" y="3573016"/>
              <a:ext cx="1224136" cy="504056"/>
            </a:xfrm>
            <a:prstGeom prst="wedgeRoundRectCallout">
              <a:avLst>
                <a:gd name="adj1" fmla="val 49647"/>
                <a:gd name="adj2" fmla="val 75867"/>
                <a:gd name="adj3" fmla="val 16667"/>
              </a:avLst>
            </a:prstGeom>
            <a:solidFill>
              <a:schemeClr val="accent2">
                <a:lumMod val="20000"/>
                <a:lumOff val="80000"/>
              </a:schemeClr>
            </a:solidFill>
            <a:ln w="3175"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1100" b="1" dirty="0" smtClean="0">
                  <a:solidFill>
                    <a:sysClr val="windowText" lastClr="000000"/>
                  </a:solidFill>
                </a:rPr>
                <a:t>Отметка за контрольную работу</a:t>
              </a:r>
              <a:endParaRPr lang="ru-RU" sz="1100" b="1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5" name="Скругленная прямоугольная выноска 4"/>
            <p:cNvSpPr/>
            <p:nvPr/>
          </p:nvSpPr>
          <p:spPr>
            <a:xfrm>
              <a:off x="7736998" y="5503843"/>
              <a:ext cx="864096" cy="360040"/>
            </a:xfrm>
            <a:prstGeom prst="wedgeRoundRectCallout">
              <a:avLst>
                <a:gd name="adj1" fmla="val 56145"/>
                <a:gd name="adj2" fmla="val -134662"/>
                <a:gd name="adj3" fmla="val 16667"/>
              </a:avLst>
            </a:prstGeom>
            <a:solidFill>
              <a:schemeClr val="accent2">
                <a:lumMod val="20000"/>
                <a:lumOff val="80000"/>
              </a:schemeClr>
            </a:solidFill>
            <a:ln w="3175"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1100" b="1" dirty="0" smtClean="0">
                  <a:solidFill>
                    <a:schemeClr val="tx1"/>
                  </a:solidFill>
                </a:rPr>
                <a:t>Отметка в журнале</a:t>
              </a:r>
              <a:endParaRPr lang="ru-RU" sz="1100" b="1" dirty="0">
                <a:solidFill>
                  <a:schemeClr val="tx1"/>
                </a:solidFill>
              </a:endParaRPr>
            </a:p>
          </p:txBody>
        </p:sp>
        <p:sp>
          <p:nvSpPr>
            <p:cNvPr id="7" name="Прямоугольник 6"/>
            <p:cNvSpPr/>
            <p:nvPr/>
          </p:nvSpPr>
          <p:spPr>
            <a:xfrm>
              <a:off x="3563888" y="5611855"/>
              <a:ext cx="720080" cy="144016"/>
            </a:xfrm>
            <a:prstGeom prst="rect">
              <a:avLst/>
            </a:prstGeom>
            <a:solidFill>
              <a:srgbClr val="C7F4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500" dirty="0" smtClean="0">
                  <a:solidFill>
                    <a:schemeClr val="tx1"/>
                  </a:solidFill>
                </a:rPr>
                <a:t>Коэффициент корреляции</a:t>
              </a:r>
              <a:endParaRPr lang="ru-RU" sz="500" dirty="0">
                <a:solidFill>
                  <a:schemeClr val="tx1"/>
                </a:solidFill>
              </a:endParaRPr>
            </a:p>
          </p:txBody>
        </p:sp>
        <p:sp>
          <p:nvSpPr>
            <p:cNvPr id="9" name="Скругленная прямоугольная выноска 8"/>
            <p:cNvSpPr/>
            <p:nvPr/>
          </p:nvSpPr>
          <p:spPr>
            <a:xfrm>
              <a:off x="4788024" y="5642829"/>
              <a:ext cx="1345098" cy="360040"/>
            </a:xfrm>
            <a:prstGeom prst="wedgeRoundRectCallout">
              <a:avLst>
                <a:gd name="adj1" fmla="val -81212"/>
                <a:gd name="adj2" fmla="val -46440"/>
                <a:gd name="adj3" fmla="val 16667"/>
              </a:avLst>
            </a:prstGeom>
            <a:solidFill>
              <a:schemeClr val="accent2">
                <a:lumMod val="20000"/>
                <a:lumOff val="80000"/>
              </a:schemeClr>
            </a:solidFill>
            <a:ln w="3175"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1100" b="1" dirty="0" smtClean="0">
                  <a:solidFill>
                    <a:schemeClr val="tx1"/>
                  </a:solidFill>
                </a:rPr>
                <a:t>Коэффициент корреляции</a:t>
              </a:r>
              <a:endParaRPr lang="ru-RU" sz="1100" b="1" dirty="0">
                <a:solidFill>
                  <a:schemeClr val="tx1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6632"/>
            <a:ext cx="9144000" cy="1581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2857488" y="571480"/>
            <a:ext cx="612167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solidFill>
                  <a:schemeClr val="bg1"/>
                </a:solidFill>
              </a:rPr>
              <a:t>Оценивание предметных результатов</a:t>
            </a:r>
            <a:endParaRPr lang="ru-RU" sz="2800" b="1" dirty="0">
              <a:solidFill>
                <a:schemeClr val="bg1"/>
              </a:solidFill>
            </a:endParaRPr>
          </a:p>
        </p:txBody>
      </p:sp>
      <p:pic>
        <p:nvPicPr>
          <p:cNvPr id="5" name="Рисунок 4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10" y="1785926"/>
            <a:ext cx="7858180" cy="4741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6632"/>
            <a:ext cx="9144000" cy="1581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3071802" y="428604"/>
            <a:ext cx="587846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solidFill>
                  <a:schemeClr val="bg1"/>
                </a:solidFill>
              </a:rPr>
              <a:t>Накопительная оценка в </a:t>
            </a:r>
            <a:r>
              <a:rPr lang="ru-RU" sz="2800" b="1" dirty="0" err="1" smtClean="0">
                <a:solidFill>
                  <a:schemeClr val="bg1"/>
                </a:solidFill>
              </a:rPr>
              <a:t>Портфолио</a:t>
            </a:r>
            <a:endParaRPr lang="ru-RU" sz="2800" b="1" dirty="0">
              <a:solidFill>
                <a:schemeClr val="bg1"/>
              </a:solidFill>
            </a:endParaRPr>
          </a:p>
        </p:txBody>
      </p:sp>
      <p:pic>
        <p:nvPicPr>
          <p:cNvPr id="7" name="Рисунок 6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1714488"/>
            <a:ext cx="7429552" cy="488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857620" y="1571612"/>
            <a:ext cx="5072098" cy="46434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6632"/>
            <a:ext cx="9144000" cy="1581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3143240" y="571480"/>
            <a:ext cx="467153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solidFill>
                  <a:schemeClr val="bg1"/>
                </a:solidFill>
              </a:rPr>
              <a:t>Педагогический мониторинг</a:t>
            </a:r>
            <a:endParaRPr lang="ru-RU" sz="2800" b="1" dirty="0">
              <a:solidFill>
                <a:schemeClr val="bg1"/>
              </a:solidFill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571472" y="2143116"/>
            <a:ext cx="3071834" cy="500066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err="1" smtClean="0">
                <a:solidFill>
                  <a:schemeClr val="tx1"/>
                </a:solidFill>
              </a:rPr>
              <a:t>Метапредметные</a:t>
            </a:r>
            <a:r>
              <a:rPr lang="ru-RU" dirty="0" smtClean="0">
                <a:solidFill>
                  <a:schemeClr val="tx1"/>
                </a:solidFill>
              </a:rPr>
              <a:t> результаты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5214942" y="2143116"/>
            <a:ext cx="3071834" cy="500066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Предметные результаты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357158" y="3071810"/>
            <a:ext cx="3500462" cy="500066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chemeClr val="tx1"/>
                </a:solidFill>
              </a:rPr>
              <a:t>Сводная таблица для отслеживания </a:t>
            </a:r>
            <a:r>
              <a:rPr lang="ru-RU" sz="1400" dirty="0" err="1" smtClean="0">
                <a:solidFill>
                  <a:schemeClr val="tx1"/>
                </a:solidFill>
              </a:rPr>
              <a:t>метапредметных</a:t>
            </a:r>
            <a:r>
              <a:rPr lang="ru-RU" sz="1400" dirty="0" smtClean="0">
                <a:solidFill>
                  <a:schemeClr val="tx1"/>
                </a:solidFill>
              </a:rPr>
              <a:t> результатов</a:t>
            </a: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357158" y="3929066"/>
            <a:ext cx="3500462" cy="714380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chemeClr val="tx1"/>
                </a:solidFill>
              </a:rPr>
              <a:t>Сводная таблица </a:t>
            </a:r>
            <a:r>
              <a:rPr lang="ru-RU" sz="1400" dirty="0" err="1" smtClean="0">
                <a:solidFill>
                  <a:schemeClr val="tx1"/>
                </a:solidFill>
              </a:rPr>
              <a:t>сформированности</a:t>
            </a:r>
            <a:r>
              <a:rPr lang="ru-RU" sz="1400" dirty="0" smtClean="0">
                <a:solidFill>
                  <a:schemeClr val="tx1"/>
                </a:solidFill>
              </a:rPr>
              <a:t> УУД на уровне образования </a:t>
            </a:r>
            <a:r>
              <a:rPr lang="ru-RU" sz="1400" dirty="0" smtClean="0">
                <a:solidFill>
                  <a:schemeClr val="tx1"/>
                </a:solidFill>
              </a:rPr>
              <a:t>администрации </a:t>
            </a:r>
            <a:r>
              <a:rPr lang="ru-RU" sz="1400" dirty="0" smtClean="0">
                <a:solidFill>
                  <a:schemeClr val="tx1"/>
                </a:solidFill>
              </a:rPr>
              <a:t>школы</a:t>
            </a: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357158" y="5000636"/>
            <a:ext cx="3500462" cy="714380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chemeClr val="tx1"/>
                </a:solidFill>
              </a:rPr>
              <a:t>Сводная таблица для накопительной оценки в </a:t>
            </a:r>
            <a:r>
              <a:rPr lang="ru-RU" sz="1400" dirty="0" err="1" smtClean="0">
                <a:solidFill>
                  <a:schemeClr val="tx1"/>
                </a:solidFill>
              </a:rPr>
              <a:t>Портфолио</a:t>
            </a: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15" name="Стрелка вниз 14"/>
          <p:cNvSpPr/>
          <p:nvPr/>
        </p:nvSpPr>
        <p:spPr>
          <a:xfrm>
            <a:off x="1928794" y="3571876"/>
            <a:ext cx="214314" cy="357190"/>
          </a:xfrm>
          <a:prstGeom prst="downArrow">
            <a:avLst/>
          </a:prstGeom>
          <a:solidFill>
            <a:schemeClr val="accent3">
              <a:lumMod val="60000"/>
              <a:lumOff val="40000"/>
            </a:schemeClr>
          </a:solidFill>
          <a:ln w="19050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трелка вниз 15"/>
          <p:cNvSpPr/>
          <p:nvPr/>
        </p:nvSpPr>
        <p:spPr>
          <a:xfrm>
            <a:off x="2000232" y="4643446"/>
            <a:ext cx="214314" cy="357190"/>
          </a:xfrm>
          <a:prstGeom prst="downArrow">
            <a:avLst/>
          </a:prstGeom>
          <a:solidFill>
            <a:schemeClr val="accent3">
              <a:lumMod val="60000"/>
              <a:lumOff val="40000"/>
            </a:schemeClr>
          </a:solidFill>
          <a:ln w="19050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5000628" y="2857496"/>
            <a:ext cx="3500462" cy="714380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chemeClr val="tx1"/>
                </a:solidFill>
              </a:rPr>
              <a:t>Мониторинговая таблица педагога выполнения тематических </a:t>
            </a:r>
          </a:p>
          <a:p>
            <a:pPr algn="ctr"/>
            <a:r>
              <a:rPr lang="ru-RU" sz="1400" dirty="0" smtClean="0">
                <a:solidFill>
                  <a:schemeClr val="tx1"/>
                </a:solidFill>
              </a:rPr>
              <a:t>контрольных работ</a:t>
            </a: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000628" y="3929066"/>
            <a:ext cx="3500462" cy="714380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chemeClr val="tx1"/>
                </a:solidFill>
              </a:rPr>
              <a:t>Мониторинговая таблица фиксации достижения планируемых результатов</a:t>
            </a: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5000628" y="5000636"/>
            <a:ext cx="3500462" cy="714380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chemeClr val="tx1"/>
                </a:solidFill>
              </a:rPr>
              <a:t>Индивидуальная диагностическая карта для накопительной оценки в </a:t>
            </a:r>
            <a:r>
              <a:rPr lang="ru-RU" sz="1400" dirty="0" err="1" smtClean="0">
                <a:solidFill>
                  <a:schemeClr val="tx1"/>
                </a:solidFill>
              </a:rPr>
              <a:t>Портфолио</a:t>
            </a: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20" name="Стрелка вниз 19"/>
          <p:cNvSpPr/>
          <p:nvPr/>
        </p:nvSpPr>
        <p:spPr>
          <a:xfrm>
            <a:off x="6572264" y="3571876"/>
            <a:ext cx="214314" cy="357190"/>
          </a:xfrm>
          <a:prstGeom prst="downArrow">
            <a:avLst/>
          </a:prstGeom>
          <a:solidFill>
            <a:schemeClr val="accent3">
              <a:lumMod val="60000"/>
              <a:lumOff val="40000"/>
            </a:schemeClr>
          </a:solidFill>
          <a:ln w="19050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Стрелка вниз 20"/>
          <p:cNvSpPr/>
          <p:nvPr/>
        </p:nvSpPr>
        <p:spPr>
          <a:xfrm>
            <a:off x="6643702" y="4643446"/>
            <a:ext cx="214314" cy="357190"/>
          </a:xfrm>
          <a:prstGeom prst="downArrow">
            <a:avLst/>
          </a:prstGeom>
          <a:solidFill>
            <a:schemeClr val="accent3">
              <a:lumMod val="60000"/>
              <a:lumOff val="40000"/>
            </a:schemeClr>
          </a:solidFill>
          <a:ln w="19050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42852"/>
            <a:ext cx="9144000" cy="1581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000364" y="500042"/>
            <a:ext cx="56166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err="1" smtClean="0">
                <a:solidFill>
                  <a:schemeClr val="bg1"/>
                </a:solidFill>
              </a:rPr>
              <a:t>Внутришкольный</a:t>
            </a:r>
            <a:r>
              <a:rPr lang="ru-RU" sz="3200" b="1" dirty="0" smtClean="0">
                <a:solidFill>
                  <a:schemeClr val="bg1"/>
                </a:solidFill>
              </a:rPr>
              <a:t> мониторинг</a:t>
            </a:r>
            <a:endParaRPr lang="ru-RU" sz="3200" b="1" dirty="0">
              <a:solidFill>
                <a:schemeClr val="bg1"/>
              </a:solidFill>
            </a:endParaRPr>
          </a:p>
        </p:txBody>
      </p:sp>
      <p:graphicFrame>
        <p:nvGraphicFramePr>
          <p:cNvPr id="5" name="Схема 4"/>
          <p:cNvGraphicFramePr/>
          <p:nvPr/>
        </p:nvGraphicFramePr>
        <p:xfrm>
          <a:off x="1142976" y="1428736"/>
          <a:ext cx="6429420" cy="478637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Скругленный прямоугольник 5"/>
          <p:cNvSpPr/>
          <p:nvPr/>
        </p:nvSpPr>
        <p:spPr>
          <a:xfrm>
            <a:off x="928662" y="6072206"/>
            <a:ext cx="7429552" cy="571480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ОЦЕНКА ОСВОЕНИЯ УЧАЩИМИСЯ КОНТРОЛИРУЕМЫХ ЭЛЕМЕНТОВ СОДЕРЖАНИЯ СТАНДАРТА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10988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42852"/>
            <a:ext cx="9144000" cy="1581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000364" y="357166"/>
            <a:ext cx="561662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bg1"/>
                </a:solidFill>
              </a:rPr>
              <a:t>Система оценки качества образования</a:t>
            </a:r>
            <a:endParaRPr lang="ru-RU" sz="3200" b="1" dirty="0">
              <a:solidFill>
                <a:schemeClr val="bg1"/>
              </a:solidFill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10566"/>
          <a:stretch>
            <a:fillRect/>
          </a:stretch>
        </p:blipFill>
        <p:spPr bwMode="auto">
          <a:xfrm>
            <a:off x="1142976" y="1643050"/>
            <a:ext cx="7072362" cy="50425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210988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42852"/>
            <a:ext cx="9144000" cy="1581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000364" y="500042"/>
            <a:ext cx="56166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bg1"/>
                </a:solidFill>
              </a:rPr>
              <a:t>Внутренняя оценка</a:t>
            </a:r>
            <a:endParaRPr lang="ru-RU" sz="3200" b="1" dirty="0">
              <a:solidFill>
                <a:schemeClr val="bg1"/>
              </a:solidFill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224" y="1357298"/>
            <a:ext cx="7799375" cy="52766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210988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6632"/>
            <a:ext cx="9144000" cy="1581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059832" y="260648"/>
            <a:ext cx="561662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bg1"/>
                </a:solidFill>
              </a:rPr>
              <a:t>Процедуры оценки качества образования</a:t>
            </a:r>
            <a:endParaRPr lang="ru-RU" sz="3200" b="1" dirty="0">
              <a:solidFill>
                <a:schemeClr val="bg1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596" y="1857364"/>
            <a:ext cx="8485193" cy="4459003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="" xmlns:p14="http://schemas.microsoft.com/office/powerpoint/2010/main" val="298056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42852"/>
            <a:ext cx="9144000" cy="1581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000364" y="500042"/>
            <a:ext cx="56166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bg1"/>
                </a:solidFill>
              </a:rPr>
              <a:t>Подготовка к ОГЭ, ЕГЭ</a:t>
            </a:r>
            <a:endParaRPr lang="ru-RU" sz="3200" b="1" dirty="0">
              <a:solidFill>
                <a:schemeClr val="bg1"/>
              </a:solidFill>
            </a:endParaRPr>
          </a:p>
        </p:txBody>
      </p:sp>
      <p:grpSp>
        <p:nvGrpSpPr>
          <p:cNvPr id="9" name="Группа 8"/>
          <p:cNvGrpSpPr/>
          <p:nvPr/>
        </p:nvGrpSpPr>
        <p:grpSpPr>
          <a:xfrm>
            <a:off x="285720" y="1714488"/>
            <a:ext cx="8600648" cy="4929198"/>
            <a:chOff x="285720" y="1714488"/>
            <a:chExt cx="8600648" cy="4929198"/>
          </a:xfrm>
        </p:grpSpPr>
        <p:pic>
          <p:nvPicPr>
            <p:cNvPr id="36866" name="Picture 2" descr="https://ds04.infourok.ru/uploads/ex/137f/0013fd26-7e9248d3/img9.jpg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285720" y="1714488"/>
              <a:ext cx="6572264" cy="4929198"/>
            </a:xfrm>
            <a:prstGeom prst="rect">
              <a:avLst/>
            </a:prstGeom>
            <a:noFill/>
          </p:spPr>
        </p:pic>
        <p:pic>
          <p:nvPicPr>
            <p:cNvPr id="36868" name="Picture 4" descr="http://reshu-oge.ru/wp-content/uploads/2017/01/po-informatike.jpg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6572264" y="3143248"/>
              <a:ext cx="2314104" cy="1214446"/>
            </a:xfrm>
            <a:prstGeom prst="rect">
              <a:avLst/>
            </a:prstGeom>
            <a:noFill/>
          </p:spPr>
        </p:pic>
        <p:pic>
          <p:nvPicPr>
            <p:cNvPr id="36870" name="Picture 6" descr="https://im0-tub-ru.yandex.net/i?id=eddad8f13df188ac797c9ef931c54601-l&amp;n=13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6500826" y="5143512"/>
              <a:ext cx="2357454" cy="1214446"/>
            </a:xfrm>
            <a:prstGeom prst="rect">
              <a:avLst/>
            </a:prstGeom>
            <a:noFill/>
          </p:spPr>
        </p:pic>
        <p:sp>
          <p:nvSpPr>
            <p:cNvPr id="8" name="Прямоугольник 7"/>
            <p:cNvSpPr/>
            <p:nvPr/>
          </p:nvSpPr>
          <p:spPr>
            <a:xfrm>
              <a:off x="4143372" y="5643578"/>
              <a:ext cx="1643074" cy="85725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  <p:extLst>
      <p:ext uri="{BB962C8B-B14F-4D97-AF65-F5344CB8AC3E}">
        <p14:creationId xmlns="" xmlns:p14="http://schemas.microsoft.com/office/powerpoint/2010/main" val="210988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6632"/>
            <a:ext cx="9144000" cy="1581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2786050" y="428604"/>
            <a:ext cx="635795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chemeClr val="bg1"/>
                </a:solidFill>
              </a:rPr>
              <a:t>Корреляция результатов </a:t>
            </a:r>
          </a:p>
          <a:p>
            <a:r>
              <a:rPr lang="ru-RU" sz="2800" b="1" dirty="0" smtClean="0">
                <a:solidFill>
                  <a:schemeClr val="bg1"/>
                </a:solidFill>
              </a:rPr>
              <a:t>ВПР 2018 года и внутренней оценки</a:t>
            </a:r>
          </a:p>
        </p:txBody>
      </p:sp>
      <p:pic>
        <p:nvPicPr>
          <p:cNvPr id="3074" name="Picture 2" descr="C:\Users\User\Desktop\111\Рисунок4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472" y="1785926"/>
            <a:ext cx="4656134" cy="2659215"/>
          </a:xfrm>
          <a:prstGeom prst="rect">
            <a:avLst/>
          </a:prstGeom>
          <a:noFill/>
        </p:spPr>
      </p:pic>
      <p:pic>
        <p:nvPicPr>
          <p:cNvPr id="3075" name="Picture 3" descr="C:\Users\User\Desktop\111\Рисунок5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14876" y="3786190"/>
            <a:ext cx="4107902" cy="24701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6632"/>
            <a:ext cx="9144000" cy="1581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2786050" y="428604"/>
            <a:ext cx="635795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chemeClr val="bg1"/>
                </a:solidFill>
              </a:rPr>
              <a:t>Корреляция результатов </a:t>
            </a:r>
          </a:p>
          <a:p>
            <a:r>
              <a:rPr lang="ru-RU" sz="2800" b="1" dirty="0" smtClean="0">
                <a:solidFill>
                  <a:schemeClr val="bg1"/>
                </a:solidFill>
              </a:rPr>
              <a:t>ВПР 2018 года и внутренней оценки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786050" y="2428868"/>
            <a:ext cx="13573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K=0,559745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215206" y="2285992"/>
            <a:ext cx="13573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K=0,703666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143504" y="4929198"/>
            <a:ext cx="13573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K=0,448898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4098" name="Picture 2" descr="C:\Users\User\Desktop\111\Рисунок6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1714488"/>
            <a:ext cx="3786214" cy="2335787"/>
          </a:xfrm>
          <a:prstGeom prst="rect">
            <a:avLst/>
          </a:prstGeom>
          <a:noFill/>
        </p:spPr>
      </p:pic>
      <p:pic>
        <p:nvPicPr>
          <p:cNvPr id="4099" name="Picture 3" descr="C:\Users\User\Desktop\111\Рисунок7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00563" y="1714489"/>
            <a:ext cx="4071966" cy="2357454"/>
          </a:xfrm>
          <a:prstGeom prst="rect">
            <a:avLst/>
          </a:prstGeom>
          <a:noFill/>
        </p:spPr>
      </p:pic>
      <p:pic>
        <p:nvPicPr>
          <p:cNvPr id="4100" name="Picture 4" descr="C:\Users\User\Desktop\111\Рисунок8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643174" y="4143380"/>
            <a:ext cx="4151313" cy="23717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6632"/>
            <a:ext cx="9144000" cy="1581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3071802" y="500042"/>
            <a:ext cx="532440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solidFill>
                  <a:schemeClr val="bg1"/>
                </a:solidFill>
              </a:rPr>
              <a:t>Результаты ОГЭ и ЕГЭ в 2018 году</a:t>
            </a:r>
            <a:endParaRPr lang="ru-RU" sz="2800" b="1" dirty="0">
              <a:solidFill>
                <a:schemeClr val="bg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357554" y="2714620"/>
            <a:ext cx="130516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K=0,559745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5122" name="Picture 2" descr="C:\Users\User\Desktop\111\Рисунок9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34" y="1785926"/>
            <a:ext cx="4583113" cy="2755900"/>
          </a:xfrm>
          <a:prstGeom prst="rect">
            <a:avLst/>
          </a:prstGeom>
          <a:noFill/>
        </p:spPr>
      </p:pic>
      <p:pic>
        <p:nvPicPr>
          <p:cNvPr id="5123" name="Picture 3" descr="C:\Users\User\Desktop\111\Рисунок10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61808" y="3786190"/>
            <a:ext cx="4059950" cy="24288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6632"/>
            <a:ext cx="9144000" cy="1581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059832" y="260648"/>
            <a:ext cx="561662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bg1"/>
                </a:solidFill>
              </a:rPr>
              <a:t>Цикл управления качеством образования</a:t>
            </a:r>
            <a:endParaRPr lang="ru-RU" sz="3200" b="1" dirty="0">
              <a:solidFill>
                <a:schemeClr val="bg1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720" y="1785926"/>
            <a:ext cx="8394864" cy="442372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10988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6632"/>
            <a:ext cx="9144000" cy="1581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357290" y="3000372"/>
            <a:ext cx="684076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latin typeface="Bookman Old Style" panose="02050604050505020204" pitchFamily="18" charset="0"/>
              </a:rPr>
              <a:t>СПАСИБО ЗА ВНИМАНИЕ!</a:t>
            </a:r>
            <a:endParaRPr lang="ru-RU" sz="2800" dirty="0">
              <a:latin typeface="Bookman Old Style" panose="020506040505050202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101928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6632"/>
            <a:ext cx="9144000" cy="1581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059832" y="260648"/>
            <a:ext cx="561662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bg1"/>
                </a:solidFill>
              </a:rPr>
              <a:t>Цикл управления качеством образования</a:t>
            </a:r>
            <a:endParaRPr lang="ru-RU" sz="3200" b="1" dirty="0">
              <a:solidFill>
                <a:schemeClr val="bg1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720" y="1785926"/>
            <a:ext cx="8394864" cy="442372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10988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42852"/>
            <a:ext cx="9144000" cy="1581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643142" y="500042"/>
            <a:ext cx="650085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bg1"/>
                </a:solidFill>
              </a:rPr>
              <a:t>Параметры регионального анализа</a:t>
            </a:r>
            <a:endParaRPr lang="ru-RU" sz="3200" b="1" dirty="0">
              <a:solidFill>
                <a:schemeClr val="bg1"/>
              </a:solidFill>
            </a:endParaRPr>
          </a:p>
        </p:txBody>
      </p:sp>
      <p:graphicFrame>
        <p:nvGraphicFramePr>
          <p:cNvPr id="5" name="Схема 4"/>
          <p:cNvGraphicFramePr/>
          <p:nvPr/>
        </p:nvGraphicFramePr>
        <p:xfrm>
          <a:off x="1500166" y="200024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="" xmlns:p14="http://schemas.microsoft.com/office/powerpoint/2010/main" val="210988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500694" y="4786322"/>
            <a:ext cx="29289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k=0</a:t>
            </a:r>
            <a:r>
              <a:rPr lang="ru-RU" b="1" dirty="0" smtClean="0">
                <a:solidFill>
                  <a:srgbClr val="FF0000"/>
                </a:solidFill>
              </a:rPr>
              <a:t>,51293 (7 участников)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6632"/>
            <a:ext cx="9144000" cy="1581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3071802" y="428604"/>
            <a:ext cx="5092228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solidFill>
                  <a:schemeClr val="bg1"/>
                </a:solidFill>
              </a:rPr>
              <a:t>Корреляция результатов ВПР и </a:t>
            </a:r>
          </a:p>
          <a:p>
            <a:r>
              <a:rPr lang="ru-RU" sz="2800" b="1" dirty="0" smtClean="0">
                <a:solidFill>
                  <a:schemeClr val="bg1"/>
                </a:solidFill>
              </a:rPr>
              <a:t>внутренней оценки в 2017 году</a:t>
            </a:r>
            <a:endParaRPr lang="ru-RU" sz="2800" b="1" dirty="0">
              <a:solidFill>
                <a:schemeClr val="bg1"/>
              </a:solidFill>
            </a:endParaRPr>
          </a:p>
        </p:txBody>
      </p:sp>
      <p:pic>
        <p:nvPicPr>
          <p:cNvPr id="1026" name="Picture 2" descr="C:\Users\User\Desktop\111\Рисунок1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472" y="1785926"/>
            <a:ext cx="4656136" cy="2774256"/>
          </a:xfrm>
          <a:prstGeom prst="rect">
            <a:avLst/>
          </a:prstGeom>
          <a:noFill/>
        </p:spPr>
      </p:pic>
      <p:pic>
        <p:nvPicPr>
          <p:cNvPr id="1027" name="Picture 3" descr="C:\Users\User\Desktop\111\Рисунок2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857752" y="3643314"/>
            <a:ext cx="3797300" cy="26574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6632"/>
            <a:ext cx="9144000" cy="1581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3071802" y="428604"/>
            <a:ext cx="5748881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solidFill>
                  <a:schemeClr val="bg1"/>
                </a:solidFill>
              </a:rPr>
              <a:t>Результаты ВПР и ОГЭ по основным</a:t>
            </a:r>
          </a:p>
          <a:p>
            <a:r>
              <a:rPr lang="ru-RU" sz="2800" b="1" dirty="0" smtClean="0">
                <a:solidFill>
                  <a:schemeClr val="bg1"/>
                </a:solidFill>
              </a:rPr>
              <a:t>предметам в 2017 году</a:t>
            </a:r>
            <a:endParaRPr lang="ru-RU" sz="2800" b="1" dirty="0">
              <a:solidFill>
                <a:schemeClr val="bg1"/>
              </a:solidFill>
            </a:endParaRPr>
          </a:p>
        </p:txBody>
      </p:sp>
      <p:pic>
        <p:nvPicPr>
          <p:cNvPr id="2050" name="Picture 2" descr="C:\Users\User\Desktop\111\Рисунок3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34" y="1714488"/>
            <a:ext cx="8154987" cy="451008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6632"/>
            <a:ext cx="9144000" cy="1581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3071802" y="428604"/>
            <a:ext cx="5880136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solidFill>
                  <a:schemeClr val="bg1"/>
                </a:solidFill>
              </a:rPr>
              <a:t>Управленческие выводы по фактам </a:t>
            </a:r>
          </a:p>
          <a:p>
            <a:r>
              <a:rPr lang="ru-RU" sz="2800" b="1" dirty="0" smtClean="0">
                <a:solidFill>
                  <a:schemeClr val="bg1"/>
                </a:solidFill>
              </a:rPr>
              <a:t>отсутствия корреляции</a:t>
            </a:r>
            <a:endParaRPr lang="ru-RU" sz="2800" b="1" dirty="0">
              <a:solidFill>
                <a:schemeClr val="bg1"/>
              </a:solidFill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720" y="2143116"/>
            <a:ext cx="4500594" cy="2455366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1934" y="3071810"/>
            <a:ext cx="4756711" cy="334857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2500298" y="1714488"/>
            <a:ext cx="4572032" cy="1357322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Font typeface="Wingdings" pitchFamily="2" charset="2"/>
              <a:buChar char="§"/>
            </a:pPr>
            <a:r>
              <a:rPr lang="ru-RU" sz="1200" dirty="0" smtClean="0">
                <a:solidFill>
                  <a:schemeClr val="tx1"/>
                </a:solidFill>
              </a:rPr>
              <a:t>Создание условий повышения качества образования для обучающихся и педагогов;</a:t>
            </a:r>
          </a:p>
          <a:p>
            <a:pPr>
              <a:buFont typeface="Wingdings" pitchFamily="2" charset="2"/>
              <a:buChar char="§"/>
            </a:pPr>
            <a:r>
              <a:rPr lang="ru-RU" sz="1200" dirty="0" smtClean="0">
                <a:solidFill>
                  <a:schemeClr val="tx1"/>
                </a:solidFill>
              </a:rPr>
              <a:t>Определение методик, форм, критериев, показателей и процедур оценки результативности образовательного процесса;</a:t>
            </a:r>
          </a:p>
          <a:p>
            <a:pPr>
              <a:buFont typeface="Wingdings" pitchFamily="2" charset="2"/>
              <a:buChar char="§"/>
            </a:pPr>
            <a:r>
              <a:rPr lang="ru-RU" sz="1200" dirty="0" smtClean="0">
                <a:solidFill>
                  <a:schemeClr val="tx1"/>
                </a:solidFill>
              </a:rPr>
              <a:t> Обеспечение социального партнерства;</a:t>
            </a:r>
          </a:p>
          <a:p>
            <a:pPr>
              <a:buFont typeface="Wingdings" pitchFamily="2" charset="2"/>
              <a:buChar char="§"/>
            </a:pPr>
            <a:r>
              <a:rPr lang="ru-RU" sz="1200" dirty="0" smtClean="0">
                <a:solidFill>
                  <a:schemeClr val="tx1"/>
                </a:solidFill>
              </a:rPr>
              <a:t>Создание единой информационной системы</a:t>
            </a:r>
          </a:p>
          <a:p>
            <a:pPr>
              <a:buFont typeface="Wingdings" pitchFamily="2" charset="2"/>
              <a:buChar char="§"/>
            </a:pPr>
            <a:endParaRPr lang="ru-RU" sz="1200" dirty="0" smtClean="0">
              <a:solidFill>
                <a:schemeClr val="tx1"/>
              </a:solidFill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5929322" y="3357562"/>
            <a:ext cx="3071834" cy="150019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Font typeface="Wingdings" pitchFamily="2" charset="2"/>
              <a:buChar char="§"/>
            </a:pPr>
            <a:endParaRPr lang="ru-RU" sz="1400" dirty="0" smtClean="0">
              <a:solidFill>
                <a:schemeClr val="tx1"/>
              </a:solidFill>
            </a:endParaRPr>
          </a:p>
          <a:p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5429256" y="5000636"/>
            <a:ext cx="3071834" cy="150019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Font typeface="Wingdings" pitchFamily="2" charset="2"/>
              <a:buChar char="§"/>
            </a:pPr>
            <a:endParaRPr lang="ru-RU" sz="1400" dirty="0" smtClean="0">
              <a:solidFill>
                <a:schemeClr val="tx1"/>
              </a:solidFill>
            </a:endParaRPr>
          </a:p>
          <a:p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1214414" y="5000636"/>
            <a:ext cx="2714644" cy="150019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Font typeface="Wingdings" pitchFamily="2" charset="2"/>
              <a:buChar char="§"/>
            </a:pPr>
            <a:endParaRPr lang="ru-RU" sz="1400" dirty="0" smtClean="0">
              <a:solidFill>
                <a:schemeClr val="tx1"/>
              </a:solidFill>
            </a:endParaRPr>
          </a:p>
          <a:p>
            <a:pPr>
              <a:buFont typeface="Wingdings" pitchFamily="2" charset="2"/>
              <a:buChar char="§"/>
            </a:pPr>
            <a:r>
              <a:rPr lang="ru-RU" sz="1200" dirty="0" smtClean="0">
                <a:solidFill>
                  <a:schemeClr val="tx1"/>
                </a:solidFill>
              </a:rPr>
              <a:t>Развитие стремления  к самопознанию, самовоспитанию, саморазвитию;</a:t>
            </a:r>
          </a:p>
          <a:p>
            <a:pPr>
              <a:buFont typeface="Wingdings" pitchFamily="2" charset="2"/>
              <a:buChar char="§"/>
            </a:pPr>
            <a:r>
              <a:rPr lang="ru-RU" sz="1200" dirty="0" smtClean="0">
                <a:solidFill>
                  <a:schemeClr val="tx1"/>
                </a:solidFill>
              </a:rPr>
              <a:t>Овладение ключевыми компетентностями;</a:t>
            </a:r>
          </a:p>
          <a:p>
            <a:pPr>
              <a:buFont typeface="Wingdings" pitchFamily="2" charset="2"/>
              <a:buChar char="§"/>
            </a:pPr>
            <a:r>
              <a:rPr lang="ru-RU" sz="1200" dirty="0" smtClean="0">
                <a:solidFill>
                  <a:schemeClr val="tx1"/>
                </a:solidFill>
              </a:rPr>
              <a:t>Накопление достижений и формирование </a:t>
            </a:r>
            <a:r>
              <a:rPr lang="ru-RU" sz="1200" dirty="0" err="1" smtClean="0">
                <a:solidFill>
                  <a:schemeClr val="tx1"/>
                </a:solidFill>
              </a:rPr>
              <a:t>Портфолио</a:t>
            </a:r>
            <a:endParaRPr lang="ru-RU" sz="1200" dirty="0" smtClean="0">
              <a:solidFill>
                <a:schemeClr val="tx1"/>
              </a:solidFill>
            </a:endParaRPr>
          </a:p>
          <a:p>
            <a:pPr>
              <a:buFont typeface="Wingdings" pitchFamily="2" charset="2"/>
              <a:buChar char="§"/>
            </a:pP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571472" y="3286124"/>
            <a:ext cx="2928958" cy="150019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Font typeface="Wingdings" pitchFamily="2" charset="2"/>
              <a:buChar char="§"/>
            </a:pPr>
            <a:endParaRPr lang="ru-RU" sz="1400" dirty="0" smtClean="0">
              <a:solidFill>
                <a:schemeClr val="tx1"/>
              </a:solidFill>
            </a:endParaRPr>
          </a:p>
          <a:p>
            <a:pPr>
              <a:buFont typeface="Wingdings" pitchFamily="2" charset="2"/>
              <a:buChar char="§"/>
            </a:pPr>
            <a:r>
              <a:rPr lang="ru-RU" sz="1200" dirty="0" smtClean="0">
                <a:solidFill>
                  <a:schemeClr val="tx1"/>
                </a:solidFill>
              </a:rPr>
              <a:t>Обеспечивает условия развития личности;</a:t>
            </a:r>
          </a:p>
          <a:p>
            <a:pPr>
              <a:buFont typeface="Wingdings" pitchFamily="2" charset="2"/>
              <a:buChar char="§"/>
            </a:pPr>
            <a:r>
              <a:rPr lang="ru-RU" sz="1200" dirty="0" smtClean="0">
                <a:solidFill>
                  <a:schemeClr val="tx1"/>
                </a:solidFill>
              </a:rPr>
              <a:t>Оценка результативности образовательного процесса;</a:t>
            </a:r>
          </a:p>
          <a:p>
            <a:pPr>
              <a:buFont typeface="Wingdings" pitchFamily="2" charset="2"/>
              <a:buChar char="§"/>
            </a:pPr>
            <a:r>
              <a:rPr lang="ru-RU" sz="1200" dirty="0" smtClean="0">
                <a:solidFill>
                  <a:schemeClr val="tx1"/>
                </a:solidFill>
              </a:rPr>
              <a:t>Обработка результатов учебного процесса;</a:t>
            </a:r>
          </a:p>
          <a:p>
            <a:pPr>
              <a:buFont typeface="Wingdings" pitchFamily="2" charset="2"/>
              <a:buChar char="§"/>
            </a:pPr>
            <a:r>
              <a:rPr lang="ru-RU" sz="1200" dirty="0" smtClean="0">
                <a:solidFill>
                  <a:schemeClr val="tx1"/>
                </a:solidFill>
              </a:rPr>
              <a:t>Формирование </a:t>
            </a:r>
            <a:r>
              <a:rPr lang="ru-RU" sz="1200" dirty="0" err="1" smtClean="0">
                <a:solidFill>
                  <a:schemeClr val="tx1"/>
                </a:solidFill>
              </a:rPr>
              <a:t>Портфолио</a:t>
            </a:r>
            <a:r>
              <a:rPr lang="ru-RU" sz="1200" dirty="0" smtClean="0">
                <a:solidFill>
                  <a:schemeClr val="tx1"/>
                </a:solidFill>
              </a:rPr>
              <a:t> </a:t>
            </a:r>
          </a:p>
          <a:p>
            <a:pPr>
              <a:buFont typeface="Wingdings" pitchFamily="2" charset="2"/>
              <a:buChar char="§"/>
            </a:pP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6632"/>
            <a:ext cx="9144000" cy="1581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3071802" y="428604"/>
            <a:ext cx="5625386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solidFill>
                  <a:schemeClr val="bg1"/>
                </a:solidFill>
              </a:rPr>
              <a:t>Система управления качеством </a:t>
            </a:r>
          </a:p>
          <a:p>
            <a:r>
              <a:rPr lang="ru-RU" sz="2800" b="1" dirty="0" smtClean="0">
                <a:solidFill>
                  <a:schemeClr val="bg1"/>
                </a:solidFill>
              </a:rPr>
              <a:t>образования МОУ «</a:t>
            </a:r>
            <a:r>
              <a:rPr lang="ru-RU" sz="2800" b="1" dirty="0" err="1" smtClean="0">
                <a:solidFill>
                  <a:schemeClr val="bg1"/>
                </a:solidFill>
              </a:rPr>
              <a:t>Дубская</a:t>
            </a:r>
            <a:r>
              <a:rPr lang="ru-RU" sz="2800" b="1" dirty="0" smtClean="0">
                <a:solidFill>
                  <a:schemeClr val="bg1"/>
                </a:solidFill>
              </a:rPr>
              <a:t> СОШ»</a:t>
            </a:r>
            <a:endParaRPr lang="ru-RU" sz="2800" b="1" dirty="0">
              <a:solidFill>
                <a:schemeClr val="bg1"/>
              </a:solidFill>
            </a:endParaRPr>
          </a:p>
        </p:txBody>
      </p:sp>
      <p:graphicFrame>
        <p:nvGraphicFramePr>
          <p:cNvPr id="7" name="Схема 6"/>
          <p:cNvGraphicFramePr/>
          <p:nvPr/>
        </p:nvGraphicFramePr>
        <p:xfrm>
          <a:off x="2214546" y="2928934"/>
          <a:ext cx="5000660" cy="278608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6000760" y="5072074"/>
            <a:ext cx="2428892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ru-RU" sz="1200" dirty="0" smtClean="0"/>
              <a:t>Создание условий в семье, обеспечивающих развитие ребенка;</a:t>
            </a:r>
          </a:p>
          <a:p>
            <a:pPr>
              <a:buFont typeface="Wingdings" pitchFamily="2" charset="2"/>
              <a:buChar char="§"/>
            </a:pPr>
            <a:r>
              <a:rPr lang="ru-RU" sz="1200" dirty="0" smtClean="0"/>
              <a:t>Обеспечение систематического контроля результатов обучения;</a:t>
            </a:r>
          </a:p>
          <a:p>
            <a:pPr>
              <a:buFont typeface="Wingdings" pitchFamily="2" charset="2"/>
              <a:buChar char="§"/>
            </a:pPr>
            <a:r>
              <a:rPr lang="ru-RU" sz="1200" dirty="0" smtClean="0"/>
              <a:t>Участие в самоуправлении школой</a:t>
            </a:r>
          </a:p>
          <a:p>
            <a:pPr>
              <a:buFont typeface="Wingdings" pitchFamily="2" charset="2"/>
              <a:buChar char="§"/>
            </a:pPr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6500826" y="3500438"/>
            <a:ext cx="235745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1200" dirty="0" smtClean="0"/>
              <a:t>Обеспечивает взаимодействие учитель-учащийся-родитель;</a:t>
            </a:r>
          </a:p>
          <a:p>
            <a:pPr>
              <a:buFont typeface="Arial" pitchFamily="34" charset="0"/>
              <a:buChar char="•"/>
            </a:pPr>
            <a:r>
              <a:rPr lang="ru-RU" sz="1200" dirty="0" smtClean="0"/>
              <a:t>Обработка данных мониторинга </a:t>
            </a:r>
            <a:r>
              <a:rPr lang="ru-RU" sz="1200" dirty="0" err="1" smtClean="0"/>
              <a:t>метапредметных</a:t>
            </a:r>
            <a:r>
              <a:rPr lang="ru-RU" sz="1200" dirty="0" smtClean="0"/>
              <a:t> результатов;</a:t>
            </a:r>
          </a:p>
          <a:p>
            <a:pPr>
              <a:buFont typeface="Arial" pitchFamily="34" charset="0"/>
              <a:buChar char="•"/>
            </a:pPr>
            <a:r>
              <a:rPr lang="ru-RU" sz="1200" dirty="0" smtClean="0"/>
              <a:t>Оформление индивидуальных карт результативности образовательного процесса</a:t>
            </a:r>
            <a:endParaRPr lang="ru-RU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6632"/>
            <a:ext cx="9144000" cy="1581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3071802" y="428604"/>
            <a:ext cx="5250412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solidFill>
                  <a:schemeClr val="bg1"/>
                </a:solidFill>
              </a:rPr>
              <a:t>Совершенствование оценочной </a:t>
            </a:r>
          </a:p>
          <a:p>
            <a:r>
              <a:rPr lang="ru-RU" sz="2800" b="1" dirty="0" smtClean="0">
                <a:solidFill>
                  <a:schemeClr val="bg1"/>
                </a:solidFill>
              </a:rPr>
              <a:t>деятельности учителя</a:t>
            </a:r>
            <a:endParaRPr lang="ru-RU" sz="2800" b="1" dirty="0">
              <a:solidFill>
                <a:schemeClr val="bg1"/>
              </a:solidFill>
            </a:endParaRPr>
          </a:p>
        </p:txBody>
      </p:sp>
      <p:pic>
        <p:nvPicPr>
          <p:cNvPr id="13314" name="Picture 2" descr="https://fs00.infourok.ru/images/doc/208/237219/img1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86050" y="1857364"/>
            <a:ext cx="6000791" cy="4500594"/>
          </a:xfrm>
          <a:prstGeom prst="rect">
            <a:avLst/>
          </a:prstGeom>
          <a:noFill/>
        </p:spPr>
      </p:pic>
      <p:pic>
        <p:nvPicPr>
          <p:cNvPr id="13316" name="Picture 4" descr="http://skshi-ri.ru/images/news/fipi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5720" y="1857364"/>
            <a:ext cx="2110168" cy="1285884"/>
          </a:xfrm>
          <a:prstGeom prst="rect">
            <a:avLst/>
          </a:prstGeom>
          <a:noFill/>
        </p:spPr>
      </p:pic>
      <p:pic>
        <p:nvPicPr>
          <p:cNvPr id="13318" name="Picture 6" descr="http://2017-gody.ru/wp-content/uploads/2016/11/19_39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28596" y="3214686"/>
            <a:ext cx="1914342" cy="1000132"/>
          </a:xfrm>
          <a:prstGeom prst="rect">
            <a:avLst/>
          </a:prstGeom>
          <a:noFill/>
        </p:spPr>
      </p:pic>
      <p:pic>
        <p:nvPicPr>
          <p:cNvPr id="13320" name="Picture 8" descr="https://im0-tub-ru.yandex.net/i?id=e86dc8dd7e1ad05d6c7df92d472cf42b-l&amp;n=1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71472" y="5643578"/>
            <a:ext cx="1894421" cy="928638"/>
          </a:xfrm>
          <a:prstGeom prst="rect">
            <a:avLst/>
          </a:prstGeom>
          <a:noFill/>
        </p:spPr>
      </p:pic>
      <p:pic>
        <p:nvPicPr>
          <p:cNvPr id="13322" name="Picture 10" descr="http://s87.org.ru/userfiles/news/large/191_niko--2016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14282" y="4286256"/>
            <a:ext cx="2500330" cy="125964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Презентация1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Презентация1</Template>
  <TotalTime>624</TotalTime>
  <Words>362</Words>
  <Application>Microsoft Office PowerPoint</Application>
  <PresentationFormat>Экран (4:3)</PresentationFormat>
  <Paragraphs>100</Paragraphs>
  <Slides>25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Презентация1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61</cp:revision>
  <dcterms:created xsi:type="dcterms:W3CDTF">2018-10-30T11:57:01Z</dcterms:created>
  <dcterms:modified xsi:type="dcterms:W3CDTF">2018-10-31T17:09:17Z</dcterms:modified>
</cp:coreProperties>
</file>