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79" r:id="rId4"/>
    <p:sldId id="278" r:id="rId5"/>
    <p:sldId id="263" r:id="rId6"/>
    <p:sldId id="267" r:id="rId7"/>
    <p:sldId id="26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12190413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24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40E05-147D-49B7-AC21-432BD49919C7}" type="doc">
      <dgm:prSet loTypeId="urn:microsoft.com/office/officeart/2005/8/layout/cycle1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8B44BFB-01EF-4CBF-A609-93E0370A1BC2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Доброта;</a:t>
          </a:r>
          <a:endParaRPr lang="ru-RU" sz="2000" b="1" dirty="0"/>
        </a:p>
      </dgm:t>
    </dgm:pt>
    <dgm:pt modelId="{F16B1F4A-3C25-43A5-BBE9-A01444477F77}" type="parTrans" cxnId="{8F58916A-6D5C-4021-B6E6-5347F48098D5}">
      <dgm:prSet/>
      <dgm:spPr/>
      <dgm:t>
        <a:bodyPr/>
        <a:lstStyle/>
        <a:p>
          <a:pPr algn="ctr"/>
          <a:endParaRPr lang="ru-RU"/>
        </a:p>
      </dgm:t>
    </dgm:pt>
    <dgm:pt modelId="{4DA40721-9B6C-4C00-A75B-7AB60E50BA67}" type="sibTrans" cxnId="{8F58916A-6D5C-4021-B6E6-5347F48098D5}">
      <dgm:prSet/>
      <dgm:spPr/>
      <dgm:t>
        <a:bodyPr/>
        <a:lstStyle/>
        <a:p>
          <a:pPr algn="ctr"/>
          <a:endParaRPr lang="ru-RU"/>
        </a:p>
      </dgm:t>
    </dgm:pt>
    <dgm:pt modelId="{567A2BB4-E955-4F73-8392-B4BD612F7773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Внимание;</a:t>
          </a:r>
          <a:endParaRPr lang="ru-RU" sz="2000" b="1" dirty="0"/>
        </a:p>
      </dgm:t>
    </dgm:pt>
    <dgm:pt modelId="{7C9CF64B-CCE7-405D-A9FD-16750F152B89}" type="parTrans" cxnId="{981B1D47-BA26-4CA5-9F8E-48A482EFA450}">
      <dgm:prSet/>
      <dgm:spPr/>
      <dgm:t>
        <a:bodyPr/>
        <a:lstStyle/>
        <a:p>
          <a:pPr algn="ctr"/>
          <a:endParaRPr lang="ru-RU"/>
        </a:p>
      </dgm:t>
    </dgm:pt>
    <dgm:pt modelId="{3F23E30D-1C37-42E7-B061-7F57EB3D1977}" type="sibTrans" cxnId="{981B1D47-BA26-4CA5-9F8E-48A482EFA450}">
      <dgm:prSet/>
      <dgm:spPr/>
      <dgm:t>
        <a:bodyPr/>
        <a:lstStyle/>
        <a:p>
          <a:pPr algn="ctr"/>
          <a:endParaRPr lang="ru-RU"/>
        </a:p>
      </dgm:t>
    </dgm:pt>
    <dgm:pt modelId="{E6C24EF9-3578-4E25-89B4-4E562B70DC95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Умение общаться;</a:t>
          </a:r>
          <a:endParaRPr lang="ru-RU" sz="2000" b="1" dirty="0"/>
        </a:p>
      </dgm:t>
    </dgm:pt>
    <dgm:pt modelId="{490FA034-C8EC-447D-8895-BF432E37D0FF}" type="parTrans" cxnId="{A058EBAF-8D8D-44F3-91B3-6617E940D38C}">
      <dgm:prSet/>
      <dgm:spPr/>
      <dgm:t>
        <a:bodyPr/>
        <a:lstStyle/>
        <a:p>
          <a:pPr algn="ctr"/>
          <a:endParaRPr lang="ru-RU"/>
        </a:p>
      </dgm:t>
    </dgm:pt>
    <dgm:pt modelId="{E6DA5522-1DA8-4F9D-87BD-D53BFD3EB167}" type="sibTrans" cxnId="{A058EBAF-8D8D-44F3-91B3-6617E940D38C}">
      <dgm:prSet/>
      <dgm:spPr/>
      <dgm:t>
        <a:bodyPr/>
        <a:lstStyle/>
        <a:p>
          <a:pPr algn="ctr"/>
          <a:endParaRPr lang="ru-RU"/>
        </a:p>
      </dgm:t>
    </dgm:pt>
    <dgm:pt modelId="{7D4190B6-1108-4B90-98A1-74B6CA3AD143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Организованность, ответственность;</a:t>
          </a:r>
          <a:endParaRPr lang="ru-RU" sz="2000" b="1" dirty="0"/>
        </a:p>
      </dgm:t>
    </dgm:pt>
    <dgm:pt modelId="{E110CFA8-DDF0-4298-A31B-66D62B88971C}" type="parTrans" cxnId="{0CD7BEC9-4AAD-48A3-8966-6000A48C36D2}">
      <dgm:prSet/>
      <dgm:spPr/>
      <dgm:t>
        <a:bodyPr/>
        <a:lstStyle/>
        <a:p>
          <a:pPr algn="ctr"/>
          <a:endParaRPr lang="ru-RU"/>
        </a:p>
      </dgm:t>
    </dgm:pt>
    <dgm:pt modelId="{FB9B4FE8-F105-46DB-9484-C9B7988B2FEE}" type="sibTrans" cxnId="{0CD7BEC9-4AAD-48A3-8966-6000A48C36D2}">
      <dgm:prSet/>
      <dgm:spPr/>
      <dgm:t>
        <a:bodyPr/>
        <a:lstStyle/>
        <a:p>
          <a:pPr algn="ctr"/>
          <a:endParaRPr lang="ru-RU"/>
        </a:p>
      </dgm:t>
    </dgm:pt>
    <dgm:pt modelId="{8B9277B4-F124-4C18-819B-32126CFE13E2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Инициатив-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ность</a:t>
          </a:r>
          <a:endParaRPr lang="ru-RU" sz="2000" b="1" dirty="0"/>
        </a:p>
      </dgm:t>
    </dgm:pt>
    <dgm:pt modelId="{2ABBA1FF-BC9C-4BF0-B5C8-AF2B8F3750CC}" type="parTrans" cxnId="{08CC7C07-69C9-4525-BF26-65B9AE0AF5F2}">
      <dgm:prSet/>
      <dgm:spPr/>
      <dgm:t>
        <a:bodyPr/>
        <a:lstStyle/>
        <a:p>
          <a:pPr algn="ctr"/>
          <a:endParaRPr lang="ru-RU"/>
        </a:p>
      </dgm:t>
    </dgm:pt>
    <dgm:pt modelId="{70BF9593-4D81-4469-97AB-E094EE996AB5}" type="sibTrans" cxnId="{08CC7C07-69C9-4525-BF26-65B9AE0AF5F2}">
      <dgm:prSet/>
      <dgm:spPr/>
      <dgm:t>
        <a:bodyPr/>
        <a:lstStyle/>
        <a:p>
          <a:pPr algn="ctr"/>
          <a:endParaRPr lang="ru-RU"/>
        </a:p>
      </dgm:t>
    </dgm:pt>
    <dgm:pt modelId="{53A6EC3A-5E57-4C6E-88FD-D343DA510954}" type="pres">
      <dgm:prSet presAssocID="{48D40E05-147D-49B7-AC21-432BD49919C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6D1CFF-DFDE-4401-8A06-1E6AF8B12D9A}" type="pres">
      <dgm:prSet presAssocID="{08B44BFB-01EF-4CBF-A609-93E0370A1BC2}" presName="dummy" presStyleCnt="0"/>
      <dgm:spPr/>
    </dgm:pt>
    <dgm:pt modelId="{574A9BA4-543C-47D5-A6BA-3218951484AD}" type="pres">
      <dgm:prSet presAssocID="{08B44BFB-01EF-4CBF-A609-93E0370A1BC2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EECAF-1177-41C6-BFA4-B0A78BA85EE9}" type="pres">
      <dgm:prSet presAssocID="{4DA40721-9B6C-4C00-A75B-7AB60E50BA67}" presName="sibTrans" presStyleLbl="node1" presStyleIdx="0" presStyleCnt="5"/>
      <dgm:spPr/>
      <dgm:t>
        <a:bodyPr/>
        <a:lstStyle/>
        <a:p>
          <a:endParaRPr lang="ru-RU"/>
        </a:p>
      </dgm:t>
    </dgm:pt>
    <dgm:pt modelId="{7527B6F0-FEB5-4443-B4C0-3BFC11ADADA5}" type="pres">
      <dgm:prSet presAssocID="{567A2BB4-E955-4F73-8392-B4BD612F7773}" presName="dummy" presStyleCnt="0"/>
      <dgm:spPr/>
    </dgm:pt>
    <dgm:pt modelId="{9CDE8EE8-2DB5-484F-90E4-AF56086CE60B}" type="pres">
      <dgm:prSet presAssocID="{567A2BB4-E955-4F73-8392-B4BD612F7773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68A75-E87E-4000-85AC-F0C9B83BB4AF}" type="pres">
      <dgm:prSet presAssocID="{3F23E30D-1C37-42E7-B061-7F57EB3D1977}" presName="sibTrans" presStyleLbl="node1" presStyleIdx="1" presStyleCnt="5"/>
      <dgm:spPr/>
      <dgm:t>
        <a:bodyPr/>
        <a:lstStyle/>
        <a:p>
          <a:endParaRPr lang="ru-RU"/>
        </a:p>
      </dgm:t>
    </dgm:pt>
    <dgm:pt modelId="{622CDDF7-DAFA-4901-9311-4C529CE0B5EA}" type="pres">
      <dgm:prSet presAssocID="{E6C24EF9-3578-4E25-89B4-4E562B70DC95}" presName="dummy" presStyleCnt="0"/>
      <dgm:spPr/>
    </dgm:pt>
    <dgm:pt modelId="{EFA9B26C-EBC8-4FCB-AF8E-91480B0AAFD1}" type="pres">
      <dgm:prSet presAssocID="{E6C24EF9-3578-4E25-89B4-4E562B70DC95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8CA82-CB5E-4B40-9F61-BE745BE683EB}" type="pres">
      <dgm:prSet presAssocID="{E6DA5522-1DA8-4F9D-87BD-D53BFD3EB167}" presName="sibTrans" presStyleLbl="node1" presStyleIdx="2" presStyleCnt="5"/>
      <dgm:spPr/>
      <dgm:t>
        <a:bodyPr/>
        <a:lstStyle/>
        <a:p>
          <a:endParaRPr lang="ru-RU"/>
        </a:p>
      </dgm:t>
    </dgm:pt>
    <dgm:pt modelId="{8BEFBA25-5FE9-4BBE-A738-D8686EE4660A}" type="pres">
      <dgm:prSet presAssocID="{7D4190B6-1108-4B90-98A1-74B6CA3AD143}" presName="dummy" presStyleCnt="0"/>
      <dgm:spPr/>
    </dgm:pt>
    <dgm:pt modelId="{E93CEF46-91DC-4CBC-9CEE-D1C920710A2F}" type="pres">
      <dgm:prSet presAssocID="{7D4190B6-1108-4B90-98A1-74B6CA3AD143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1344E-4EFE-4790-B81A-307B9D6B5EC5}" type="pres">
      <dgm:prSet presAssocID="{FB9B4FE8-F105-46DB-9484-C9B7988B2FEE}" presName="sibTrans" presStyleLbl="node1" presStyleIdx="3" presStyleCnt="5"/>
      <dgm:spPr/>
      <dgm:t>
        <a:bodyPr/>
        <a:lstStyle/>
        <a:p>
          <a:endParaRPr lang="ru-RU"/>
        </a:p>
      </dgm:t>
    </dgm:pt>
    <dgm:pt modelId="{3368678A-7352-45CF-9667-E27172278D50}" type="pres">
      <dgm:prSet presAssocID="{8B9277B4-F124-4C18-819B-32126CFE13E2}" presName="dummy" presStyleCnt="0"/>
      <dgm:spPr/>
    </dgm:pt>
    <dgm:pt modelId="{5769A168-0310-459E-A83F-FEBBA6134441}" type="pres">
      <dgm:prSet presAssocID="{8B9277B4-F124-4C18-819B-32126CFE13E2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4BB7D-AD66-477A-836F-A06C7A23F36F}" type="pres">
      <dgm:prSet presAssocID="{70BF9593-4D81-4469-97AB-E094EE996AB5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A8D069D0-1040-403C-B36F-C19C7794584D}" type="presOf" srcId="{E6DA5522-1DA8-4F9D-87BD-D53BFD3EB167}" destId="{A478CA82-CB5E-4B40-9F61-BE745BE683EB}" srcOrd="0" destOrd="0" presId="urn:microsoft.com/office/officeart/2005/8/layout/cycle1"/>
    <dgm:cxn modelId="{3C2B2226-1810-4874-87C6-3D5E7EA8CA7E}" type="presOf" srcId="{08B44BFB-01EF-4CBF-A609-93E0370A1BC2}" destId="{574A9BA4-543C-47D5-A6BA-3218951484AD}" srcOrd="0" destOrd="0" presId="urn:microsoft.com/office/officeart/2005/8/layout/cycle1"/>
    <dgm:cxn modelId="{326562C9-DEE4-4719-9EF2-D2EE483D2DBF}" type="presOf" srcId="{567A2BB4-E955-4F73-8392-B4BD612F7773}" destId="{9CDE8EE8-2DB5-484F-90E4-AF56086CE60B}" srcOrd="0" destOrd="0" presId="urn:microsoft.com/office/officeart/2005/8/layout/cycle1"/>
    <dgm:cxn modelId="{8F58916A-6D5C-4021-B6E6-5347F48098D5}" srcId="{48D40E05-147D-49B7-AC21-432BD49919C7}" destId="{08B44BFB-01EF-4CBF-A609-93E0370A1BC2}" srcOrd="0" destOrd="0" parTransId="{F16B1F4A-3C25-43A5-BBE9-A01444477F77}" sibTransId="{4DA40721-9B6C-4C00-A75B-7AB60E50BA67}"/>
    <dgm:cxn modelId="{9199ECAF-6316-4804-BCC0-99B9E374E298}" type="presOf" srcId="{70BF9593-4D81-4469-97AB-E094EE996AB5}" destId="{7A44BB7D-AD66-477A-836F-A06C7A23F36F}" srcOrd="0" destOrd="0" presId="urn:microsoft.com/office/officeart/2005/8/layout/cycle1"/>
    <dgm:cxn modelId="{7C24DCBA-B2D1-4F49-97CC-BEE2F6B6898C}" type="presOf" srcId="{FB9B4FE8-F105-46DB-9484-C9B7988B2FEE}" destId="{1781344E-4EFE-4790-B81A-307B9D6B5EC5}" srcOrd="0" destOrd="0" presId="urn:microsoft.com/office/officeart/2005/8/layout/cycle1"/>
    <dgm:cxn modelId="{7F4FF709-EAC8-4817-8617-B68856349412}" type="presOf" srcId="{8B9277B4-F124-4C18-819B-32126CFE13E2}" destId="{5769A168-0310-459E-A83F-FEBBA6134441}" srcOrd="0" destOrd="0" presId="urn:microsoft.com/office/officeart/2005/8/layout/cycle1"/>
    <dgm:cxn modelId="{E092E8BC-79EC-4D61-A14C-9E2B8D594661}" type="presOf" srcId="{48D40E05-147D-49B7-AC21-432BD49919C7}" destId="{53A6EC3A-5E57-4C6E-88FD-D343DA510954}" srcOrd="0" destOrd="0" presId="urn:microsoft.com/office/officeart/2005/8/layout/cycle1"/>
    <dgm:cxn modelId="{78D3A652-3035-43AC-BEF3-459A69E97EEA}" type="presOf" srcId="{4DA40721-9B6C-4C00-A75B-7AB60E50BA67}" destId="{C10EECAF-1177-41C6-BFA4-B0A78BA85EE9}" srcOrd="0" destOrd="0" presId="urn:microsoft.com/office/officeart/2005/8/layout/cycle1"/>
    <dgm:cxn modelId="{981B1D47-BA26-4CA5-9F8E-48A482EFA450}" srcId="{48D40E05-147D-49B7-AC21-432BD49919C7}" destId="{567A2BB4-E955-4F73-8392-B4BD612F7773}" srcOrd="1" destOrd="0" parTransId="{7C9CF64B-CCE7-405D-A9FD-16750F152B89}" sibTransId="{3F23E30D-1C37-42E7-B061-7F57EB3D1977}"/>
    <dgm:cxn modelId="{B78139E2-112E-4920-9AF3-50D510C71351}" type="presOf" srcId="{7D4190B6-1108-4B90-98A1-74B6CA3AD143}" destId="{E93CEF46-91DC-4CBC-9CEE-D1C920710A2F}" srcOrd="0" destOrd="0" presId="urn:microsoft.com/office/officeart/2005/8/layout/cycle1"/>
    <dgm:cxn modelId="{97332419-08A2-4674-BE3F-B610F328F002}" type="presOf" srcId="{3F23E30D-1C37-42E7-B061-7F57EB3D1977}" destId="{84C68A75-E87E-4000-85AC-F0C9B83BB4AF}" srcOrd="0" destOrd="0" presId="urn:microsoft.com/office/officeart/2005/8/layout/cycle1"/>
    <dgm:cxn modelId="{A058EBAF-8D8D-44F3-91B3-6617E940D38C}" srcId="{48D40E05-147D-49B7-AC21-432BD49919C7}" destId="{E6C24EF9-3578-4E25-89B4-4E562B70DC95}" srcOrd="2" destOrd="0" parTransId="{490FA034-C8EC-447D-8895-BF432E37D0FF}" sibTransId="{E6DA5522-1DA8-4F9D-87BD-D53BFD3EB167}"/>
    <dgm:cxn modelId="{0CD7BEC9-4AAD-48A3-8966-6000A48C36D2}" srcId="{48D40E05-147D-49B7-AC21-432BD49919C7}" destId="{7D4190B6-1108-4B90-98A1-74B6CA3AD143}" srcOrd="3" destOrd="0" parTransId="{E110CFA8-DDF0-4298-A31B-66D62B88971C}" sibTransId="{FB9B4FE8-F105-46DB-9484-C9B7988B2FEE}"/>
    <dgm:cxn modelId="{BBB1D2FC-43DE-4129-ABD1-253D39CD6F12}" type="presOf" srcId="{E6C24EF9-3578-4E25-89B4-4E562B70DC95}" destId="{EFA9B26C-EBC8-4FCB-AF8E-91480B0AAFD1}" srcOrd="0" destOrd="0" presId="urn:microsoft.com/office/officeart/2005/8/layout/cycle1"/>
    <dgm:cxn modelId="{08CC7C07-69C9-4525-BF26-65B9AE0AF5F2}" srcId="{48D40E05-147D-49B7-AC21-432BD49919C7}" destId="{8B9277B4-F124-4C18-819B-32126CFE13E2}" srcOrd="4" destOrd="0" parTransId="{2ABBA1FF-BC9C-4BF0-B5C8-AF2B8F3750CC}" sibTransId="{70BF9593-4D81-4469-97AB-E094EE996AB5}"/>
    <dgm:cxn modelId="{F3E8C137-E5A3-4E29-9757-FB34E63757E2}" type="presParOf" srcId="{53A6EC3A-5E57-4C6E-88FD-D343DA510954}" destId="{AD6D1CFF-DFDE-4401-8A06-1E6AF8B12D9A}" srcOrd="0" destOrd="0" presId="urn:microsoft.com/office/officeart/2005/8/layout/cycle1"/>
    <dgm:cxn modelId="{C0EE67ED-8265-4763-8309-9CD61EEC4614}" type="presParOf" srcId="{53A6EC3A-5E57-4C6E-88FD-D343DA510954}" destId="{574A9BA4-543C-47D5-A6BA-3218951484AD}" srcOrd="1" destOrd="0" presId="urn:microsoft.com/office/officeart/2005/8/layout/cycle1"/>
    <dgm:cxn modelId="{23C505C1-A6B2-46EF-BD9E-C33CD16E7AF2}" type="presParOf" srcId="{53A6EC3A-5E57-4C6E-88FD-D343DA510954}" destId="{C10EECAF-1177-41C6-BFA4-B0A78BA85EE9}" srcOrd="2" destOrd="0" presId="urn:microsoft.com/office/officeart/2005/8/layout/cycle1"/>
    <dgm:cxn modelId="{5D316A7A-BCE7-4CF7-855B-013B1D230B2B}" type="presParOf" srcId="{53A6EC3A-5E57-4C6E-88FD-D343DA510954}" destId="{7527B6F0-FEB5-4443-B4C0-3BFC11ADADA5}" srcOrd="3" destOrd="0" presId="urn:microsoft.com/office/officeart/2005/8/layout/cycle1"/>
    <dgm:cxn modelId="{25F719A0-5596-462B-998E-1114966CC7AE}" type="presParOf" srcId="{53A6EC3A-5E57-4C6E-88FD-D343DA510954}" destId="{9CDE8EE8-2DB5-484F-90E4-AF56086CE60B}" srcOrd="4" destOrd="0" presId="urn:microsoft.com/office/officeart/2005/8/layout/cycle1"/>
    <dgm:cxn modelId="{D1DF05B9-96AD-4111-BCDB-77685245D967}" type="presParOf" srcId="{53A6EC3A-5E57-4C6E-88FD-D343DA510954}" destId="{84C68A75-E87E-4000-85AC-F0C9B83BB4AF}" srcOrd="5" destOrd="0" presId="urn:microsoft.com/office/officeart/2005/8/layout/cycle1"/>
    <dgm:cxn modelId="{4B40FC86-4F2B-4368-81A7-E63F2A8B4727}" type="presParOf" srcId="{53A6EC3A-5E57-4C6E-88FD-D343DA510954}" destId="{622CDDF7-DAFA-4901-9311-4C529CE0B5EA}" srcOrd="6" destOrd="0" presId="urn:microsoft.com/office/officeart/2005/8/layout/cycle1"/>
    <dgm:cxn modelId="{39C5CD8C-D1C7-401F-A1AF-E2F286577E40}" type="presParOf" srcId="{53A6EC3A-5E57-4C6E-88FD-D343DA510954}" destId="{EFA9B26C-EBC8-4FCB-AF8E-91480B0AAFD1}" srcOrd="7" destOrd="0" presId="urn:microsoft.com/office/officeart/2005/8/layout/cycle1"/>
    <dgm:cxn modelId="{D7CA95D8-E353-45B5-B869-941C1A04E021}" type="presParOf" srcId="{53A6EC3A-5E57-4C6E-88FD-D343DA510954}" destId="{A478CA82-CB5E-4B40-9F61-BE745BE683EB}" srcOrd="8" destOrd="0" presId="urn:microsoft.com/office/officeart/2005/8/layout/cycle1"/>
    <dgm:cxn modelId="{373F7673-F421-4E2C-9A55-03622D9A060D}" type="presParOf" srcId="{53A6EC3A-5E57-4C6E-88FD-D343DA510954}" destId="{8BEFBA25-5FE9-4BBE-A738-D8686EE4660A}" srcOrd="9" destOrd="0" presId="urn:microsoft.com/office/officeart/2005/8/layout/cycle1"/>
    <dgm:cxn modelId="{84245649-94DF-4936-A99A-61E0799141F5}" type="presParOf" srcId="{53A6EC3A-5E57-4C6E-88FD-D343DA510954}" destId="{E93CEF46-91DC-4CBC-9CEE-D1C920710A2F}" srcOrd="10" destOrd="0" presId="urn:microsoft.com/office/officeart/2005/8/layout/cycle1"/>
    <dgm:cxn modelId="{9104D137-C9DE-430A-A10D-F8D3C8F0CE66}" type="presParOf" srcId="{53A6EC3A-5E57-4C6E-88FD-D343DA510954}" destId="{1781344E-4EFE-4790-B81A-307B9D6B5EC5}" srcOrd="11" destOrd="0" presId="urn:microsoft.com/office/officeart/2005/8/layout/cycle1"/>
    <dgm:cxn modelId="{4924CFD2-2587-4A37-8901-11ADC097BF1B}" type="presParOf" srcId="{53A6EC3A-5E57-4C6E-88FD-D343DA510954}" destId="{3368678A-7352-45CF-9667-E27172278D50}" srcOrd="12" destOrd="0" presId="urn:microsoft.com/office/officeart/2005/8/layout/cycle1"/>
    <dgm:cxn modelId="{03406300-5270-4468-A656-4BA47DEC1A9B}" type="presParOf" srcId="{53A6EC3A-5E57-4C6E-88FD-D343DA510954}" destId="{5769A168-0310-459E-A83F-FEBBA6134441}" srcOrd="13" destOrd="0" presId="urn:microsoft.com/office/officeart/2005/8/layout/cycle1"/>
    <dgm:cxn modelId="{70C7CB34-1A26-4575-9159-357D250381B7}" type="presParOf" srcId="{53A6EC3A-5E57-4C6E-88FD-D343DA510954}" destId="{7A44BB7D-AD66-477A-836F-A06C7A23F36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A9BA4-543C-47D5-A6BA-3218951484AD}">
      <dsp:nvSpPr>
        <dsp:cNvPr id="0" name=""/>
        <dsp:cNvSpPr/>
      </dsp:nvSpPr>
      <dsp:spPr>
        <a:xfrm>
          <a:off x="6998804" y="47135"/>
          <a:ext cx="1676663" cy="1676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Доброта;</a:t>
          </a:r>
          <a:endParaRPr lang="ru-RU" sz="2000" b="1" kern="1200" dirty="0"/>
        </a:p>
      </dsp:txBody>
      <dsp:txXfrm>
        <a:off x="6998804" y="47135"/>
        <a:ext cx="1676663" cy="1676663"/>
      </dsp:txXfrm>
    </dsp:sp>
    <dsp:sp modelId="{C10EECAF-1177-41C6-BFA4-B0A78BA85EE9}">
      <dsp:nvSpPr>
        <dsp:cNvPr id="0" name=""/>
        <dsp:cNvSpPr/>
      </dsp:nvSpPr>
      <dsp:spPr>
        <a:xfrm>
          <a:off x="3055699" y="-1248"/>
          <a:ext cx="6285015" cy="6285015"/>
        </a:xfrm>
        <a:prstGeom prst="circularArrow">
          <a:avLst>
            <a:gd name="adj1" fmla="val 5202"/>
            <a:gd name="adj2" fmla="val 336051"/>
            <a:gd name="adj3" fmla="val 21292682"/>
            <a:gd name="adj4" fmla="val 19766729"/>
            <a:gd name="adj5" fmla="val 60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DE8EE8-2DB5-484F-90E4-AF56086CE60B}">
      <dsp:nvSpPr>
        <dsp:cNvPr id="0" name=""/>
        <dsp:cNvSpPr/>
      </dsp:nvSpPr>
      <dsp:spPr>
        <a:xfrm>
          <a:off x="8011718" y="3164564"/>
          <a:ext cx="1676663" cy="1676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Внимание;</a:t>
          </a:r>
          <a:endParaRPr lang="ru-RU" sz="2000" b="1" kern="1200" dirty="0"/>
        </a:p>
      </dsp:txBody>
      <dsp:txXfrm>
        <a:off x="8011718" y="3164564"/>
        <a:ext cx="1676663" cy="1676663"/>
      </dsp:txXfrm>
    </dsp:sp>
    <dsp:sp modelId="{84C68A75-E87E-4000-85AC-F0C9B83BB4AF}">
      <dsp:nvSpPr>
        <dsp:cNvPr id="0" name=""/>
        <dsp:cNvSpPr/>
      </dsp:nvSpPr>
      <dsp:spPr>
        <a:xfrm>
          <a:off x="3055699" y="-1248"/>
          <a:ext cx="6285015" cy="6285015"/>
        </a:xfrm>
        <a:prstGeom prst="circularArrow">
          <a:avLst>
            <a:gd name="adj1" fmla="val 5202"/>
            <a:gd name="adj2" fmla="val 336051"/>
            <a:gd name="adj3" fmla="val 4014118"/>
            <a:gd name="adj4" fmla="val 2253965"/>
            <a:gd name="adj5" fmla="val 606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A9B26C-EBC8-4FCB-AF8E-91480B0AAFD1}">
      <dsp:nvSpPr>
        <dsp:cNvPr id="0" name=""/>
        <dsp:cNvSpPr/>
      </dsp:nvSpPr>
      <dsp:spPr>
        <a:xfrm>
          <a:off x="5359875" y="5091240"/>
          <a:ext cx="1676663" cy="1676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Умение общаться;</a:t>
          </a:r>
          <a:endParaRPr lang="ru-RU" sz="2000" b="1" kern="1200" dirty="0"/>
        </a:p>
      </dsp:txBody>
      <dsp:txXfrm>
        <a:off x="5359875" y="5091240"/>
        <a:ext cx="1676663" cy="1676663"/>
      </dsp:txXfrm>
    </dsp:sp>
    <dsp:sp modelId="{A478CA82-CB5E-4B40-9F61-BE745BE683EB}">
      <dsp:nvSpPr>
        <dsp:cNvPr id="0" name=""/>
        <dsp:cNvSpPr/>
      </dsp:nvSpPr>
      <dsp:spPr>
        <a:xfrm>
          <a:off x="3055699" y="-1248"/>
          <a:ext cx="6285015" cy="6285015"/>
        </a:xfrm>
        <a:prstGeom prst="circularArrow">
          <a:avLst>
            <a:gd name="adj1" fmla="val 5202"/>
            <a:gd name="adj2" fmla="val 336051"/>
            <a:gd name="adj3" fmla="val 8209984"/>
            <a:gd name="adj4" fmla="val 6449832"/>
            <a:gd name="adj5" fmla="val 606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3CEF46-91DC-4CBC-9CEE-D1C920710A2F}">
      <dsp:nvSpPr>
        <dsp:cNvPr id="0" name=""/>
        <dsp:cNvSpPr/>
      </dsp:nvSpPr>
      <dsp:spPr>
        <a:xfrm>
          <a:off x="2708032" y="3164564"/>
          <a:ext cx="1676663" cy="1676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Организованность, ответственность;</a:t>
          </a:r>
          <a:endParaRPr lang="ru-RU" sz="2000" b="1" kern="1200" dirty="0"/>
        </a:p>
      </dsp:txBody>
      <dsp:txXfrm>
        <a:off x="2708032" y="3164564"/>
        <a:ext cx="1676663" cy="1676663"/>
      </dsp:txXfrm>
    </dsp:sp>
    <dsp:sp modelId="{1781344E-4EFE-4790-B81A-307B9D6B5EC5}">
      <dsp:nvSpPr>
        <dsp:cNvPr id="0" name=""/>
        <dsp:cNvSpPr/>
      </dsp:nvSpPr>
      <dsp:spPr>
        <a:xfrm>
          <a:off x="3055699" y="-1248"/>
          <a:ext cx="6285015" cy="6285015"/>
        </a:xfrm>
        <a:prstGeom prst="circularArrow">
          <a:avLst>
            <a:gd name="adj1" fmla="val 5202"/>
            <a:gd name="adj2" fmla="val 336051"/>
            <a:gd name="adj3" fmla="val 12297220"/>
            <a:gd name="adj4" fmla="val 10771267"/>
            <a:gd name="adj5" fmla="val 606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69A168-0310-459E-A83F-FEBBA6134441}">
      <dsp:nvSpPr>
        <dsp:cNvPr id="0" name=""/>
        <dsp:cNvSpPr/>
      </dsp:nvSpPr>
      <dsp:spPr>
        <a:xfrm>
          <a:off x="3720946" y="47135"/>
          <a:ext cx="1676663" cy="1676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Инициатив-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ность</a:t>
          </a:r>
          <a:endParaRPr lang="ru-RU" sz="2000" b="1" kern="1200" dirty="0"/>
        </a:p>
      </dsp:txBody>
      <dsp:txXfrm>
        <a:off x="3720946" y="47135"/>
        <a:ext cx="1676663" cy="1676663"/>
      </dsp:txXfrm>
    </dsp:sp>
    <dsp:sp modelId="{7A44BB7D-AD66-477A-836F-A06C7A23F36F}">
      <dsp:nvSpPr>
        <dsp:cNvPr id="0" name=""/>
        <dsp:cNvSpPr/>
      </dsp:nvSpPr>
      <dsp:spPr>
        <a:xfrm>
          <a:off x="3055699" y="-1248"/>
          <a:ext cx="6285015" cy="6285015"/>
        </a:xfrm>
        <a:prstGeom prst="circularArrow">
          <a:avLst>
            <a:gd name="adj1" fmla="val 5202"/>
            <a:gd name="adj2" fmla="val 336051"/>
            <a:gd name="adj3" fmla="val 16865108"/>
            <a:gd name="adj4" fmla="val 15198841"/>
            <a:gd name="adj5" fmla="val 6069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6A00E-75C8-4D71-9A12-A3F036D53397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23B96-F5D2-4866-990C-24EE4C124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64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E464A-F44F-46ED-9F43-4E6DEC687FEF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EB454-B0D8-45EB-B2F3-BA17A5962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8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0F346-329B-4D36-9E16-9BC97F042C3A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543AA-3D6E-40F1-9878-6E373127A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1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561C74-AC0B-4419-9F52-FA535434AA57}" type="datetimeFigureOut">
              <a:rPr lang="en-US"/>
              <a:pPr>
                <a:defRPr/>
              </a:pPr>
              <a:t>10/31/2018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F9BEB-E9B4-4CB4-BFD1-C29FB7818F2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828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BAA61-7D39-42DA-9D13-E522831214B1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91CCA-EFB8-463A-AD5B-556E189A6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7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935B0-1CD9-4700-81F5-74862EF43BA6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49F7-F582-467F-8FE7-240B4346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71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CB9F-F74D-4A4E-8E37-784573923634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A627E-0277-484D-9223-46AF102F0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08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3C94B-786A-43FC-9366-59730A1AF62C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C6EE6-D774-4D91-9FDF-FF72EE64D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4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37769-6365-4FF1-8618-13AB333F1031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5412-B662-4056-8AC2-F3B1219C2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DB99C-E82A-4F0E-9373-2F7B7C91C7D4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BA22F-8279-4A78-B254-43E6D366D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12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302DA-62CC-4E70-A8EF-A345B4B54BC6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F71A-E46B-45CD-924C-88898228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B62-9286-419A-8701-CB471B221C4A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4D219-99E2-4221-8862-3D920E324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6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6CA43D-B57A-40E1-AB53-F066939C949F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72BCFE-64D6-4736-A407-2E1AF1CE7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82663" y="2565400"/>
            <a:ext cx="10361612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Профессиональное развитие современного учителя: вызовы и возможности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86125" y="5229225"/>
            <a:ext cx="8534400" cy="985838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Информационно-методический день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01-02 ноября 2018 года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Объект 4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735638" y="1628775"/>
            <a:ext cx="5383212" cy="4205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/>
              <a:t>знание + мышление + лидерство = </a:t>
            </a:r>
            <a:r>
              <a:rPr lang="ru-RU" sz="4400" b="1" dirty="0" smtClean="0">
                <a:solidFill>
                  <a:srgbClr val="FF0000"/>
                </a:solidFill>
              </a:rPr>
              <a:t>хорошее современное образование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476250"/>
            <a:ext cx="3965575" cy="594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9478963" y="5969000"/>
            <a:ext cx="2592387" cy="57626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Майкл </a:t>
            </a:r>
            <a:r>
              <a:rPr lang="ru-RU" sz="2800" b="1" dirty="0" err="1"/>
              <a:t>Барбер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>
          <a:xfrm>
            <a:off x="1054100" y="1878013"/>
            <a:ext cx="10971213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Обучение + воспитание= образование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3011488"/>
            <a:ext cx="2741613" cy="383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343025" y="2276475"/>
            <a:ext cx="3671888" cy="8651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ОБУЧЕНИЕ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43025" y="3644900"/>
            <a:ext cx="3671888" cy="863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ВОСПИТАНИЕ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43025" y="4941888"/>
            <a:ext cx="3671888" cy="863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62613" y="2247900"/>
            <a:ext cx="6337300" cy="8651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ПРЕДМЕТНЫЕ РЕЗУЛЬТАТЫ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62613" y="3644900"/>
            <a:ext cx="6337300" cy="8636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ЛИЧНОСТНЫЕ РЕЗУЛЬТАТЫ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62613" y="4941888"/>
            <a:ext cx="6337300" cy="8636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МЕТАПРЕДМЕТНЫЕ РЕЗУЛЬТАТЫ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61938" y="260350"/>
            <a:ext cx="10971212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Характеристики эффективного учителя</a:t>
            </a:r>
          </a:p>
        </p:txBody>
      </p:sp>
      <p:sp>
        <p:nvSpPr>
          <p:cNvPr id="4" name="Овал 3"/>
          <p:cNvSpPr/>
          <p:nvPr/>
        </p:nvSpPr>
        <p:spPr>
          <a:xfrm>
            <a:off x="4654550" y="4114800"/>
            <a:ext cx="3313113" cy="26638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ЭФФЕКТИВНЫЙ УЧИТЕЛЬ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82663" y="4941888"/>
            <a:ext cx="2663825" cy="15827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Поощряет обучающихся задумываться о характере и качестве своей работы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14463" y="2492375"/>
            <a:ext cx="3024187" cy="17287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Побуждает и поддерживает интерес к языку и деталям предмета, развивает способности рассуждать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14913" y="1341438"/>
            <a:ext cx="2592387" cy="14398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Глубоко понимает свой предмет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55000" y="2060575"/>
            <a:ext cx="3457575" cy="21605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Ставит перед обучающимися сложные задачи и поощряет самостоятельные размышления и поиск их решения индивидуально или в составе группы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336088" y="4927600"/>
            <a:ext cx="2663825" cy="15827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Стимулирует через ожидания высоких результатов развитие каждого обучающегося </a:t>
            </a:r>
          </a:p>
        </p:txBody>
      </p:sp>
      <p:sp>
        <p:nvSpPr>
          <p:cNvPr id="11" name="Стрелка вверх 10"/>
          <p:cNvSpPr/>
          <p:nvPr/>
        </p:nvSpPr>
        <p:spPr>
          <a:xfrm rot="10800000">
            <a:off x="6139773" y="2780928"/>
            <a:ext cx="360040" cy="1333479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100958">
            <a:off x="7562545" y="4214928"/>
            <a:ext cx="958804" cy="38963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7824712" y="5754442"/>
            <a:ext cx="1493854" cy="38963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653282" y="5759019"/>
            <a:ext cx="1142682" cy="4320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821168">
            <a:off x="4243741" y="4210417"/>
            <a:ext cx="862036" cy="4320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82663" y="274638"/>
            <a:ext cx="9432925" cy="777875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Региональная система учительского роста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1220788"/>
            <a:ext cx="11088687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-396552" y="260648"/>
          <a:ext cx="12396414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1606550"/>
            <a:ext cx="2554287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bject 2"/>
          <p:cNvSpPr>
            <a:spLocks noGrp="1"/>
          </p:cNvSpPr>
          <p:nvPr>
            <p:ph type="title"/>
          </p:nvPr>
        </p:nvSpPr>
        <p:spPr>
          <a:xfrm>
            <a:off x="4727575" y="287338"/>
            <a:ext cx="2897188" cy="574675"/>
          </a:xfrm>
        </p:spPr>
        <p:txBody>
          <a:bodyPr tIns="12700">
            <a:spAutoFit/>
          </a:bodyPr>
          <a:lstStyle/>
          <a:p>
            <a:pPr marL="12700" eaLnBrk="1" hangingPunct="1">
              <a:spcBef>
                <a:spcPts val="100"/>
              </a:spcBef>
            </a:pPr>
            <a:r>
              <a:rPr lang="ru-RU" altLang="ru-RU" sz="3600" smtClean="0">
                <a:latin typeface="Trebuchet MS" pitchFamily="34" charset="0"/>
                <a:ea typeface="Trebuchet MS" pitchFamily="34" charset="0"/>
                <a:cs typeface="Trebuchet MS" pitchFamily="34" charset="0"/>
              </a:rPr>
              <a:t>VUCA мир</a:t>
            </a:r>
          </a:p>
        </p:txBody>
      </p:sp>
      <p:sp>
        <p:nvSpPr>
          <p:cNvPr id="4099" name="object 4"/>
          <p:cNvSpPr>
            <a:spLocks noChangeArrowheads="1"/>
          </p:cNvSpPr>
          <p:nvPr/>
        </p:nvSpPr>
        <p:spPr bwMode="auto">
          <a:xfrm>
            <a:off x="1154113" y="1273175"/>
            <a:ext cx="10810875" cy="53943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29119" y="339597"/>
            <a:ext cx="4554897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5" dirty="0">
                <a:latin typeface="Trebuchet MS"/>
                <a:cs typeface="Trebuchet MS"/>
              </a:rPr>
              <a:t>ВЫЗОВЫ </a:t>
            </a:r>
            <a:r>
              <a:rPr sz="2400" b="1" spc="-160" dirty="0">
                <a:latin typeface="Trebuchet MS"/>
                <a:cs typeface="Trebuchet MS"/>
              </a:rPr>
              <a:t>СИСТЕМЕ</a:t>
            </a:r>
            <a:r>
              <a:rPr sz="2400" b="1" spc="-295" dirty="0">
                <a:latin typeface="Trebuchet MS"/>
                <a:cs typeface="Trebuchet MS"/>
              </a:rPr>
              <a:t> </a:t>
            </a:r>
            <a:r>
              <a:rPr sz="2400" b="1" spc="-130" dirty="0">
                <a:latin typeface="Trebuchet MS"/>
                <a:cs typeface="Trebuchet MS"/>
              </a:rPr>
              <a:t>ОБРАЗОВАНИЯ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8660" y="4499609"/>
            <a:ext cx="2496495" cy="816890"/>
          </a:xfrm>
          <a:prstGeom prst="rect">
            <a:avLst/>
          </a:prstGeom>
          <a:solidFill>
            <a:srgbClr val="92D050"/>
          </a:solidFill>
          <a:ln w="25907">
            <a:solidFill>
              <a:srgbClr val="41709C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7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b="1" spc="-125" dirty="0">
                <a:solidFill>
                  <a:srgbClr val="002060"/>
                </a:solidFill>
                <a:latin typeface="Trebuchet MS"/>
                <a:cs typeface="Trebuchet MS"/>
              </a:rPr>
              <a:t>Интернет </a:t>
            </a: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и</a:t>
            </a:r>
            <a:r>
              <a:rPr sz="1800" b="1" spc="-204" dirty="0">
                <a:solidFill>
                  <a:srgbClr val="002060"/>
                </a:solidFill>
                <a:latin typeface="Trebuchet MS"/>
                <a:cs typeface="Trebuchet MS"/>
              </a:rPr>
              <a:t> </a:t>
            </a:r>
            <a:r>
              <a:rPr sz="1800" b="1" spc="-100" dirty="0">
                <a:solidFill>
                  <a:srgbClr val="002060"/>
                </a:solidFill>
                <a:latin typeface="Trebuchet MS"/>
                <a:cs typeface="Trebuchet MS"/>
              </a:rPr>
              <a:t>цифровые</a:t>
            </a:r>
            <a:endParaRPr sz="1800">
              <a:solidFill>
                <a:srgbClr val="002060"/>
              </a:solidFill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1800" b="1" spc="-125" dirty="0">
                <a:solidFill>
                  <a:srgbClr val="002060"/>
                </a:solidFill>
                <a:latin typeface="Trebuchet MS"/>
                <a:cs typeface="Trebuchet MS"/>
              </a:rPr>
              <a:t>технологии</a:t>
            </a:r>
            <a:endParaRPr sz="1800">
              <a:solidFill>
                <a:srgbClr val="002060"/>
              </a:solidFill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96552" y="4499609"/>
            <a:ext cx="8155513" cy="1079500"/>
          </a:xfrm>
          <a:custGeom>
            <a:avLst/>
            <a:gdLst/>
            <a:ahLst/>
            <a:cxnLst/>
            <a:rect l="l" t="t" r="r" b="b"/>
            <a:pathLst>
              <a:path w="8156575" h="1079500">
                <a:moveTo>
                  <a:pt x="0" y="1078992"/>
                </a:moveTo>
                <a:lnTo>
                  <a:pt x="8156448" y="1078992"/>
                </a:lnTo>
                <a:lnTo>
                  <a:pt x="8156448" y="0"/>
                </a:lnTo>
                <a:lnTo>
                  <a:pt x="0" y="0"/>
                </a:lnTo>
                <a:lnTo>
                  <a:pt x="0" y="1078992"/>
                </a:lnTo>
                <a:close/>
              </a:path>
            </a:pathLst>
          </a:custGeom>
          <a:ln w="19812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888107" y="4521200"/>
            <a:ext cx="5330766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95"/>
              </a:spcBef>
              <a:tabLst>
                <a:tab pos="1066800" algn="l"/>
                <a:tab pos="2380615" algn="l"/>
                <a:tab pos="3529329" algn="l"/>
                <a:tab pos="4144010" algn="l"/>
              </a:tabLst>
            </a:pPr>
            <a:r>
              <a:rPr sz="1600" b="1" spc="-90" dirty="0">
                <a:latin typeface="Trebuchet MS"/>
                <a:cs typeface="Trebuchet MS"/>
              </a:rPr>
              <a:t>Смена </a:t>
            </a:r>
            <a:r>
              <a:rPr sz="1600" b="1" spc="-95" dirty="0">
                <a:latin typeface="Trebuchet MS"/>
                <a:cs typeface="Trebuchet MS"/>
              </a:rPr>
              <a:t>моделей </a:t>
            </a:r>
            <a:r>
              <a:rPr sz="1600" b="1" spc="-100" dirty="0">
                <a:latin typeface="Trebuchet MS"/>
                <a:cs typeface="Trebuchet MS"/>
              </a:rPr>
              <a:t>создания, </a:t>
            </a:r>
            <a:r>
              <a:rPr sz="1600" b="1" spc="-105" dirty="0">
                <a:latin typeface="Trebuchet MS"/>
                <a:cs typeface="Trebuchet MS"/>
              </a:rPr>
              <a:t>сохранения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100" dirty="0">
                <a:latin typeface="Trebuchet MS"/>
                <a:cs typeface="Trebuchet MS"/>
              </a:rPr>
              <a:t>трансляции </a:t>
            </a:r>
            <a:r>
              <a:rPr sz="1600" b="1" spc="-80" dirty="0">
                <a:latin typeface="Trebuchet MS"/>
                <a:cs typeface="Trebuchet MS"/>
              </a:rPr>
              <a:t>знаний  </a:t>
            </a:r>
            <a:r>
              <a:rPr sz="1600" b="1" spc="-90" dirty="0">
                <a:latin typeface="Trebuchet MS"/>
                <a:cs typeface="Trebuchet MS"/>
              </a:rPr>
              <a:t>Смена	</a:t>
            </a:r>
            <a:r>
              <a:rPr sz="1600" b="1" spc="-105" dirty="0">
                <a:latin typeface="Trebuchet MS"/>
                <a:cs typeface="Trebuchet MS"/>
              </a:rPr>
              <a:t>процесса	</a:t>
            </a:r>
            <a:r>
              <a:rPr sz="1600" b="1" spc="-85" dirty="0">
                <a:latin typeface="Trebuchet MS"/>
                <a:cs typeface="Trebuchet MS"/>
              </a:rPr>
              <a:t>оценки	</a:t>
            </a:r>
            <a:r>
              <a:rPr sz="1600" b="1" spc="-75" dirty="0">
                <a:latin typeface="Trebuchet MS"/>
                <a:cs typeface="Trebuchet MS"/>
              </a:rPr>
              <a:t>и	</a:t>
            </a:r>
            <a:r>
              <a:rPr sz="1600" b="1" spc="-105" dirty="0">
                <a:latin typeface="Trebuchet MS"/>
                <a:cs typeface="Trebuchet MS"/>
              </a:rPr>
              <a:t>фиксации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tabLst>
                <a:tab pos="1776730" algn="l"/>
                <a:tab pos="3622675" algn="l"/>
              </a:tabLst>
            </a:pPr>
            <a:r>
              <a:rPr sz="1600" b="1" spc="-95" dirty="0">
                <a:latin typeface="Trebuchet MS"/>
                <a:cs typeface="Trebuchet MS"/>
              </a:rPr>
              <a:t>управления	</a:t>
            </a:r>
            <a:r>
              <a:rPr sz="1600" b="1" spc="-100" dirty="0">
                <a:latin typeface="Trebuchet MS"/>
                <a:cs typeface="Trebuchet MS"/>
              </a:rPr>
              <a:t>собственной	траекторией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54617" y="4765040"/>
            <a:ext cx="1206343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95"/>
              </a:spcBef>
            </a:pPr>
            <a:r>
              <a:rPr sz="1600" b="1" spc="-95" dirty="0">
                <a:latin typeface="Trebuchet MS"/>
                <a:cs typeface="Trebuchet MS"/>
              </a:rPr>
              <a:t>д</a:t>
            </a:r>
            <a:r>
              <a:rPr sz="1600" b="1" spc="-55" dirty="0">
                <a:latin typeface="Trebuchet MS"/>
                <a:cs typeface="Trebuchet MS"/>
              </a:rPr>
              <a:t>о</a:t>
            </a:r>
            <a:r>
              <a:rPr sz="1600" b="1" spc="-160" dirty="0">
                <a:latin typeface="Trebuchet MS"/>
                <a:cs typeface="Trebuchet MS"/>
              </a:rPr>
              <a:t>с</a:t>
            </a:r>
            <a:r>
              <a:rPr sz="1600" b="1" spc="-105" dirty="0">
                <a:latin typeface="Trebuchet MS"/>
                <a:cs typeface="Trebuchet MS"/>
              </a:rPr>
              <a:t>т</a:t>
            </a:r>
            <a:r>
              <a:rPr sz="1600" b="1" spc="-120" dirty="0">
                <a:latin typeface="Trebuchet MS"/>
                <a:cs typeface="Trebuchet MS"/>
              </a:rPr>
              <a:t>и</a:t>
            </a:r>
            <a:r>
              <a:rPr sz="1600" b="1" spc="-100" dirty="0">
                <a:latin typeface="Trebuchet MS"/>
                <a:cs typeface="Trebuchet MS"/>
              </a:rPr>
              <a:t>ж</a:t>
            </a:r>
            <a:r>
              <a:rPr sz="1600" b="1" spc="-105" dirty="0">
                <a:latin typeface="Trebuchet MS"/>
                <a:cs typeface="Trebuchet MS"/>
              </a:rPr>
              <a:t>е</a:t>
            </a:r>
            <a:r>
              <a:rPr sz="1600" b="1" spc="-100" dirty="0">
                <a:latin typeface="Trebuchet MS"/>
                <a:cs typeface="Trebuchet MS"/>
              </a:rPr>
              <a:t>н</a:t>
            </a:r>
            <a:r>
              <a:rPr sz="1600" b="1" spc="-110" dirty="0">
                <a:latin typeface="Trebuchet MS"/>
                <a:cs typeface="Trebuchet MS"/>
              </a:rPr>
              <a:t>ий,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r>
              <a:rPr sz="1600" b="1" spc="-100" dirty="0">
                <a:latin typeface="Trebuchet MS"/>
                <a:cs typeface="Trebuchet MS"/>
              </a:rPr>
              <a:t>развития,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941149" y="4765040"/>
            <a:ext cx="932694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4615" algn="ctr">
              <a:lnSpc>
                <a:spcPct val="100000"/>
              </a:lnSpc>
              <a:spcBef>
                <a:spcPts val="95"/>
              </a:spcBef>
            </a:pPr>
            <a:r>
              <a:rPr sz="1600" b="1" spc="-105" dirty="0">
                <a:latin typeface="Trebuchet MS"/>
                <a:cs typeface="Trebuchet MS"/>
              </a:rPr>
              <a:t>процесса</a:t>
            </a:r>
            <a:endParaRPr sz="1600">
              <a:latin typeface="Trebuchet MS"/>
              <a:cs typeface="Trebuchet MS"/>
            </a:endParaRPr>
          </a:p>
          <a:p>
            <a:pPr marR="5080" algn="ctr">
              <a:lnSpc>
                <a:spcPct val="100000"/>
              </a:lnSpc>
            </a:pPr>
            <a:r>
              <a:rPr sz="1600" b="1" spc="-85" dirty="0">
                <a:latin typeface="Trebuchet MS"/>
                <a:cs typeface="Trebuchet MS"/>
              </a:rPr>
              <a:t>п</a:t>
            </a:r>
            <a:r>
              <a:rPr sz="1600" b="1" spc="-90" dirty="0">
                <a:latin typeface="Trebuchet MS"/>
                <a:cs typeface="Trebuchet MS"/>
              </a:rPr>
              <a:t>р</a:t>
            </a:r>
            <a:r>
              <a:rPr sz="1600" b="1" spc="-60" dirty="0">
                <a:latin typeface="Trebuchet MS"/>
                <a:cs typeface="Trebuchet MS"/>
              </a:rPr>
              <a:t>о</a:t>
            </a:r>
            <a:r>
              <a:rPr sz="1600" b="1" spc="-75" dirty="0">
                <a:latin typeface="Trebuchet MS"/>
                <a:cs typeface="Trebuchet MS"/>
              </a:rPr>
              <a:t>ц</a:t>
            </a:r>
            <a:r>
              <a:rPr sz="1600" b="1" spc="-155" dirty="0">
                <a:latin typeface="Trebuchet MS"/>
                <a:cs typeface="Trebuchet MS"/>
              </a:rPr>
              <a:t>е</a:t>
            </a:r>
            <a:r>
              <a:rPr sz="1600" b="1" spc="-145" dirty="0">
                <a:latin typeface="Trebuchet MS"/>
                <a:cs typeface="Trebuchet MS"/>
              </a:rPr>
              <a:t>с</a:t>
            </a:r>
            <a:r>
              <a:rPr sz="1600" b="1" spc="-105" dirty="0">
                <a:latin typeface="Trebuchet MS"/>
                <a:cs typeface="Trebuchet MS"/>
              </a:rPr>
              <a:t>со</a:t>
            </a:r>
            <a:r>
              <a:rPr sz="1600" b="1" spc="-85" dirty="0">
                <a:latin typeface="Trebuchet MS"/>
                <a:cs typeface="Trebuchet MS"/>
              </a:rPr>
              <a:t>в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88107" y="5252973"/>
            <a:ext cx="4058392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b="1" spc="-85" dirty="0">
                <a:latin typeface="Trebuchet MS"/>
                <a:cs typeface="Trebuchet MS"/>
              </a:rPr>
              <a:t>в </a:t>
            </a:r>
            <a:r>
              <a:rPr sz="1600" b="1" spc="-95" dirty="0">
                <a:latin typeface="Trebuchet MS"/>
                <a:cs typeface="Trebuchet MS"/>
              </a:rPr>
              <a:t>управлении </a:t>
            </a:r>
            <a:r>
              <a:rPr sz="1600" b="1" spc="-85" dirty="0">
                <a:latin typeface="Trebuchet MS"/>
                <a:cs typeface="Trebuchet MS"/>
              </a:rPr>
              <a:t>учебными </a:t>
            </a:r>
            <a:r>
              <a:rPr sz="1600" b="1" spc="-95" dirty="0">
                <a:latin typeface="Trebuchet MS"/>
                <a:cs typeface="Trebuchet MS"/>
              </a:rPr>
              <a:t>учреждениями </a:t>
            </a:r>
            <a:r>
              <a:rPr sz="1600" b="1" spc="-75" dirty="0">
                <a:latin typeface="Trebuchet MS"/>
                <a:cs typeface="Trebuchet MS"/>
              </a:rPr>
              <a:t>и</a:t>
            </a:r>
            <a:r>
              <a:rPr sz="1600" b="1" spc="-200" dirty="0">
                <a:latin typeface="Trebuchet MS"/>
                <a:cs typeface="Trebuchet MS"/>
              </a:rPr>
              <a:t> </a:t>
            </a:r>
            <a:r>
              <a:rPr sz="1600" b="1" spc="-114" dirty="0">
                <a:latin typeface="Trebuchet MS"/>
                <a:cs typeface="Trebuchet MS"/>
              </a:rPr>
              <a:t>пр.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8660" y="5740147"/>
            <a:ext cx="2496495" cy="853439"/>
          </a:xfrm>
          <a:prstGeom prst="rect">
            <a:avLst/>
          </a:prstGeom>
          <a:solidFill>
            <a:srgbClr val="92D050"/>
          </a:solidFill>
          <a:ln w="25907">
            <a:solidFill>
              <a:srgbClr val="41709C"/>
            </a:solidFill>
          </a:ln>
        </p:spPr>
        <p:txBody>
          <a:bodyPr vert="horz" wrap="square" lIns="0" tIns="22225" rIns="0" bIns="0" rtlCol="0">
            <a:spAutoFit/>
          </a:bodyPr>
          <a:lstStyle/>
          <a:p>
            <a:pPr marL="403860" marR="398780" algn="ctr">
              <a:lnSpc>
                <a:spcPct val="100000"/>
              </a:lnSpc>
              <a:spcBef>
                <a:spcPts val="175"/>
              </a:spcBef>
            </a:pPr>
            <a:r>
              <a:rPr sz="1800" b="1" spc="-430" dirty="0">
                <a:solidFill>
                  <a:srgbClr val="002060"/>
                </a:solidFill>
                <a:latin typeface="Trebuchet MS"/>
                <a:cs typeface="Trebuchet MS"/>
              </a:rPr>
              <a:t>Т</a:t>
            </a:r>
            <a:r>
              <a:rPr sz="1800" b="1" spc="-145" dirty="0">
                <a:solidFill>
                  <a:srgbClr val="002060"/>
                </a:solidFill>
                <a:latin typeface="Trebuchet MS"/>
                <a:cs typeface="Trebuchet MS"/>
              </a:rPr>
              <a:t>е</a:t>
            </a:r>
            <a:r>
              <a:rPr sz="1800" b="1" spc="-114" dirty="0">
                <a:solidFill>
                  <a:srgbClr val="002060"/>
                </a:solidFill>
                <a:latin typeface="Trebuchet MS"/>
                <a:cs typeface="Trebuchet MS"/>
              </a:rPr>
              <a:t>хн</a:t>
            </a:r>
            <a:r>
              <a:rPr sz="1800" b="1" spc="-140" dirty="0">
                <a:solidFill>
                  <a:srgbClr val="002060"/>
                </a:solidFill>
                <a:latin typeface="Trebuchet MS"/>
                <a:cs typeface="Trebuchet MS"/>
              </a:rPr>
              <a:t>о</a:t>
            </a:r>
            <a:r>
              <a:rPr sz="1800" b="1" spc="-114" dirty="0">
                <a:solidFill>
                  <a:srgbClr val="002060"/>
                </a:solidFill>
                <a:latin typeface="Trebuchet MS"/>
                <a:cs typeface="Trebuchet MS"/>
              </a:rPr>
              <a:t>лог</a:t>
            </a:r>
            <a:r>
              <a:rPr sz="1800" b="1" spc="-120" dirty="0">
                <a:solidFill>
                  <a:srgbClr val="002060"/>
                </a:solidFill>
                <a:latin typeface="Trebuchet MS"/>
                <a:cs typeface="Trebuchet MS"/>
              </a:rPr>
              <a:t>и</a:t>
            </a:r>
            <a:r>
              <a:rPr sz="1800" b="1" spc="-145" dirty="0">
                <a:solidFill>
                  <a:srgbClr val="002060"/>
                </a:solidFill>
                <a:latin typeface="Trebuchet MS"/>
                <a:cs typeface="Trebuchet MS"/>
              </a:rPr>
              <a:t>ч</a:t>
            </a:r>
            <a:r>
              <a:rPr sz="1800" b="1" spc="-150" dirty="0">
                <a:solidFill>
                  <a:srgbClr val="002060"/>
                </a:solidFill>
                <a:latin typeface="Trebuchet MS"/>
                <a:cs typeface="Trebuchet MS"/>
              </a:rPr>
              <a:t>е</a:t>
            </a:r>
            <a:r>
              <a:rPr sz="1800" b="1" spc="-140" dirty="0">
                <a:solidFill>
                  <a:srgbClr val="002060"/>
                </a:solidFill>
                <a:latin typeface="Trebuchet MS"/>
                <a:cs typeface="Trebuchet MS"/>
              </a:rPr>
              <a:t>с</a:t>
            </a:r>
            <a:r>
              <a:rPr sz="1800" b="1" spc="-155" dirty="0">
                <a:solidFill>
                  <a:srgbClr val="002060"/>
                </a:solidFill>
                <a:latin typeface="Trebuchet MS"/>
                <a:cs typeface="Trebuchet MS"/>
              </a:rPr>
              <a:t>к</a:t>
            </a: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и</a:t>
            </a:r>
            <a:r>
              <a:rPr sz="1800" b="1" spc="-95" dirty="0">
                <a:solidFill>
                  <a:srgbClr val="002060"/>
                </a:solidFill>
                <a:latin typeface="Trebuchet MS"/>
                <a:cs typeface="Trebuchet MS"/>
              </a:rPr>
              <a:t>е  </a:t>
            </a:r>
            <a:r>
              <a:rPr sz="1800" b="1" spc="-120" dirty="0">
                <a:solidFill>
                  <a:srgbClr val="002060"/>
                </a:solidFill>
                <a:latin typeface="Trebuchet MS"/>
                <a:cs typeface="Trebuchet MS"/>
              </a:rPr>
              <a:t>стартапы</a:t>
            </a:r>
            <a:r>
              <a:rPr sz="1800" b="1" spc="-145" dirty="0">
                <a:solidFill>
                  <a:srgbClr val="002060"/>
                </a:solidFill>
                <a:latin typeface="Trebuchet MS"/>
                <a:cs typeface="Trebuchet MS"/>
              </a:rPr>
              <a:t> </a:t>
            </a:r>
            <a:r>
              <a:rPr sz="1800" b="1" spc="-95" dirty="0">
                <a:solidFill>
                  <a:srgbClr val="002060"/>
                </a:solidFill>
                <a:latin typeface="Trebuchet MS"/>
                <a:cs typeface="Trebuchet MS"/>
              </a:rPr>
              <a:t>в</a:t>
            </a:r>
            <a:endParaRPr sz="1800">
              <a:solidFill>
                <a:srgbClr val="002060"/>
              </a:solidFill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образовании</a:t>
            </a:r>
            <a:endParaRPr sz="1800">
              <a:solidFill>
                <a:srgbClr val="002060"/>
              </a:solidFill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96552" y="5805678"/>
            <a:ext cx="8155513" cy="830580"/>
          </a:xfrm>
          <a:custGeom>
            <a:avLst/>
            <a:gdLst/>
            <a:ahLst/>
            <a:cxnLst/>
            <a:rect l="l" t="t" r="r" b="b"/>
            <a:pathLst>
              <a:path w="8156575" h="830579">
                <a:moveTo>
                  <a:pt x="0" y="830580"/>
                </a:moveTo>
                <a:lnTo>
                  <a:pt x="8156448" y="830580"/>
                </a:lnTo>
                <a:lnTo>
                  <a:pt x="8156448" y="0"/>
                </a:lnTo>
                <a:lnTo>
                  <a:pt x="0" y="0"/>
                </a:lnTo>
                <a:lnTo>
                  <a:pt x="0" y="830580"/>
                </a:lnTo>
                <a:close/>
              </a:path>
            </a:pathLst>
          </a:custGeom>
          <a:ln w="19812">
            <a:solidFill>
              <a:srgbClr val="4453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888107" y="5827877"/>
            <a:ext cx="608886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95"/>
              </a:spcBef>
            </a:pPr>
            <a:r>
              <a:rPr sz="1600" b="1" spc="-80" dirty="0">
                <a:latin typeface="Trebuchet MS"/>
                <a:cs typeface="Trebuchet MS"/>
              </a:rPr>
              <a:t>Н</a:t>
            </a:r>
            <a:r>
              <a:rPr sz="1600" b="1" spc="-60" dirty="0">
                <a:latin typeface="Trebuchet MS"/>
                <a:cs typeface="Trebuchet MS"/>
              </a:rPr>
              <a:t>ов</a:t>
            </a:r>
            <a:r>
              <a:rPr sz="1600" b="1" spc="-80" dirty="0">
                <a:latin typeface="Trebuchet MS"/>
                <a:cs typeface="Trebuchet MS"/>
              </a:rPr>
              <a:t>ы</a:t>
            </a:r>
            <a:r>
              <a:rPr sz="1600" b="1" spc="-50" dirty="0">
                <a:latin typeface="Trebuchet MS"/>
                <a:cs typeface="Trebuchet MS"/>
              </a:rPr>
              <a:t>й  </a:t>
            </a:r>
            <a:r>
              <a:rPr sz="1600" b="1" spc="-75" dirty="0">
                <a:latin typeface="Trebuchet MS"/>
                <a:cs typeface="Trebuchet MS"/>
              </a:rPr>
              <a:t>и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67339" y="5827877"/>
            <a:ext cx="900313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260985">
              <a:lnSpc>
                <a:spcPct val="100000"/>
              </a:lnSpc>
              <a:spcBef>
                <a:spcPts val="95"/>
              </a:spcBef>
            </a:pPr>
            <a:r>
              <a:rPr sz="1600" b="1" spc="-85" dirty="0">
                <a:latin typeface="Trebuchet MS"/>
                <a:cs typeface="Trebuchet MS"/>
              </a:rPr>
              <a:t>р</a:t>
            </a:r>
            <a:r>
              <a:rPr sz="1600" b="1" spc="-80" dirty="0">
                <a:latin typeface="Trebuchet MS"/>
                <a:cs typeface="Trebuchet MS"/>
              </a:rPr>
              <a:t>ы</a:t>
            </a:r>
            <a:r>
              <a:rPr sz="1600" b="1" spc="-55" dirty="0">
                <a:latin typeface="Trebuchet MS"/>
                <a:cs typeface="Trebuchet MS"/>
              </a:rPr>
              <a:t>но</a:t>
            </a:r>
            <a:r>
              <a:rPr sz="1600" b="1" spc="-110" dirty="0">
                <a:latin typeface="Trebuchet MS"/>
                <a:cs typeface="Trebuchet MS"/>
              </a:rPr>
              <a:t>к,  </a:t>
            </a:r>
            <a:r>
              <a:rPr sz="1600" b="1" spc="-90" dirty="0">
                <a:latin typeface="Trebuchet MS"/>
                <a:cs typeface="Trebuchet MS"/>
              </a:rPr>
              <a:t>даже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97428" y="5827877"/>
            <a:ext cx="4426644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200660">
              <a:lnSpc>
                <a:spcPct val="100000"/>
              </a:lnSpc>
              <a:spcBef>
                <a:spcPts val="95"/>
              </a:spcBef>
              <a:tabLst>
                <a:tab pos="1656714" algn="l"/>
                <a:tab pos="2008505" algn="l"/>
                <a:tab pos="2947035" algn="l"/>
                <a:tab pos="3273425" algn="l"/>
              </a:tabLst>
            </a:pPr>
            <a:r>
              <a:rPr sz="1600" b="1" spc="-75" dirty="0">
                <a:latin typeface="Trebuchet MS"/>
                <a:cs typeface="Trebuchet MS"/>
              </a:rPr>
              <a:t>п</a:t>
            </a:r>
            <a:r>
              <a:rPr sz="1600" b="1" spc="-80" dirty="0">
                <a:latin typeface="Trebuchet MS"/>
                <a:cs typeface="Trebuchet MS"/>
              </a:rPr>
              <a:t>о</a:t>
            </a:r>
            <a:r>
              <a:rPr sz="1600" b="1" spc="-175" dirty="0">
                <a:latin typeface="Trebuchet MS"/>
                <a:cs typeface="Trebuchet MS"/>
              </a:rPr>
              <a:t>т</a:t>
            </a:r>
            <a:r>
              <a:rPr sz="1600" b="1" spc="-105" dirty="0">
                <a:latin typeface="Trebuchet MS"/>
                <a:cs typeface="Trebuchet MS"/>
              </a:rPr>
              <a:t>е</a:t>
            </a:r>
            <a:r>
              <a:rPr sz="1600" b="1" spc="-100" dirty="0">
                <a:latin typeface="Trebuchet MS"/>
                <a:cs typeface="Trebuchet MS"/>
              </a:rPr>
              <a:t>н</a:t>
            </a:r>
            <a:r>
              <a:rPr sz="1600" b="1" spc="-70" dirty="0">
                <a:latin typeface="Trebuchet MS"/>
                <a:cs typeface="Trebuchet MS"/>
              </a:rPr>
              <a:t>циа</a:t>
            </a:r>
            <a:r>
              <a:rPr sz="1600" b="1" spc="-90" dirty="0">
                <a:latin typeface="Trebuchet MS"/>
                <a:cs typeface="Trebuchet MS"/>
              </a:rPr>
              <a:t>льн</a:t>
            </a:r>
            <a:r>
              <a:rPr sz="1600" b="1" spc="-55" dirty="0">
                <a:latin typeface="Trebuchet MS"/>
                <a:cs typeface="Trebuchet MS"/>
              </a:rPr>
              <a:t>о</a:t>
            </a:r>
            <a:r>
              <a:rPr sz="1600" b="1" dirty="0">
                <a:latin typeface="Trebuchet MS"/>
                <a:cs typeface="Trebuchet MS"/>
              </a:rPr>
              <a:t>		</a:t>
            </a:r>
            <a:r>
              <a:rPr sz="1600" b="1" spc="-190" dirty="0">
                <a:latin typeface="Trebuchet MS"/>
                <a:cs typeface="Trebuchet MS"/>
              </a:rPr>
              <a:t>г</a:t>
            </a:r>
            <a:r>
              <a:rPr sz="1600" b="1" spc="-65" dirty="0">
                <a:latin typeface="Trebuchet MS"/>
                <a:cs typeface="Trebuchet MS"/>
              </a:rPr>
              <a:t>о</a:t>
            </a:r>
            <a:r>
              <a:rPr sz="1600" b="1" spc="-175" dirty="0">
                <a:latin typeface="Trebuchet MS"/>
                <a:cs typeface="Trebuchet MS"/>
              </a:rPr>
              <a:t>т</a:t>
            </a:r>
            <a:r>
              <a:rPr sz="1600" b="1" spc="-65" dirty="0">
                <a:latin typeface="Trebuchet MS"/>
                <a:cs typeface="Trebuchet MS"/>
              </a:rPr>
              <a:t>о</a:t>
            </a:r>
            <a:r>
              <a:rPr sz="1600" b="1" spc="-95" dirty="0">
                <a:latin typeface="Trebuchet MS"/>
                <a:cs typeface="Trebuchet MS"/>
              </a:rPr>
              <a:t>в</a:t>
            </a:r>
            <a:r>
              <a:rPr sz="1600" b="1" spc="-70" dirty="0">
                <a:latin typeface="Trebuchet MS"/>
                <a:cs typeface="Trebuchet MS"/>
              </a:rPr>
              <a:t>ый</a:t>
            </a:r>
            <a:r>
              <a:rPr sz="1600" b="1" dirty="0">
                <a:latin typeface="Trebuchet MS"/>
                <a:cs typeface="Trebuchet MS"/>
              </a:rPr>
              <a:t>		</a:t>
            </a:r>
            <a:r>
              <a:rPr sz="1600" b="1" spc="-160" dirty="0">
                <a:latin typeface="Trebuchet MS"/>
                <a:cs typeface="Trebuchet MS"/>
              </a:rPr>
              <a:t>с</a:t>
            </a:r>
            <a:r>
              <a:rPr sz="1600" b="1" spc="-70" dirty="0">
                <a:latin typeface="Trebuchet MS"/>
                <a:cs typeface="Trebuchet MS"/>
              </a:rPr>
              <a:t>у</a:t>
            </a:r>
            <a:r>
              <a:rPr sz="1600" b="1" spc="-114" dirty="0">
                <a:latin typeface="Trebuchet MS"/>
                <a:cs typeface="Trebuchet MS"/>
              </a:rPr>
              <a:t>щ</a:t>
            </a:r>
            <a:r>
              <a:rPr sz="1600" b="1" spc="-155" dirty="0">
                <a:latin typeface="Trebuchet MS"/>
                <a:cs typeface="Trebuchet MS"/>
              </a:rPr>
              <a:t>е</a:t>
            </a:r>
            <a:r>
              <a:rPr sz="1600" b="1" spc="-135" dirty="0">
                <a:latin typeface="Trebuchet MS"/>
                <a:cs typeface="Trebuchet MS"/>
              </a:rPr>
              <a:t>с</a:t>
            </a:r>
            <a:r>
              <a:rPr sz="1600" b="1" spc="-110" dirty="0">
                <a:latin typeface="Trebuchet MS"/>
                <a:cs typeface="Trebuchet MS"/>
              </a:rPr>
              <a:t>твен</a:t>
            </a:r>
            <a:r>
              <a:rPr sz="1600" b="1" spc="-80" dirty="0">
                <a:latin typeface="Trebuchet MS"/>
                <a:cs typeface="Trebuchet MS"/>
              </a:rPr>
              <a:t>н</a:t>
            </a:r>
            <a:r>
              <a:rPr sz="1600" b="1" spc="-40" dirty="0">
                <a:latin typeface="Trebuchet MS"/>
                <a:cs typeface="Trebuchet MS"/>
              </a:rPr>
              <a:t>о  </a:t>
            </a:r>
            <a:r>
              <a:rPr sz="1600" b="1" spc="-105" dirty="0">
                <a:latin typeface="Trebuchet MS"/>
                <a:cs typeface="Trebuchet MS"/>
              </a:rPr>
              <a:t>заместить	</a:t>
            </a:r>
            <a:r>
              <a:rPr sz="1600" b="1" spc="-85" dirty="0">
                <a:latin typeface="Trebuchet MS"/>
                <a:cs typeface="Trebuchet MS"/>
              </a:rPr>
              <a:t>собой	традиционные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56388" y="5827877"/>
            <a:ext cx="91555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0645" marR="5080" indent="-81280">
              <a:lnSpc>
                <a:spcPct val="100000"/>
              </a:lnSpc>
              <a:spcBef>
                <a:spcPts val="95"/>
              </a:spcBef>
            </a:pPr>
            <a:r>
              <a:rPr sz="1600" b="1" spc="-95" dirty="0">
                <a:latin typeface="Trebuchet MS"/>
                <a:cs typeface="Trebuchet MS"/>
              </a:rPr>
              <a:t>д</a:t>
            </a:r>
            <a:r>
              <a:rPr sz="1600" b="1" spc="-55" dirty="0">
                <a:latin typeface="Trebuchet MS"/>
                <a:cs typeface="Trebuchet MS"/>
              </a:rPr>
              <a:t>о</a:t>
            </a:r>
            <a:r>
              <a:rPr sz="1600" b="1" spc="-160" dirty="0">
                <a:latin typeface="Trebuchet MS"/>
                <a:cs typeface="Trebuchet MS"/>
              </a:rPr>
              <a:t>с</a:t>
            </a:r>
            <a:r>
              <a:rPr sz="1600" b="1" spc="-110" dirty="0">
                <a:latin typeface="Trebuchet MS"/>
                <a:cs typeface="Trebuchet MS"/>
              </a:rPr>
              <a:t>т</a:t>
            </a:r>
            <a:r>
              <a:rPr sz="1600" b="1" spc="-125" dirty="0">
                <a:latin typeface="Trebuchet MS"/>
                <a:cs typeface="Trebuchet MS"/>
              </a:rPr>
              <a:t>р</a:t>
            </a:r>
            <a:r>
              <a:rPr sz="1600" b="1" spc="-55" dirty="0">
                <a:latin typeface="Trebuchet MS"/>
                <a:cs typeface="Trebuchet MS"/>
              </a:rPr>
              <a:t>о</a:t>
            </a:r>
            <a:r>
              <a:rPr sz="1600" b="1" spc="-85" dirty="0">
                <a:latin typeface="Trebuchet MS"/>
                <a:cs typeface="Trebuchet MS"/>
              </a:rPr>
              <a:t>ить  </a:t>
            </a:r>
            <a:r>
              <a:rPr sz="1600" b="1" spc="-210" dirty="0">
                <a:latin typeface="Trebuchet MS"/>
                <a:cs typeface="Trebuchet MS"/>
              </a:rPr>
              <a:t>ф</a:t>
            </a:r>
            <a:r>
              <a:rPr sz="1600" b="1" spc="-55" dirty="0">
                <a:latin typeface="Trebuchet MS"/>
                <a:cs typeface="Trebuchet MS"/>
              </a:rPr>
              <a:t>о</a:t>
            </a:r>
            <a:r>
              <a:rPr sz="1600" b="1" spc="-85" dirty="0">
                <a:latin typeface="Trebuchet MS"/>
                <a:cs typeface="Trebuchet MS"/>
              </a:rPr>
              <a:t>р</a:t>
            </a:r>
            <a:r>
              <a:rPr sz="1600" b="1" spc="-55" dirty="0">
                <a:latin typeface="Trebuchet MS"/>
                <a:cs typeface="Trebuchet MS"/>
              </a:rPr>
              <a:t>м</a:t>
            </a:r>
            <a:r>
              <a:rPr sz="1600" b="1" spc="-35" dirty="0">
                <a:latin typeface="Trebuchet MS"/>
                <a:cs typeface="Trebuchet MS"/>
              </a:rPr>
              <a:t>а</a:t>
            </a:r>
            <a:r>
              <a:rPr sz="1600" b="1" spc="-110" dirty="0">
                <a:latin typeface="Trebuchet MS"/>
                <a:cs typeface="Trebuchet MS"/>
              </a:rPr>
              <a:t>ты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88107" y="6315557"/>
            <a:ext cx="273712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b="1" spc="-100" dirty="0">
                <a:latin typeface="Trebuchet MS"/>
                <a:cs typeface="Trebuchet MS"/>
              </a:rPr>
              <a:t>индустриального</a:t>
            </a:r>
            <a:r>
              <a:rPr sz="1600" b="1" spc="-114" dirty="0">
                <a:latin typeface="Trebuchet MS"/>
                <a:cs typeface="Trebuchet MS"/>
              </a:rPr>
              <a:t> </a:t>
            </a:r>
            <a:r>
              <a:rPr sz="1600" b="1" spc="-80" dirty="0">
                <a:latin typeface="Trebuchet MS"/>
                <a:cs typeface="Trebuchet MS"/>
              </a:rPr>
              <a:t>образования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54280" y="1218439"/>
            <a:ext cx="2496495" cy="936153"/>
          </a:xfrm>
          <a:prstGeom prst="rect">
            <a:avLst/>
          </a:prstGeom>
          <a:solidFill>
            <a:srgbClr val="92D050"/>
          </a:solidFill>
          <a:ln w="25907">
            <a:solidFill>
              <a:srgbClr val="1F4E79"/>
            </a:solidFill>
          </a:ln>
        </p:spPr>
        <p:txBody>
          <a:bodyPr vert="horz" wrap="square" lIns="0" tIns="104139" rIns="0" bIns="0" rtlCol="0">
            <a:spAutoFit/>
          </a:bodyPr>
          <a:lstStyle/>
          <a:p>
            <a:pPr marL="216535" marR="212090" algn="ctr">
              <a:lnSpc>
                <a:spcPct val="100000"/>
              </a:lnSpc>
              <a:spcBef>
                <a:spcPts val="819"/>
              </a:spcBef>
            </a:pPr>
            <a:r>
              <a:rPr sz="1800" b="1" spc="-114" dirty="0">
                <a:solidFill>
                  <a:srgbClr val="002060"/>
                </a:solidFill>
                <a:latin typeface="Trebuchet MS"/>
                <a:cs typeface="Trebuchet MS"/>
              </a:rPr>
              <a:t>Гиперконкуренция</a:t>
            </a:r>
            <a:r>
              <a:rPr sz="1800" b="1" spc="-210" dirty="0">
                <a:solidFill>
                  <a:srgbClr val="002060"/>
                </a:solidFill>
                <a:latin typeface="Trebuchet MS"/>
                <a:cs typeface="Trebuchet MS"/>
              </a:rPr>
              <a:t> </a:t>
            </a: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и  </a:t>
            </a:r>
            <a:r>
              <a:rPr sz="1800" b="1" spc="-114" dirty="0">
                <a:solidFill>
                  <a:srgbClr val="002060"/>
                </a:solidFill>
                <a:latin typeface="Trebuchet MS"/>
                <a:cs typeface="Trebuchet MS"/>
              </a:rPr>
              <a:t>быстрое </a:t>
            </a:r>
            <a:r>
              <a:rPr sz="1800" b="1" spc="-105" dirty="0">
                <a:solidFill>
                  <a:srgbClr val="002060"/>
                </a:solidFill>
                <a:latin typeface="Trebuchet MS"/>
                <a:cs typeface="Trebuchet MS"/>
              </a:rPr>
              <a:t>развитие  </a:t>
            </a:r>
            <a:r>
              <a:rPr sz="1800" b="1" spc="-120" dirty="0">
                <a:solidFill>
                  <a:srgbClr val="002060"/>
                </a:solidFill>
                <a:latin typeface="Trebuchet MS"/>
                <a:cs typeface="Trebuchet MS"/>
              </a:rPr>
              <a:t>отраслей</a:t>
            </a:r>
            <a:endParaRPr sz="1800" dirty="0">
              <a:solidFill>
                <a:srgbClr val="002060"/>
              </a:solidFill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96552" y="1218439"/>
            <a:ext cx="8155513" cy="1017585"/>
          </a:xfrm>
          <a:prstGeom prst="rect">
            <a:avLst/>
          </a:prstGeom>
          <a:ln w="19811">
            <a:solidFill>
              <a:srgbClr val="44536A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91440" marR="2073275">
              <a:lnSpc>
                <a:spcPct val="100000"/>
              </a:lnSpc>
              <a:spcBef>
                <a:spcPts val="254"/>
              </a:spcBef>
            </a:pPr>
            <a:r>
              <a:rPr sz="1600" b="1" spc="-95" dirty="0">
                <a:latin typeface="Trebuchet MS"/>
                <a:cs typeface="Trebuchet MS"/>
              </a:rPr>
              <a:t>Запрос </a:t>
            </a:r>
            <a:r>
              <a:rPr sz="1600" b="1" spc="-75" dirty="0">
                <a:latin typeface="Trebuchet MS"/>
                <a:cs typeface="Trebuchet MS"/>
              </a:rPr>
              <a:t>на </a:t>
            </a:r>
            <a:r>
              <a:rPr sz="1600" b="1" spc="-90" dirty="0">
                <a:latin typeface="Trebuchet MS"/>
                <a:cs typeface="Trebuchet MS"/>
              </a:rPr>
              <a:t>образовательную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110" dirty="0">
                <a:latin typeface="Trebuchet MS"/>
                <a:cs typeface="Trebuchet MS"/>
              </a:rPr>
              <a:t>исследовательскую </a:t>
            </a:r>
            <a:r>
              <a:rPr sz="1600" b="1" spc="-95" dirty="0">
                <a:latin typeface="Trebuchet MS"/>
                <a:cs typeface="Trebuchet MS"/>
              </a:rPr>
              <a:t>прагматику  </a:t>
            </a:r>
            <a:r>
              <a:rPr sz="1600" b="1" spc="-114" dirty="0">
                <a:latin typeface="Trebuchet MS"/>
                <a:cs typeface="Trebuchet MS"/>
              </a:rPr>
              <a:t>Требование </a:t>
            </a:r>
            <a:r>
              <a:rPr sz="1600" b="1" spc="-85" dirty="0">
                <a:latin typeface="Trebuchet MS"/>
                <a:cs typeface="Trebuchet MS"/>
              </a:rPr>
              <a:t>к </a:t>
            </a:r>
            <a:r>
              <a:rPr sz="1600" b="1" spc="-70" dirty="0">
                <a:latin typeface="Trebuchet MS"/>
                <a:cs typeface="Trebuchet MS"/>
              </a:rPr>
              <a:t>новому </a:t>
            </a:r>
            <a:r>
              <a:rPr sz="1600" b="1" spc="-90" dirty="0">
                <a:latin typeface="Trebuchet MS"/>
                <a:cs typeface="Trebuchet MS"/>
              </a:rPr>
              <a:t>содержанию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60" dirty="0">
                <a:latin typeface="Trebuchet MS"/>
                <a:cs typeface="Trebuchet MS"/>
              </a:rPr>
              <a:t>новым </a:t>
            </a:r>
            <a:r>
              <a:rPr sz="1600" b="1" spc="-85" dirty="0">
                <a:latin typeface="Trebuchet MS"/>
                <a:cs typeface="Trebuchet MS"/>
              </a:rPr>
              <a:t>форматам</a:t>
            </a:r>
            <a:r>
              <a:rPr sz="1600" b="1" spc="-350" dirty="0">
                <a:latin typeface="Trebuchet MS"/>
                <a:cs typeface="Trebuchet MS"/>
              </a:rPr>
              <a:t> </a:t>
            </a:r>
            <a:r>
              <a:rPr sz="1600" b="1" spc="-105" dirty="0">
                <a:latin typeface="Trebuchet MS"/>
                <a:cs typeface="Trebuchet MS"/>
              </a:rPr>
              <a:t>подготовки:</a:t>
            </a:r>
            <a:endParaRPr sz="1600" dirty="0">
              <a:latin typeface="Trebuchet MS"/>
              <a:cs typeface="Trebuchet MS"/>
            </a:endParaRPr>
          </a:p>
          <a:p>
            <a:pPr marL="91440" marR="1266825">
              <a:lnSpc>
                <a:spcPct val="100000"/>
              </a:lnSpc>
            </a:pPr>
            <a:r>
              <a:rPr sz="1600" b="1" spc="-90" dirty="0">
                <a:latin typeface="Trebuchet MS"/>
                <a:cs typeface="Trebuchet MS"/>
              </a:rPr>
              <a:t>(а) </a:t>
            </a:r>
            <a:r>
              <a:rPr sz="1600" b="1" spc="-80" dirty="0">
                <a:latin typeface="Trebuchet MS"/>
                <a:cs typeface="Trebuchet MS"/>
              </a:rPr>
              <a:t>максимальная </a:t>
            </a:r>
            <a:r>
              <a:rPr sz="1600" b="1" spc="-114" dirty="0">
                <a:latin typeface="Trebuchet MS"/>
                <a:cs typeface="Trebuchet MS"/>
              </a:rPr>
              <a:t>гибкость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95" dirty="0">
                <a:latin typeface="Trebuchet MS"/>
                <a:cs typeface="Trebuchet MS"/>
              </a:rPr>
              <a:t>развитие </a:t>
            </a:r>
            <a:r>
              <a:rPr sz="1600" b="1" spc="-100" dirty="0">
                <a:latin typeface="Trebuchet MS"/>
                <a:cs typeface="Trebuchet MS"/>
              </a:rPr>
              <a:t>надпрофессиональных </a:t>
            </a:r>
            <a:r>
              <a:rPr sz="1600" b="1" spc="-95" dirty="0">
                <a:latin typeface="Trebuchet MS"/>
                <a:cs typeface="Trebuchet MS"/>
              </a:rPr>
              <a:t>компетенций;  (б) </a:t>
            </a:r>
            <a:r>
              <a:rPr sz="1600" b="1" spc="-114" dirty="0">
                <a:latin typeface="Trebuchet MS"/>
                <a:cs typeface="Trebuchet MS"/>
              </a:rPr>
              <a:t>сверхбыстрая </a:t>
            </a:r>
            <a:r>
              <a:rPr sz="1600" b="1" spc="-100" dirty="0">
                <a:latin typeface="Trebuchet MS"/>
                <a:cs typeface="Trebuchet MS"/>
              </a:rPr>
              <a:t>подготовка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110" dirty="0">
                <a:latin typeface="Trebuchet MS"/>
                <a:cs typeface="Trebuchet MS"/>
              </a:rPr>
              <a:t>точечные</a:t>
            </a:r>
            <a:r>
              <a:rPr sz="1600" b="1" spc="-200" dirty="0">
                <a:latin typeface="Trebuchet MS"/>
                <a:cs typeface="Trebuchet MS"/>
              </a:rPr>
              <a:t> </a:t>
            </a:r>
            <a:r>
              <a:rPr sz="1600" b="1" spc="-90" dirty="0">
                <a:latin typeface="Trebuchet MS"/>
                <a:cs typeface="Trebuchet MS"/>
              </a:rPr>
              <a:t>компетенции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8660" y="3516629"/>
            <a:ext cx="2496495" cy="661078"/>
          </a:xfrm>
          <a:prstGeom prst="rect">
            <a:avLst/>
          </a:prstGeom>
          <a:solidFill>
            <a:srgbClr val="92D050"/>
          </a:solidFill>
          <a:ln w="25907">
            <a:solidFill>
              <a:srgbClr val="41709C"/>
            </a:solidFill>
          </a:ln>
        </p:spPr>
        <p:txBody>
          <a:bodyPr vert="horz" wrap="square" lIns="0" tIns="106045" rIns="0" bIns="0" rtlCol="0">
            <a:spAutoFit/>
          </a:bodyPr>
          <a:lstStyle/>
          <a:p>
            <a:pPr marL="969644" marR="386715" indent="-577850">
              <a:lnSpc>
                <a:spcPct val="100000"/>
              </a:lnSpc>
              <a:spcBef>
                <a:spcPts val="835"/>
              </a:spcBef>
            </a:pPr>
            <a:r>
              <a:rPr sz="1800" b="1" spc="-90" dirty="0">
                <a:solidFill>
                  <a:srgbClr val="002060"/>
                </a:solidFill>
                <a:latin typeface="Trebuchet MS"/>
                <a:cs typeface="Trebuchet MS"/>
              </a:rPr>
              <a:t>Образование</a:t>
            </a:r>
            <a:r>
              <a:rPr sz="1800" b="1" spc="-220" dirty="0">
                <a:solidFill>
                  <a:srgbClr val="002060"/>
                </a:solidFill>
                <a:latin typeface="Trebuchet MS"/>
                <a:cs typeface="Trebuchet MS"/>
              </a:rPr>
              <a:t> </a:t>
            </a:r>
            <a:r>
              <a:rPr sz="1800" b="1" spc="-100" dirty="0">
                <a:solidFill>
                  <a:srgbClr val="002060"/>
                </a:solidFill>
                <a:latin typeface="Trebuchet MS"/>
                <a:cs typeface="Trebuchet MS"/>
              </a:rPr>
              <a:t>как  </a:t>
            </a:r>
            <a:r>
              <a:rPr sz="1800" b="1" spc="-110" dirty="0">
                <a:solidFill>
                  <a:srgbClr val="002060"/>
                </a:solidFill>
                <a:latin typeface="Trebuchet MS"/>
                <a:cs typeface="Trebuchet MS"/>
              </a:rPr>
              <a:t>актив</a:t>
            </a:r>
            <a:endParaRPr sz="1800">
              <a:solidFill>
                <a:srgbClr val="002060"/>
              </a:solidFill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96552" y="3516629"/>
            <a:ext cx="8155513" cy="525143"/>
          </a:xfrm>
          <a:prstGeom prst="rect">
            <a:avLst/>
          </a:prstGeom>
          <a:ln w="19811">
            <a:solidFill>
              <a:srgbClr val="44536A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4"/>
              </a:spcBef>
            </a:pPr>
            <a:r>
              <a:rPr sz="1600" b="1" spc="-100" dirty="0">
                <a:latin typeface="Trebuchet MS"/>
                <a:cs typeface="Trebuchet MS"/>
              </a:rPr>
              <a:t>Развитие </a:t>
            </a:r>
            <a:r>
              <a:rPr sz="1600" b="1" spc="-95" dirty="0">
                <a:latin typeface="Trebuchet MS"/>
                <a:cs typeface="Trebuchet MS"/>
              </a:rPr>
              <a:t>моделей инвестирования </a:t>
            </a:r>
            <a:r>
              <a:rPr sz="1600" b="1" spc="-85" dirty="0">
                <a:latin typeface="Trebuchet MS"/>
                <a:cs typeface="Trebuchet MS"/>
              </a:rPr>
              <a:t>в </a:t>
            </a:r>
            <a:r>
              <a:rPr sz="1600" b="1" spc="-80" dirty="0">
                <a:latin typeface="Trebuchet MS"/>
                <a:cs typeface="Trebuchet MS"/>
              </a:rPr>
              <a:t>образование </a:t>
            </a:r>
            <a:r>
              <a:rPr sz="1600" b="1" spc="-95" dirty="0">
                <a:latin typeface="Trebuchet MS"/>
                <a:cs typeface="Trebuchet MS"/>
              </a:rPr>
              <a:t>(в </a:t>
            </a:r>
            <a:r>
              <a:rPr sz="1600" b="1" spc="-155" dirty="0">
                <a:latin typeface="Trebuchet MS"/>
                <a:cs typeface="Trebuchet MS"/>
              </a:rPr>
              <a:t>т.ч.в </a:t>
            </a:r>
            <a:r>
              <a:rPr sz="1600" b="1" spc="-114" dirty="0">
                <a:latin typeface="Trebuchet MS"/>
                <a:cs typeface="Trebuchet MS"/>
              </a:rPr>
              <a:t>чужое). </a:t>
            </a:r>
            <a:r>
              <a:rPr sz="1600" b="1" spc="-95" dirty="0">
                <a:latin typeface="Trebuchet MS"/>
                <a:cs typeface="Trebuchet MS"/>
              </a:rPr>
              <a:t>Запрос </a:t>
            </a:r>
            <a:r>
              <a:rPr sz="1600" b="1" spc="-75" dirty="0">
                <a:latin typeface="Trebuchet MS"/>
                <a:cs typeface="Trebuchet MS"/>
              </a:rPr>
              <a:t>на</a:t>
            </a:r>
            <a:r>
              <a:rPr sz="1600" b="1" spc="-250" dirty="0">
                <a:latin typeface="Trebuchet MS"/>
                <a:cs typeface="Trebuchet MS"/>
              </a:rPr>
              <a:t> </a:t>
            </a:r>
            <a:r>
              <a:rPr sz="1600" b="1" spc="-95" dirty="0">
                <a:latin typeface="Trebuchet MS"/>
                <a:cs typeface="Trebuchet MS"/>
              </a:rPr>
              <a:t>контроль</a:t>
            </a:r>
            <a:endParaRPr sz="1600">
              <a:latin typeface="Trebuchet MS"/>
              <a:cs typeface="Trebuchet MS"/>
            </a:endParaRPr>
          </a:p>
          <a:p>
            <a:pPr marL="91440">
              <a:lnSpc>
                <a:spcPct val="100000"/>
              </a:lnSpc>
            </a:pPr>
            <a:r>
              <a:rPr sz="1600" b="1" spc="-110" dirty="0">
                <a:latin typeface="Trebuchet MS"/>
                <a:cs typeface="Trebuchet MS"/>
              </a:rPr>
              <a:t>качества </a:t>
            </a:r>
            <a:r>
              <a:rPr sz="1600" b="1" spc="-75" dirty="0">
                <a:latin typeface="Trebuchet MS"/>
                <a:cs typeface="Trebuchet MS"/>
              </a:rPr>
              <a:t>и </a:t>
            </a:r>
            <a:r>
              <a:rPr sz="1600" b="1" spc="-95" dirty="0">
                <a:latin typeface="Trebuchet MS"/>
                <a:cs typeface="Trebuchet MS"/>
              </a:rPr>
              <a:t>прозрачность </a:t>
            </a:r>
            <a:r>
              <a:rPr sz="1600" b="1" spc="-114" dirty="0">
                <a:latin typeface="Trebuchet MS"/>
                <a:cs typeface="Trebuchet MS"/>
              </a:rPr>
              <a:t>результатов</a:t>
            </a:r>
            <a:r>
              <a:rPr sz="1600" b="1" spc="-180" dirty="0">
                <a:latin typeface="Trebuchet MS"/>
                <a:cs typeface="Trebuchet MS"/>
              </a:rPr>
              <a:t> </a:t>
            </a:r>
            <a:r>
              <a:rPr sz="1600" b="1" spc="-75" dirty="0">
                <a:latin typeface="Trebuchet MS"/>
                <a:cs typeface="Trebuchet MS"/>
              </a:rPr>
              <a:t>образования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78660" y="2422398"/>
            <a:ext cx="2496495" cy="830580"/>
          </a:xfrm>
          <a:prstGeom prst="rect">
            <a:avLst/>
          </a:prstGeom>
          <a:solidFill>
            <a:srgbClr val="92D050"/>
          </a:solidFill>
          <a:ln w="25907">
            <a:solidFill>
              <a:srgbClr val="4170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065"/>
              </a:lnSpc>
            </a:pP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Вызов</a:t>
            </a:r>
            <a:endParaRPr sz="1800" dirty="0">
              <a:solidFill>
                <a:srgbClr val="002060"/>
              </a:solidFill>
              <a:latin typeface="Trebuchet MS"/>
              <a:cs typeface="Trebuchet MS"/>
            </a:endParaRPr>
          </a:p>
          <a:p>
            <a:pPr marL="356870" marR="349885" algn="ctr">
              <a:lnSpc>
                <a:spcPct val="100000"/>
              </a:lnSpc>
            </a:pPr>
            <a:r>
              <a:rPr sz="1800" b="1" spc="-80" dirty="0">
                <a:solidFill>
                  <a:srgbClr val="002060"/>
                </a:solidFill>
                <a:latin typeface="Trebuchet MS"/>
                <a:cs typeface="Trebuchet MS"/>
              </a:rPr>
              <a:t>п</a:t>
            </a:r>
            <a:r>
              <a:rPr sz="1800" b="1" spc="-85" dirty="0">
                <a:solidFill>
                  <a:srgbClr val="002060"/>
                </a:solidFill>
                <a:latin typeface="Trebuchet MS"/>
                <a:cs typeface="Trebuchet MS"/>
              </a:rPr>
              <a:t>о</a:t>
            </a:r>
            <a:r>
              <a:rPr sz="1800" b="1" spc="-180" dirty="0">
                <a:solidFill>
                  <a:srgbClr val="002060"/>
                </a:solidFill>
                <a:latin typeface="Trebuchet MS"/>
                <a:cs typeface="Trebuchet MS"/>
              </a:rPr>
              <a:t>т</a:t>
            </a:r>
            <a:r>
              <a:rPr sz="1800" b="1" spc="-90" dirty="0">
                <a:solidFill>
                  <a:srgbClr val="002060"/>
                </a:solidFill>
                <a:latin typeface="Trebuchet MS"/>
                <a:cs typeface="Trebuchet MS"/>
              </a:rPr>
              <a:t>р</a:t>
            </a:r>
            <a:r>
              <a:rPr sz="1800" b="1" spc="-135" dirty="0">
                <a:solidFill>
                  <a:srgbClr val="002060"/>
                </a:solidFill>
                <a:latin typeface="Trebuchet MS"/>
                <a:cs typeface="Trebuchet MS"/>
              </a:rPr>
              <a:t>е</a:t>
            </a:r>
            <a:r>
              <a:rPr sz="1800" b="1" spc="-90" dirty="0">
                <a:solidFill>
                  <a:srgbClr val="002060"/>
                </a:solidFill>
                <a:latin typeface="Trebuchet MS"/>
                <a:cs typeface="Trebuchet MS"/>
              </a:rPr>
              <a:t>б</a:t>
            </a:r>
            <a:r>
              <a:rPr sz="1800" b="1" spc="-85" dirty="0">
                <a:solidFill>
                  <a:srgbClr val="002060"/>
                </a:solidFill>
                <a:latin typeface="Trebuchet MS"/>
                <a:cs typeface="Trebuchet MS"/>
              </a:rPr>
              <a:t>и</a:t>
            </a:r>
            <a:r>
              <a:rPr sz="1800" b="1" spc="-195" dirty="0">
                <a:solidFill>
                  <a:srgbClr val="002060"/>
                </a:solidFill>
                <a:latin typeface="Trebuchet MS"/>
                <a:cs typeface="Trebuchet MS"/>
              </a:rPr>
              <a:t>т</a:t>
            </a:r>
            <a:r>
              <a:rPr sz="1800" b="1" spc="-155" dirty="0">
                <a:solidFill>
                  <a:srgbClr val="002060"/>
                </a:solidFill>
                <a:latin typeface="Trebuchet MS"/>
                <a:cs typeface="Trebuchet MS"/>
              </a:rPr>
              <a:t>е</a:t>
            </a:r>
            <a:r>
              <a:rPr sz="1800" b="1" spc="-135" dirty="0">
                <a:solidFill>
                  <a:srgbClr val="002060"/>
                </a:solidFill>
                <a:latin typeface="Trebuchet MS"/>
                <a:cs typeface="Trebuchet MS"/>
              </a:rPr>
              <a:t>ль</a:t>
            </a:r>
            <a:r>
              <a:rPr sz="1800" b="1" spc="-140" dirty="0">
                <a:solidFill>
                  <a:srgbClr val="002060"/>
                </a:solidFill>
                <a:latin typeface="Trebuchet MS"/>
                <a:cs typeface="Trebuchet MS"/>
              </a:rPr>
              <a:t>с</a:t>
            </a:r>
            <a:r>
              <a:rPr sz="1800" b="1" spc="-135" dirty="0">
                <a:solidFill>
                  <a:srgbClr val="002060"/>
                </a:solidFill>
                <a:latin typeface="Trebuchet MS"/>
                <a:cs typeface="Trebuchet MS"/>
              </a:rPr>
              <a:t>к</a:t>
            </a:r>
            <a:r>
              <a:rPr sz="1800" b="1" spc="-140" dirty="0">
                <a:solidFill>
                  <a:srgbClr val="002060"/>
                </a:solidFill>
                <a:latin typeface="Trebuchet MS"/>
                <a:cs typeface="Trebuchet MS"/>
              </a:rPr>
              <a:t>о</a:t>
            </a:r>
            <a:r>
              <a:rPr sz="1800" b="1" spc="-130" dirty="0">
                <a:solidFill>
                  <a:srgbClr val="002060"/>
                </a:solidFill>
                <a:latin typeface="Trebuchet MS"/>
                <a:cs typeface="Trebuchet MS"/>
              </a:rPr>
              <a:t>г</a:t>
            </a:r>
            <a:r>
              <a:rPr sz="1800" b="1" spc="-40" dirty="0">
                <a:solidFill>
                  <a:srgbClr val="002060"/>
                </a:solidFill>
                <a:latin typeface="Trebuchet MS"/>
                <a:cs typeface="Trebuchet MS"/>
              </a:rPr>
              <a:t>о  </a:t>
            </a:r>
            <a:r>
              <a:rPr sz="1800" b="1" spc="-114" dirty="0">
                <a:solidFill>
                  <a:srgbClr val="002060"/>
                </a:solidFill>
                <a:latin typeface="Trebuchet MS"/>
                <a:cs typeface="Trebuchet MS"/>
              </a:rPr>
              <a:t>общества</a:t>
            </a:r>
            <a:endParaRPr sz="1800" dirty="0">
              <a:solidFill>
                <a:srgbClr val="002060"/>
              </a:solidFill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96552" y="2422398"/>
            <a:ext cx="8155513" cy="770724"/>
          </a:xfrm>
          <a:prstGeom prst="rect">
            <a:avLst/>
          </a:prstGeom>
          <a:ln w="19811">
            <a:solidFill>
              <a:srgbClr val="44536A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 marR="3187065">
              <a:lnSpc>
                <a:spcPct val="100000"/>
              </a:lnSpc>
              <a:spcBef>
                <a:spcPts val="250"/>
              </a:spcBef>
            </a:pPr>
            <a:r>
              <a:rPr sz="1600" b="1" spc="-140" dirty="0">
                <a:latin typeface="Trebuchet MS"/>
                <a:cs typeface="Trebuchet MS"/>
              </a:rPr>
              <a:t>Тренд </a:t>
            </a:r>
            <a:r>
              <a:rPr sz="1600" b="1" spc="-100" dirty="0">
                <a:latin typeface="Trebuchet MS"/>
                <a:cs typeface="Trebuchet MS"/>
              </a:rPr>
              <a:t>снижения </a:t>
            </a:r>
            <a:r>
              <a:rPr sz="1600" b="1" spc="-80" dirty="0">
                <a:latin typeface="Trebuchet MS"/>
                <a:cs typeface="Trebuchet MS"/>
              </a:rPr>
              <a:t>мотивации </a:t>
            </a:r>
            <a:r>
              <a:rPr sz="1600" b="1" spc="-85" dirty="0">
                <a:latin typeface="Trebuchet MS"/>
                <a:cs typeface="Trebuchet MS"/>
              </a:rPr>
              <a:t>к </a:t>
            </a:r>
            <a:r>
              <a:rPr sz="1600" b="1" spc="-90" dirty="0">
                <a:latin typeface="Trebuchet MS"/>
                <a:cs typeface="Trebuchet MS"/>
              </a:rPr>
              <a:t>получению</a:t>
            </a:r>
            <a:r>
              <a:rPr sz="1600" b="1" spc="-210" dirty="0">
                <a:latin typeface="Trebuchet MS"/>
                <a:cs typeface="Trebuchet MS"/>
              </a:rPr>
              <a:t> </a:t>
            </a:r>
            <a:r>
              <a:rPr sz="1600" b="1" spc="-80" dirty="0">
                <a:latin typeface="Trebuchet MS"/>
                <a:cs typeface="Trebuchet MS"/>
              </a:rPr>
              <a:t>образования  </a:t>
            </a:r>
            <a:r>
              <a:rPr sz="1600" b="1" spc="-110" dirty="0">
                <a:latin typeface="Trebuchet MS"/>
                <a:cs typeface="Trebuchet MS"/>
              </a:rPr>
              <a:t>(когда </a:t>
            </a:r>
            <a:r>
              <a:rPr sz="1600" b="1" spc="-80" dirty="0">
                <a:latin typeface="Trebuchet MS"/>
                <a:cs typeface="Trebuchet MS"/>
              </a:rPr>
              <a:t>базовые </a:t>
            </a:r>
            <a:r>
              <a:rPr sz="1600" b="1" spc="-105" dirty="0">
                <a:latin typeface="Trebuchet MS"/>
                <a:cs typeface="Trebuchet MS"/>
              </a:rPr>
              <a:t>потребности</a:t>
            </a:r>
            <a:r>
              <a:rPr sz="1600" b="1" spc="-190" dirty="0">
                <a:latin typeface="Trebuchet MS"/>
                <a:cs typeface="Trebuchet MS"/>
              </a:rPr>
              <a:t> </a:t>
            </a:r>
            <a:r>
              <a:rPr sz="1600" b="1" spc="-85" dirty="0">
                <a:latin typeface="Trebuchet MS"/>
                <a:cs typeface="Trebuchet MS"/>
              </a:rPr>
              <a:t>закрыты)</a:t>
            </a:r>
            <a:endParaRPr sz="1600">
              <a:latin typeface="Trebuchet MS"/>
              <a:cs typeface="Trebuchet MS"/>
            </a:endParaRPr>
          </a:p>
          <a:p>
            <a:pPr marL="91440">
              <a:lnSpc>
                <a:spcPct val="100000"/>
              </a:lnSpc>
            </a:pPr>
            <a:r>
              <a:rPr sz="1600" b="1" spc="-110" dirty="0">
                <a:latin typeface="Trebuchet MS"/>
                <a:cs typeface="Trebuchet MS"/>
              </a:rPr>
              <a:t>Контр-тренд: </a:t>
            </a:r>
            <a:r>
              <a:rPr sz="1600" b="1" spc="-114" dirty="0">
                <a:latin typeface="Trebuchet MS"/>
                <a:cs typeface="Trebuchet MS"/>
              </a:rPr>
              <a:t>рост </a:t>
            </a:r>
            <a:r>
              <a:rPr sz="1600" b="1" spc="-90" dirty="0">
                <a:latin typeface="Trebuchet MS"/>
                <a:cs typeface="Trebuchet MS"/>
              </a:rPr>
              <a:t>доли </a:t>
            </a:r>
            <a:r>
              <a:rPr sz="1600" b="1" spc="-105" dirty="0">
                <a:latin typeface="Trebuchet MS"/>
                <a:cs typeface="Trebuchet MS"/>
              </a:rPr>
              <a:t>«самостоятельных </a:t>
            </a:r>
            <a:r>
              <a:rPr sz="1600" b="1" spc="-95" dirty="0">
                <a:latin typeface="Trebuchet MS"/>
                <a:cs typeface="Trebuchet MS"/>
              </a:rPr>
              <a:t>учеников» </a:t>
            </a:r>
            <a:r>
              <a:rPr sz="1600" b="1" spc="-160" dirty="0">
                <a:latin typeface="Trebuchet MS"/>
                <a:cs typeface="Trebuchet MS"/>
              </a:rPr>
              <a:t>с </a:t>
            </a:r>
            <a:r>
              <a:rPr sz="1600" b="1" spc="-75" dirty="0">
                <a:latin typeface="Trebuchet MS"/>
                <a:cs typeface="Trebuchet MS"/>
              </a:rPr>
              <a:t>запросом на </a:t>
            </a:r>
            <a:r>
              <a:rPr sz="1600" b="1" spc="-90" dirty="0">
                <a:latin typeface="Trebuchet MS"/>
                <a:cs typeface="Trebuchet MS"/>
              </a:rPr>
              <a:t>«свой</a:t>
            </a:r>
            <a:r>
              <a:rPr sz="1600" b="1" spc="-240" dirty="0">
                <a:latin typeface="Trebuchet MS"/>
                <a:cs typeface="Trebuchet MS"/>
              </a:rPr>
              <a:t> </a:t>
            </a:r>
            <a:r>
              <a:rPr sz="1600" b="1" spc="-110" dirty="0">
                <a:latin typeface="Trebuchet MS"/>
                <a:cs typeface="Trebuchet MS"/>
              </a:rPr>
              <a:t>путь»</a:t>
            </a:r>
            <a:endParaRPr sz="160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66467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object 4"/>
          <p:cNvSpPr>
            <a:spLocks noChangeArrowheads="1"/>
          </p:cNvSpPr>
          <p:nvPr/>
        </p:nvSpPr>
        <p:spPr bwMode="auto">
          <a:xfrm>
            <a:off x="4721225" y="2421234"/>
            <a:ext cx="3109913" cy="28146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8" name="object 5"/>
          <p:cNvSpPr>
            <a:spLocks/>
          </p:cNvSpPr>
          <p:nvPr/>
        </p:nvSpPr>
        <p:spPr bwMode="auto">
          <a:xfrm>
            <a:off x="1743075" y="2117725"/>
            <a:ext cx="3330575" cy="288925"/>
          </a:xfrm>
          <a:custGeom>
            <a:avLst/>
            <a:gdLst>
              <a:gd name="T0" fmla="*/ 0 w 3331845"/>
              <a:gd name="T1" fmla="*/ 0 h 288289"/>
              <a:gd name="T2" fmla="*/ 0 w 3331845"/>
              <a:gd name="T3" fmla="*/ 288036 h 288289"/>
              <a:gd name="T4" fmla="*/ 3331464 w 3331845"/>
              <a:gd name="T5" fmla="*/ 288036 h 288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31845" h="288289">
                <a:moveTo>
                  <a:pt x="0" y="0"/>
                </a:moveTo>
                <a:lnTo>
                  <a:pt x="0" y="288036"/>
                </a:lnTo>
                <a:lnTo>
                  <a:pt x="3331464" y="288036"/>
                </a:lnTo>
              </a:path>
            </a:pathLst>
          </a:custGeom>
          <a:noFill/>
          <a:ln w="28956">
            <a:solidFill>
              <a:srgbClr val="5C738E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6" name="object 6"/>
          <p:cNvSpPr txBox="1"/>
          <p:nvPr/>
        </p:nvSpPr>
        <p:spPr>
          <a:xfrm>
            <a:off x="2255838" y="4284663"/>
            <a:ext cx="2183184" cy="289823"/>
          </a:xfrm>
          <a:prstGeom prst="rect">
            <a:avLst/>
          </a:prstGeom>
        </p:spPr>
        <p:txBody>
          <a:bodyPr wrap="square" lIns="0" tIns="12700" rIns="0" bIns="0">
            <a:spAutoFit/>
          </a:bodyPr>
          <a:lstStyle>
            <a:lvl1pPr marL="12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ru-RU" altLang="ru-RU" b="1" dirty="0">
                <a:latin typeface="Trebuchet MS" pitchFamily="34" charset="0"/>
              </a:rPr>
              <a:t>КОММУНИКАЦИЯ</a:t>
            </a:r>
            <a:endParaRPr lang="ru-RU" altLang="ru-RU" dirty="0">
              <a:latin typeface="Trebuchet MS" pitchFamily="34" charset="0"/>
            </a:endParaRPr>
          </a:p>
        </p:txBody>
      </p:sp>
      <p:sp>
        <p:nvSpPr>
          <p:cNvPr id="6150" name="object 7"/>
          <p:cNvSpPr>
            <a:spLocks/>
          </p:cNvSpPr>
          <p:nvPr/>
        </p:nvSpPr>
        <p:spPr bwMode="auto">
          <a:xfrm>
            <a:off x="1746250" y="4451350"/>
            <a:ext cx="2974975" cy="280988"/>
          </a:xfrm>
          <a:custGeom>
            <a:avLst/>
            <a:gdLst>
              <a:gd name="T0" fmla="*/ 0 w 3331845"/>
              <a:gd name="T1" fmla="*/ 0 h 288289"/>
              <a:gd name="T2" fmla="*/ 0 w 3331845"/>
              <a:gd name="T3" fmla="*/ 288035 h 288289"/>
              <a:gd name="T4" fmla="*/ 3331463 w 3331845"/>
              <a:gd name="T5" fmla="*/ 288035 h 288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31845" h="288289">
                <a:moveTo>
                  <a:pt x="0" y="0"/>
                </a:moveTo>
                <a:lnTo>
                  <a:pt x="0" y="288035"/>
                </a:lnTo>
                <a:lnTo>
                  <a:pt x="3331463" y="288035"/>
                </a:lnTo>
              </a:path>
            </a:pathLst>
          </a:custGeom>
          <a:noFill/>
          <a:ln w="28956">
            <a:solidFill>
              <a:srgbClr val="5C738E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" name="object 8"/>
          <p:cNvSpPr txBox="1"/>
          <p:nvPr/>
        </p:nvSpPr>
        <p:spPr>
          <a:xfrm>
            <a:off x="2155825" y="1909763"/>
            <a:ext cx="2067173" cy="289823"/>
          </a:xfrm>
          <a:prstGeom prst="rect">
            <a:avLst/>
          </a:prstGeom>
        </p:spPr>
        <p:txBody>
          <a:bodyPr wrap="square" lIns="0" tIns="12700" rIns="0" bIns="0">
            <a:spAutoFit/>
          </a:bodyPr>
          <a:lstStyle>
            <a:lvl1pPr marL="12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ru-RU" altLang="ru-RU" b="1" dirty="0">
                <a:latin typeface="Trebuchet MS" pitchFamily="34" charset="0"/>
              </a:rPr>
              <a:t>КРЕАТИВНОСТЬ</a:t>
            </a:r>
            <a:endParaRPr lang="ru-RU" altLang="ru-RU" dirty="0">
              <a:latin typeface="Trebuchet MS" pitchFamily="34" charset="0"/>
            </a:endParaRPr>
          </a:p>
        </p:txBody>
      </p:sp>
      <p:sp>
        <p:nvSpPr>
          <p:cNvPr id="6152" name="object 9"/>
          <p:cNvSpPr>
            <a:spLocks/>
          </p:cNvSpPr>
          <p:nvPr/>
        </p:nvSpPr>
        <p:spPr bwMode="auto">
          <a:xfrm>
            <a:off x="7573963" y="2095500"/>
            <a:ext cx="3284537" cy="287338"/>
          </a:xfrm>
          <a:custGeom>
            <a:avLst/>
            <a:gdLst>
              <a:gd name="T0" fmla="*/ 3284219 w 3284220"/>
              <a:gd name="T1" fmla="*/ 0 h 288289"/>
              <a:gd name="T2" fmla="*/ 3284219 w 3284220"/>
              <a:gd name="T3" fmla="*/ 288036 h 288289"/>
              <a:gd name="T4" fmla="*/ 0 w 3284220"/>
              <a:gd name="T5" fmla="*/ 288036 h 288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4220" h="288289">
                <a:moveTo>
                  <a:pt x="3284219" y="0"/>
                </a:moveTo>
                <a:lnTo>
                  <a:pt x="3284219" y="288036"/>
                </a:lnTo>
                <a:lnTo>
                  <a:pt x="0" y="288036"/>
                </a:lnTo>
              </a:path>
            </a:pathLst>
          </a:custGeom>
          <a:noFill/>
          <a:ln w="28956">
            <a:solidFill>
              <a:srgbClr val="5C738E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" name="object 10"/>
          <p:cNvSpPr txBox="1"/>
          <p:nvPr/>
        </p:nvSpPr>
        <p:spPr>
          <a:xfrm>
            <a:off x="8018463" y="1887538"/>
            <a:ext cx="3333327" cy="289823"/>
          </a:xfrm>
          <a:prstGeom prst="rect">
            <a:avLst/>
          </a:prstGeom>
        </p:spPr>
        <p:txBody>
          <a:bodyPr wrap="square" lIns="0" tIns="12700" rIns="0" bIns="0">
            <a:spAutoFit/>
          </a:bodyPr>
          <a:lstStyle>
            <a:lvl1pPr marL="12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ru-RU" altLang="ru-RU" b="1" dirty="0">
                <a:latin typeface="Trebuchet MS" pitchFamily="34" charset="0"/>
              </a:rPr>
              <a:t>КРИТИЧЕСКОЕ МЫШЛЕНИЕ</a:t>
            </a:r>
            <a:endParaRPr lang="ru-RU" altLang="ru-RU" dirty="0">
              <a:latin typeface="Trebuchet MS" pitchFamily="34" charset="0"/>
            </a:endParaRPr>
          </a:p>
        </p:txBody>
      </p:sp>
      <p:sp>
        <p:nvSpPr>
          <p:cNvPr id="6154" name="object 11"/>
          <p:cNvSpPr>
            <a:spLocks/>
          </p:cNvSpPr>
          <p:nvPr/>
        </p:nvSpPr>
        <p:spPr bwMode="auto">
          <a:xfrm>
            <a:off x="7831138" y="4445000"/>
            <a:ext cx="3027362" cy="287338"/>
          </a:xfrm>
          <a:custGeom>
            <a:avLst/>
            <a:gdLst>
              <a:gd name="T0" fmla="*/ 3284219 w 3284220"/>
              <a:gd name="T1" fmla="*/ 0 h 288289"/>
              <a:gd name="T2" fmla="*/ 3284219 w 3284220"/>
              <a:gd name="T3" fmla="*/ 288035 h 288289"/>
              <a:gd name="T4" fmla="*/ 0 w 3284220"/>
              <a:gd name="T5" fmla="*/ 288035 h 288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4220" h="288289">
                <a:moveTo>
                  <a:pt x="3284219" y="0"/>
                </a:moveTo>
                <a:lnTo>
                  <a:pt x="3284219" y="288035"/>
                </a:lnTo>
                <a:lnTo>
                  <a:pt x="0" y="288035"/>
                </a:lnTo>
              </a:path>
            </a:pathLst>
          </a:custGeom>
          <a:noFill/>
          <a:ln w="28956">
            <a:solidFill>
              <a:srgbClr val="5C738E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" name="object 12"/>
          <p:cNvSpPr txBox="1"/>
          <p:nvPr/>
        </p:nvSpPr>
        <p:spPr>
          <a:xfrm>
            <a:off x="8305800" y="4275138"/>
            <a:ext cx="2757958" cy="289823"/>
          </a:xfrm>
          <a:prstGeom prst="rect">
            <a:avLst/>
          </a:prstGeom>
        </p:spPr>
        <p:txBody>
          <a:bodyPr wrap="square" lIns="0" tIns="12700" rIns="0" bIns="0">
            <a:spAutoFit/>
          </a:bodyPr>
          <a:lstStyle>
            <a:lvl1pPr marL="12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ru-RU" altLang="ru-RU" b="1" dirty="0">
                <a:latin typeface="Trebuchet MS" pitchFamily="34" charset="0"/>
              </a:rPr>
              <a:t>КОМАНДНАЯ РАБОТА</a:t>
            </a:r>
            <a:endParaRPr lang="ru-RU" altLang="ru-RU" dirty="0">
              <a:latin typeface="Trebuchet MS" pitchFamily="34" charset="0"/>
            </a:endParaRPr>
          </a:p>
        </p:txBody>
      </p:sp>
      <p:sp>
        <p:nvSpPr>
          <p:cNvPr id="6156" name="object 13"/>
          <p:cNvSpPr>
            <a:spLocks noChangeArrowheads="1"/>
          </p:cNvSpPr>
          <p:nvPr/>
        </p:nvSpPr>
        <p:spPr bwMode="auto">
          <a:xfrm>
            <a:off x="1366838" y="4930775"/>
            <a:ext cx="3152775" cy="17383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7" name="object 14"/>
          <p:cNvSpPr>
            <a:spLocks noChangeArrowheads="1"/>
          </p:cNvSpPr>
          <p:nvPr/>
        </p:nvSpPr>
        <p:spPr bwMode="auto">
          <a:xfrm>
            <a:off x="1366838" y="2470150"/>
            <a:ext cx="2755900" cy="17795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8" name="object 15"/>
          <p:cNvSpPr>
            <a:spLocks noChangeArrowheads="1"/>
          </p:cNvSpPr>
          <p:nvPr/>
        </p:nvSpPr>
        <p:spPr bwMode="auto">
          <a:xfrm>
            <a:off x="9215438" y="2524125"/>
            <a:ext cx="2771775" cy="16732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9" name="object 16"/>
          <p:cNvSpPr>
            <a:spLocks noChangeArrowheads="1"/>
          </p:cNvSpPr>
          <p:nvPr/>
        </p:nvSpPr>
        <p:spPr bwMode="auto">
          <a:xfrm>
            <a:off x="8736013" y="4840288"/>
            <a:ext cx="3251200" cy="18288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66838" y="543000"/>
            <a:ext cx="8688808" cy="7200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Ключевые компетенции и новая грамотность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82663" y="2276475"/>
            <a:ext cx="4392612" cy="273685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КАЧЕСТВО ОБРАЗОВАНИЯ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6959600" y="2276475"/>
            <a:ext cx="4679950" cy="273685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ЭФФЕКТИВНОСТЬ ОБРАЗОВАНИЯ</a:t>
            </a:r>
          </a:p>
        </p:txBody>
      </p:sp>
      <p:sp>
        <p:nvSpPr>
          <p:cNvPr id="7" name="Равно 6"/>
          <p:cNvSpPr/>
          <p:nvPr/>
        </p:nvSpPr>
        <p:spPr>
          <a:xfrm>
            <a:off x="5519738" y="3321050"/>
            <a:ext cx="1295400" cy="647700"/>
          </a:xfrm>
          <a:prstGeom prst="mathEqua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54100" y="274638"/>
            <a:ext cx="10526713" cy="1143000"/>
          </a:xfrm>
        </p:spPr>
        <p:txBody>
          <a:bodyPr/>
          <a:lstStyle/>
          <a:p>
            <a:pPr algn="l" eaLnBrk="1" hangingPunct="1"/>
            <a:r>
              <a:rPr lang="ru-RU" altLang="ru-RU" b="1" smtClean="0"/>
              <a:t>Профессиональное развитие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0" y="1916113"/>
            <a:ext cx="10310813" cy="4210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/>
              <a:t>э</a:t>
            </a:r>
            <a:r>
              <a:rPr lang="ru-RU" dirty="0" smtClean="0"/>
              <a:t>то систематическое </a:t>
            </a:r>
          </a:p>
          <a:p>
            <a:pPr marL="903288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подкрепление, усовершенствование и расширение</a:t>
            </a:r>
            <a:r>
              <a:rPr lang="ru-RU" dirty="0" smtClean="0"/>
              <a:t> спектра знаний, </a:t>
            </a:r>
          </a:p>
          <a:p>
            <a:pPr marL="903288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развитие</a:t>
            </a:r>
            <a:r>
              <a:rPr lang="ru-RU" dirty="0" smtClean="0"/>
              <a:t> личных качеств, необходимых для освоения новых профессиональных знаний и навыков, необходимых для выполнения обязанностей на протяжении всей трудовой деятельности сотрудника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Профессиональная рефлексия</a:t>
            </a:r>
            <a:endParaRPr lang="ru-RU" altLang="ru-RU" smtClean="0"/>
          </a:p>
        </p:txBody>
      </p:sp>
      <p:sp>
        <p:nvSpPr>
          <p:cNvPr id="4" name="Овал 3"/>
          <p:cNvSpPr/>
          <p:nvPr/>
        </p:nvSpPr>
        <p:spPr>
          <a:xfrm>
            <a:off x="4049713" y="2997200"/>
            <a:ext cx="5184775" cy="15843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Педагогическая рефлексия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8888" y="1484313"/>
            <a:ext cx="3252787" cy="1223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Содержание педагогической деятельности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4913" y="1495425"/>
            <a:ext cx="3252787" cy="1223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Педагог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686800" y="1455738"/>
            <a:ext cx="3252788" cy="1223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Личный опыт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73175" y="5002213"/>
            <a:ext cx="3252788" cy="1223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Собственная деятельность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30788" y="5013325"/>
            <a:ext cx="3252787" cy="1223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Педагогический коллектив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702675" y="4973638"/>
            <a:ext cx="3252788" cy="1223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Деятельность коллег и учащихся</a:t>
            </a:r>
          </a:p>
        </p:txBody>
      </p:sp>
      <p:cxnSp>
        <p:nvCxnSpPr>
          <p:cNvPr id="12" name="Прямая со стрелкой 11"/>
          <p:cNvCxnSpPr>
            <a:stCxn id="4" idx="0"/>
            <a:endCxn id="6" idx="2"/>
          </p:cNvCxnSpPr>
          <p:nvPr/>
        </p:nvCxnSpPr>
        <p:spPr>
          <a:xfrm flipV="1">
            <a:off x="6642100" y="2719388"/>
            <a:ext cx="0" cy="277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0"/>
          </p:cNvCxnSpPr>
          <p:nvPr/>
        </p:nvCxnSpPr>
        <p:spPr>
          <a:xfrm flipV="1">
            <a:off x="6642100" y="2719388"/>
            <a:ext cx="2836863" cy="277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0"/>
          </p:cNvCxnSpPr>
          <p:nvPr/>
        </p:nvCxnSpPr>
        <p:spPr>
          <a:xfrm flipH="1" flipV="1">
            <a:off x="3575050" y="2719388"/>
            <a:ext cx="3067050" cy="277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4"/>
            <a:endCxn id="9" idx="0"/>
          </p:cNvCxnSpPr>
          <p:nvPr/>
        </p:nvCxnSpPr>
        <p:spPr>
          <a:xfrm>
            <a:off x="6642100" y="4581525"/>
            <a:ext cx="14288" cy="43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4"/>
          </p:cNvCxnSpPr>
          <p:nvPr/>
        </p:nvCxnSpPr>
        <p:spPr>
          <a:xfrm flipH="1">
            <a:off x="3430588" y="4581525"/>
            <a:ext cx="3211512" cy="3921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4"/>
          </p:cNvCxnSpPr>
          <p:nvPr/>
        </p:nvCxnSpPr>
        <p:spPr>
          <a:xfrm>
            <a:off x="6642100" y="4581525"/>
            <a:ext cx="3052763" cy="3921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922337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Профессиональная 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7125" y="1268413"/>
            <a:ext cx="10728325" cy="532923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Что я буду делать по-новому?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Какие новые профессиональные задачи стоят передо мной?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Какими новыми технологиями, методами, приемами я должен овладеть как профессиональный работник?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Для чего я меняю структуру и технологию ведения урока, какие новые результаты я хочу получить?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Я действительно ли осознаю миссию современной системы образования и могу донести ее как профессионал до сведения детей, родителей, коллег?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427038"/>
            <a:ext cx="8424863" cy="585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384</Words>
  <Application>Microsoft Office PowerPoint</Application>
  <PresentationFormat>Произвольный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Профессиональное развитие современного учителя: вызовы и возможности</vt:lpstr>
      <vt:lpstr>VUCA мир</vt:lpstr>
      <vt:lpstr>ВЫЗОВЫ СИСТЕМЕ ОБРАЗОВАНИЯ</vt:lpstr>
      <vt:lpstr>Презентация PowerPoint</vt:lpstr>
      <vt:lpstr>Презентация PowerPoint</vt:lpstr>
      <vt:lpstr>Профессиональное развитие педагога</vt:lpstr>
      <vt:lpstr>Профессиональная рефлексия</vt:lpstr>
      <vt:lpstr>Профессиональная рефлексия</vt:lpstr>
      <vt:lpstr>Презентация PowerPoint</vt:lpstr>
      <vt:lpstr>Презентация PowerPoint</vt:lpstr>
      <vt:lpstr>Обучение + воспитание= образование</vt:lpstr>
      <vt:lpstr>Презентация PowerPoint</vt:lpstr>
      <vt:lpstr>Характеристики эффективного учителя</vt:lpstr>
      <vt:lpstr>Региональная система учительского роста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Александр</cp:lastModifiedBy>
  <cp:revision>17</cp:revision>
  <dcterms:created xsi:type="dcterms:W3CDTF">2018-10-31T09:42:47Z</dcterms:created>
  <dcterms:modified xsi:type="dcterms:W3CDTF">2018-10-31T15:09:38Z</dcterms:modified>
</cp:coreProperties>
</file>