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CC06-230F-4289-B1CB-604460499A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E698-0957-4ED1-BF66-769292104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836" y="123596"/>
            <a:ext cx="9144000" cy="14700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Краеведческий </a:t>
            </a:r>
            <a:r>
              <a:rPr lang="ru-RU" sz="2800" b="1" dirty="0" smtClean="0"/>
              <a:t>музей</a:t>
            </a:r>
            <a:br>
              <a:rPr lang="ru-RU" sz="2800" b="1" dirty="0" smtClean="0"/>
            </a:br>
            <a:r>
              <a:rPr lang="ru-RU" sz="2800" b="1" dirty="0" smtClean="0"/>
              <a:t>           </a:t>
            </a:r>
            <a:r>
              <a:rPr lang="ru-RU" sz="2800" b="1" dirty="0" smtClean="0"/>
              <a:t>МОУ </a:t>
            </a:r>
            <a:r>
              <a:rPr lang="ru-RU" sz="2800" b="1" dirty="0" smtClean="0"/>
              <a:t>«Пионерская СОШ»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 10\Downloads\et_ktDzDA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69" y="3180938"/>
            <a:ext cx="8520261" cy="3167411"/>
          </a:xfrm>
          <a:prstGeom prst="rect">
            <a:avLst/>
          </a:prstGeom>
          <a:noFill/>
        </p:spPr>
      </p:pic>
      <p:pic>
        <p:nvPicPr>
          <p:cNvPr id="1027" name="Picture 3" descr="C:\Users\User 10\Downloads\муз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788"/>
            <a:ext cx="2591764" cy="259005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41600" y="1607122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Долгушина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Анна Ивановна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заместитель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директора по научно-методической работе 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41600" y="2394030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Калинина Лариса Васильевна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руководитель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школьного краеведческого музея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03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b="1" dirty="0" smtClean="0"/>
              <a:t>Основные компетентности,  </a:t>
            </a:r>
            <a:endParaRPr lang="ru-RU" sz="2500" dirty="0" smtClean="0"/>
          </a:p>
          <a:p>
            <a:pPr algn="ctr">
              <a:buNone/>
            </a:pPr>
            <a:r>
              <a:rPr lang="ru-RU" sz="2500" b="1" dirty="0" smtClean="0"/>
              <a:t>характеризующие результативность нашей работы</a:t>
            </a:r>
            <a:endParaRPr lang="ru-RU" sz="2500" dirty="0"/>
          </a:p>
        </p:txBody>
      </p:sp>
      <p:pic>
        <p:nvPicPr>
          <p:cNvPr id="22530" name="Picture 2" descr="https://pionerschool.uoirbitmo.ru/upload/images/%D0%9C%D1%83%D0%B7%D0%B5%D0%B9/0-RRGFSGB8c.jpg"/>
          <p:cNvPicPr>
            <a:picLocks noChangeAspect="1" noChangeArrowheads="1"/>
          </p:cNvPicPr>
          <p:nvPr/>
        </p:nvPicPr>
        <p:blipFill>
          <a:blip r:embed="rId2" cstate="print"/>
          <a:srcRect r="3636" b="6301"/>
          <a:stretch>
            <a:fillRect/>
          </a:stretch>
        </p:blipFill>
        <p:spPr bwMode="auto">
          <a:xfrm>
            <a:off x="395536" y="1340768"/>
            <a:ext cx="3816424" cy="2664296"/>
          </a:xfrm>
          <a:prstGeom prst="rect">
            <a:avLst/>
          </a:prstGeom>
          <a:noFill/>
        </p:spPr>
      </p:pic>
      <p:pic>
        <p:nvPicPr>
          <p:cNvPr id="22532" name="Picture 4" descr="https://pionerschool.uoirbitmo.ru/upload/images/%D0%9C%D1%83%D0%B7%D0%B5%D0%B9/Mqy5JO2pou0.jpg"/>
          <p:cNvPicPr>
            <a:picLocks noChangeAspect="1" noChangeArrowheads="1"/>
          </p:cNvPicPr>
          <p:nvPr/>
        </p:nvPicPr>
        <p:blipFill>
          <a:blip r:embed="rId3" cstate="print"/>
          <a:srcRect b="5128"/>
          <a:stretch>
            <a:fillRect/>
          </a:stretch>
        </p:blipFill>
        <p:spPr bwMode="auto">
          <a:xfrm>
            <a:off x="4433171" y="1340768"/>
            <a:ext cx="4315293" cy="2664296"/>
          </a:xfrm>
          <a:prstGeom prst="rect">
            <a:avLst/>
          </a:prstGeom>
          <a:noFill/>
        </p:spPr>
      </p:pic>
      <p:pic>
        <p:nvPicPr>
          <p:cNvPr id="22534" name="Picture 6" descr="https://pionerschool.uoirbitmo.ru/upload/images/%D0%9C%D1%83%D0%B7%D0%B5%D0%B9/rNbJO0sK1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91154"/>
            <a:ext cx="3816424" cy="2501546"/>
          </a:xfrm>
          <a:prstGeom prst="rect">
            <a:avLst/>
          </a:prstGeom>
          <a:noFill/>
        </p:spPr>
      </p:pic>
      <p:pic>
        <p:nvPicPr>
          <p:cNvPr id="22535" name="Picture 7" descr="C:\Users\User 10\Downloads\IWm3ovVY5fo.jpg"/>
          <p:cNvPicPr>
            <a:picLocks noChangeAspect="1" noChangeArrowheads="1"/>
          </p:cNvPicPr>
          <p:nvPr/>
        </p:nvPicPr>
        <p:blipFill>
          <a:blip r:embed="rId5" cstate="print"/>
          <a:srcRect t="23949" r="51399" b="39760"/>
          <a:stretch>
            <a:fillRect/>
          </a:stretch>
        </p:blipFill>
        <p:spPr bwMode="auto">
          <a:xfrm>
            <a:off x="4427984" y="4236824"/>
            <a:ext cx="437169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pionerschool.uoirbitmo.ru/upload/images/%D0%9C%D1%83%D0%B7%D0%B5%D0%B9/HIPwK3rVt14.jpg"/>
          <p:cNvPicPr>
            <a:picLocks noChangeAspect="1" noChangeArrowheads="1"/>
          </p:cNvPicPr>
          <p:nvPr/>
        </p:nvPicPr>
        <p:blipFill>
          <a:blip r:embed="rId2" cstate="print"/>
          <a:srcRect l="1860"/>
          <a:stretch>
            <a:fillRect/>
          </a:stretch>
        </p:blipFill>
        <p:spPr bwMode="auto">
          <a:xfrm>
            <a:off x="5148064" y="260648"/>
            <a:ext cx="3800102" cy="2664296"/>
          </a:xfrm>
          <a:prstGeom prst="rect">
            <a:avLst/>
          </a:prstGeom>
          <a:noFill/>
        </p:spPr>
      </p:pic>
      <p:pic>
        <p:nvPicPr>
          <p:cNvPr id="23556" name="Picture 4" descr="https://pionerschool.uoirbitmo.ru/upload/images/%D0%9C%D1%83%D0%B7%D0%B5%D0%B9/MsZr1fSTYA8k5cMCYZ4JC2-u7z5pczLlzugm8-5wD_JbfZHePj95pZSS8giIL7kPtUEwx_i8aUY0TNR1ArwWiAZ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06" y="260648"/>
            <a:ext cx="4726334" cy="2708392"/>
          </a:xfrm>
          <a:prstGeom prst="rect">
            <a:avLst/>
          </a:prstGeom>
          <a:noFill/>
        </p:spPr>
      </p:pic>
      <p:pic>
        <p:nvPicPr>
          <p:cNvPr id="23558" name="Picture 6" descr="https://pionerschool.uoirbitmo.ru/upload/images/%D0%9C%D1%83%D0%B7%D0%B5%D0%B9/MdapjKyTETv9eMO0KiIY5pDWVWtPd0awuQRHpUlw4KFhHSj8PnmAGcC2EUOXR71ALE114wuByUoOgctHl972LE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39952"/>
            <a:ext cx="4680520" cy="3510390"/>
          </a:xfrm>
          <a:prstGeom prst="rect">
            <a:avLst/>
          </a:prstGeom>
          <a:noFill/>
        </p:spPr>
      </p:pic>
      <p:pic>
        <p:nvPicPr>
          <p:cNvPr id="23559" name="Picture 7" descr="C:\Users\User 10\Downloads\IMG_5053.jpg"/>
          <p:cNvPicPr>
            <a:picLocks noChangeAspect="1" noChangeArrowheads="1"/>
          </p:cNvPicPr>
          <p:nvPr/>
        </p:nvPicPr>
        <p:blipFill>
          <a:blip r:embed="rId5" cstate="print"/>
          <a:srcRect l="17138" r="9495"/>
          <a:stretch>
            <a:fillRect/>
          </a:stretch>
        </p:blipFill>
        <p:spPr bwMode="auto">
          <a:xfrm>
            <a:off x="5148064" y="3140968"/>
            <a:ext cx="3744416" cy="3470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476672"/>
            <a:ext cx="6624736" cy="15450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b="1" dirty="0" smtClean="0"/>
              <a:t>   «</a:t>
            </a:r>
            <a:r>
              <a:rPr lang="ru-RU" sz="2500" b="1" dirty="0"/>
              <a:t>Формирование социальной </a:t>
            </a:r>
            <a:endParaRPr lang="ru-RU" sz="2500" b="1" dirty="0" smtClean="0"/>
          </a:p>
          <a:p>
            <a:pPr>
              <a:buNone/>
            </a:pPr>
            <a:r>
              <a:rPr lang="ru-RU" sz="2500" b="1" dirty="0" smtClean="0"/>
              <a:t>компетентности </a:t>
            </a:r>
            <a:r>
              <a:rPr lang="ru-RU" sz="2500" b="1" dirty="0"/>
              <a:t>обучающихся </a:t>
            </a:r>
            <a:r>
              <a:rPr lang="ru-RU" sz="2500" b="1" dirty="0" smtClean="0"/>
              <a:t>при</a:t>
            </a:r>
          </a:p>
          <a:p>
            <a:pPr>
              <a:buNone/>
            </a:pPr>
            <a:r>
              <a:rPr lang="ru-RU" sz="2500" b="1" dirty="0" smtClean="0"/>
              <a:t>изучении  истории </a:t>
            </a:r>
            <a:r>
              <a:rPr lang="ru-RU" sz="2500" b="1" dirty="0"/>
              <a:t>и культуры родного края </a:t>
            </a:r>
            <a:endParaRPr lang="ru-RU" sz="2500" b="1" dirty="0" smtClean="0"/>
          </a:p>
          <a:p>
            <a:pPr>
              <a:buNone/>
            </a:pPr>
            <a:r>
              <a:rPr lang="ru-RU" sz="2500" b="1" dirty="0" smtClean="0"/>
              <a:t>на </a:t>
            </a:r>
            <a:r>
              <a:rPr lang="ru-RU" sz="2500" b="1" dirty="0"/>
              <a:t>базе </a:t>
            </a:r>
            <a:r>
              <a:rPr lang="ru-RU" sz="2500" b="1" dirty="0" smtClean="0"/>
              <a:t>школьного </a:t>
            </a:r>
            <a:r>
              <a:rPr lang="ru-RU" sz="2500" b="1" dirty="0"/>
              <a:t>краеведческого музея»</a:t>
            </a:r>
          </a:p>
          <a:p>
            <a:endParaRPr lang="ru-RU" sz="2500" b="1" dirty="0"/>
          </a:p>
        </p:txBody>
      </p:sp>
      <p:pic>
        <p:nvPicPr>
          <p:cNvPr id="2050" name="Picture 2" descr="https://pionerschool.uoirbitmo.ru/upload/images/%D0%9C%D1%83%D0%B7%D0%B5%D0%B9/cj0KvxlYxoA.jpg"/>
          <p:cNvPicPr>
            <a:picLocks noChangeAspect="1" noChangeArrowheads="1"/>
          </p:cNvPicPr>
          <p:nvPr/>
        </p:nvPicPr>
        <p:blipFill>
          <a:blip r:embed="rId2" cstate="print"/>
          <a:srcRect l="23083"/>
          <a:stretch>
            <a:fillRect/>
          </a:stretch>
        </p:blipFill>
        <p:spPr bwMode="auto">
          <a:xfrm>
            <a:off x="395536" y="2708920"/>
            <a:ext cx="3839072" cy="3743401"/>
          </a:xfrm>
          <a:prstGeom prst="rect">
            <a:avLst/>
          </a:prstGeom>
          <a:noFill/>
        </p:spPr>
      </p:pic>
      <p:pic>
        <p:nvPicPr>
          <p:cNvPr id="2052" name="Picture 4" descr="https://pionerschool.uoirbitmo.ru/upload/images/%D0%9C%D1%83%D0%B7%D0%B5%D0%B9/n93lzqo_mPo.jpg"/>
          <p:cNvPicPr>
            <a:picLocks noChangeAspect="1" noChangeArrowheads="1"/>
          </p:cNvPicPr>
          <p:nvPr/>
        </p:nvPicPr>
        <p:blipFill>
          <a:blip r:embed="rId3" cstate="print"/>
          <a:srcRect l="26562"/>
          <a:stretch>
            <a:fillRect/>
          </a:stretch>
        </p:blipFill>
        <p:spPr bwMode="auto">
          <a:xfrm>
            <a:off x="4644008" y="2708920"/>
            <a:ext cx="4007866" cy="3744416"/>
          </a:xfrm>
          <a:prstGeom prst="rect">
            <a:avLst/>
          </a:prstGeom>
          <a:noFill/>
        </p:spPr>
      </p:pic>
      <p:pic>
        <p:nvPicPr>
          <p:cNvPr id="6" name="Picture 3" descr="C:\Users\User 10\Downloads\музе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16166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ionerschool.uoirbitmo.ru/upload/images/%D0%9C%D1%83%D0%B7%D0%B5%D0%B9/1KvoJgvtQ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43746" cy="6229464"/>
          </a:xfrm>
          <a:prstGeom prst="rect">
            <a:avLst/>
          </a:prstGeom>
          <a:noFill/>
        </p:spPr>
      </p:pic>
      <p:pic>
        <p:nvPicPr>
          <p:cNvPr id="5" name="Picture 3" descr="C:\Users\User 10\Downloads\муз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16166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pionerschool.uoirbitmo.ru/upload/images/%D0%9C%D1%83%D0%B7%D0%B5%D0%B9/WJm4WtHWZdw.jpg"/>
          <p:cNvPicPr>
            <a:picLocks noChangeAspect="1" noChangeArrowheads="1"/>
          </p:cNvPicPr>
          <p:nvPr/>
        </p:nvPicPr>
        <p:blipFill>
          <a:blip r:embed="rId2" cstate="print"/>
          <a:srcRect r="3451"/>
          <a:stretch>
            <a:fillRect/>
          </a:stretch>
        </p:blipFill>
        <p:spPr bwMode="auto">
          <a:xfrm>
            <a:off x="323528" y="332656"/>
            <a:ext cx="8434861" cy="6115423"/>
          </a:xfrm>
          <a:prstGeom prst="rect">
            <a:avLst/>
          </a:prstGeom>
          <a:noFill/>
        </p:spPr>
      </p:pic>
      <p:pic>
        <p:nvPicPr>
          <p:cNvPr id="5" name="Picture 3" descr="C:\Users\User 10\Downloads\муз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216166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2961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500" b="1" dirty="0" smtClean="0"/>
              <a:t>Формы работы детского коллектива «Поиск», </a:t>
            </a:r>
          </a:p>
          <a:p>
            <a:pPr algn="ctr">
              <a:buNone/>
            </a:pPr>
            <a:r>
              <a:rPr lang="ru-RU" sz="2500" b="1" dirty="0" smtClean="0"/>
              <a:t>созданного на базе краеведческого музея МОУ «Пионерская СОШ»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7410" name="Picture 2" descr="https://pionerschool.uoirbitmo.ru/upload/images/%D0%9C%D1%83%D0%B7%D0%B5%D0%B9/TJDlt6O2Ago.jpg"/>
          <p:cNvPicPr>
            <a:picLocks noChangeAspect="1" noChangeArrowheads="1"/>
          </p:cNvPicPr>
          <p:nvPr/>
        </p:nvPicPr>
        <p:blipFill>
          <a:blip r:embed="rId2" cstate="print"/>
          <a:srcRect t="11058" b="6698"/>
          <a:stretch>
            <a:fillRect/>
          </a:stretch>
        </p:blipFill>
        <p:spPr bwMode="auto">
          <a:xfrm>
            <a:off x="395535" y="1484784"/>
            <a:ext cx="835072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pionerschool.uoirbitmo.ru/upload/images/%D0%9C%D1%83%D0%B7%D0%B5%D0%B9/BTx4ylTNdfY.jpg"/>
          <p:cNvPicPr>
            <a:picLocks noChangeAspect="1" noChangeArrowheads="1"/>
          </p:cNvPicPr>
          <p:nvPr/>
        </p:nvPicPr>
        <p:blipFill>
          <a:blip r:embed="rId2" cstate="print"/>
          <a:srcRect l="4273" b="5682"/>
          <a:stretch>
            <a:fillRect/>
          </a:stretch>
        </p:blipFill>
        <p:spPr bwMode="auto">
          <a:xfrm>
            <a:off x="365799" y="277634"/>
            <a:ext cx="8454673" cy="6247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19313" r="21748" b="17688"/>
          <a:stretch>
            <a:fillRect/>
          </a:stretch>
        </p:blipFill>
        <p:spPr bwMode="auto">
          <a:xfrm>
            <a:off x="164885" y="404664"/>
            <a:ext cx="8799603" cy="56886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27188" r="38875" b="15719"/>
          <a:stretch>
            <a:fillRect/>
          </a:stretch>
        </p:blipFill>
        <p:spPr bwMode="auto">
          <a:xfrm>
            <a:off x="251520" y="188640"/>
            <a:ext cx="4392488" cy="369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19879" t="27360" r="39369" b="7673"/>
          <a:stretch>
            <a:fillRect/>
          </a:stretch>
        </p:blipFill>
        <p:spPr bwMode="auto">
          <a:xfrm>
            <a:off x="3635896" y="1494176"/>
            <a:ext cx="5184576" cy="49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4365104"/>
            <a:ext cx="339472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Хромакей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Izi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trevel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 Test Pad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Users\User 10\Downloads\музе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9876"/>
            <a:ext cx="1872208" cy="1870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ionerschool.uoirbitmo.ru/upload/images/%D0%9C%D1%83%D0%B7%D0%B5%D0%B9/NjzfxAvuK7E.jpg"/>
          <p:cNvPicPr>
            <a:picLocks noChangeAspect="1" noChangeArrowheads="1"/>
          </p:cNvPicPr>
          <p:nvPr/>
        </p:nvPicPr>
        <p:blipFill>
          <a:blip r:embed="rId2" cstate="print"/>
          <a:srcRect l="10786" t="2247"/>
          <a:stretch>
            <a:fillRect/>
          </a:stretch>
        </p:blipFill>
        <p:spPr bwMode="auto">
          <a:xfrm>
            <a:off x="323527" y="260648"/>
            <a:ext cx="8495159" cy="6264696"/>
          </a:xfrm>
          <a:prstGeom prst="rect">
            <a:avLst/>
          </a:prstGeom>
          <a:noFill/>
        </p:spPr>
      </p:pic>
      <p:pic>
        <p:nvPicPr>
          <p:cNvPr id="7" name="Picture 3" descr="C:\Users\User 10\Downloads\муз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7860"/>
            <a:ext cx="1800200" cy="1799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   Краеведческий музей            МОУ «Пионерская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Свердловская область Ирбитское муниципальное образование   Краеведческий музей МОУ «Пионерская СОШ»</dc:title>
  <dc:creator>User 10</dc:creator>
  <cp:lastModifiedBy>user</cp:lastModifiedBy>
  <cp:revision>11</cp:revision>
  <dcterms:created xsi:type="dcterms:W3CDTF">2022-11-22T02:33:52Z</dcterms:created>
  <dcterms:modified xsi:type="dcterms:W3CDTF">2022-11-30T17:21:08Z</dcterms:modified>
</cp:coreProperties>
</file>