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video/preview/?text=&#1089;&#1084;&#1086;&#1090;&#1088;&#1077;&#1090;&#1100;%20&#1083;&#1091;&#1095;&#1096;&#1080;&#1077;%20&#1101;&#1087;&#1080;&#1079;&#1086;&#1076;&#1099;%20&#1080;&#1079;%20&#1092;&#1080;&#1083;&#1100;&#1084;&#1072;%20&#1072;&#1083;&#1077;&#1082;&#1089;&#1072;&#1085;&#1076;&#1088;%20&#1085;&#1077;&#1074;&#1089;&#1082;&#1080;&#1081;&amp;path=wizard&amp;wiz_type=vital&amp;filmId=7869255618751877717" TargetMode="External"/><Relationship Id="rId2" Type="http://schemas.openxmlformats.org/officeDocument/2006/relationships/hyperlink" Target="https://yandex.ru/video/preview/?text=&#1089;&#1084;&#1086;&#1090;&#1088;&#1077;&#1090;&#1100;%20&#1083;&#1091;&#1095;&#1096;&#1080;&#1077;%20&#1101;&#1087;&#1080;&#1079;&#1086;&#1076;&#1099;%20&#1080;&#1079;%20&#1092;&#1080;&#1083;&#1100;&#1084;&#1072;%20&#1072;&#1083;&#1077;&#1082;&#1089;&#1072;&#1085;&#1076;&#1088;%20&#1085;&#1077;&#1074;&#1089;&#1082;&#1080;&#1081;&amp;path=wizard&amp;wiz_type=vital&amp;filmId=16773994491481622858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57163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Педагогическая мастерская ценностных ориентаций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8001056" cy="35719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Служение Отечеству.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Святой благоверный князь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Александр Невский.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Яшина Марина Васильевна,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литературы, ОРКСЭ,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Зайковская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 № 2 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188641"/>
            <a:ext cx="8643998" cy="2664295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коммуникации и деятельности актуализировать личностное осмысления подвига святого князя через знакомство с описанием его жития.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 учителя: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Создать условия для последовательной актуализации личностно значимого опыта в процессе знакомства с материалами жития святого благоверного князя Александра Невского.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2636912"/>
            <a:ext cx="8501122" cy="3863922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Организовать возможность построения ассоциативного образа святого. 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Организовать межличностную коммуникацию учащихся, в процессе которой они смогут осуществлять учебную деятельность в зоне ближайшего развития. 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Организовать рефлексию учащихся, предметом которой станет осознание духовных смыслов и нравственные категории, проявленные в истории личностного бытия  святого благоверного князя Александра Невского, осмысление своей жизни в контексте истории Родины.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19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280920" cy="4392488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репродукции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фотографических изображений, прижизненных портретов святых, листы А4 по 2 на каждого участника, листы А3 на каждую группу, маркеры на каждую группу, текст описание жизни великорусского князя Александра Невского на каждого участника, мультимедийный проектор, компьютер с выходом в интернет, магнитная доска, магниты, доска для записи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33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282" y="285729"/>
            <a:ext cx="8715436" cy="114300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1.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Первый этап. Актуализация личного опыта учащихся, связанного с  понятием «служение».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8501122" cy="47863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C:\Users\888\Downloads\невский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185738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888\Downloads\лавров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857364"/>
            <a:ext cx="264320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888\Downloads\доктор лиза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2000240"/>
            <a:ext cx="28321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888\Downloads\патриарх кирилл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500570"/>
            <a:ext cx="214313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888\Downloads\георгий жуков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4214818"/>
            <a:ext cx="164307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888\Downloads\лео бокерия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4286256"/>
            <a:ext cx="164307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282" y="428605"/>
            <a:ext cx="8715436" cy="107156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Второй этап. Обращение к новой информации.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358246" cy="50006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 текстом.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Учащимся предлагается текст описания жизни великорусского князя Александра Невского. 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Задание: Индивидуально прочитайте предложенный текст. Отметьте в нем те слова, которые стали для вас наиболее важными. Допишите их в свой список.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8572560" cy="114300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 Третий этап. Выход на новую систему проблем.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643998" cy="521497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 визуальным образом. Просмотр двух фрагментов фильма Сергея Эйзенштейна «Александр Невский», 1938 год.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1 фрагмент – 4 минуты 46 секунд – начало битвы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https://yandex.ru/video/preview/?text=смотреть%20лучшие%20эпизоды%20из%20фильма%20александр%20невский&amp;path=wizard&amp;wiz_type=vital&amp;filmId=16773994491481622858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),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2 фрагмент – 1 минута 57 секунд – речь князя Александра Невского перед пленными рыцарями-крестоносцами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https://yandex.ru/video/preview/?text=смотреть%20лучшие%20эпизоды%20из%20фильма%20александр%20невский&amp;path=wizard&amp;wiz_type=vital&amp;filmId=7869255618751877717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).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Задание: Посмотрите фрагменты фильма, подумайте, что ещё хотели бы добавить в свой список. Допишите…..</a:t>
            </a: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с текстом. Учащимся предлагается вторая часть текста  жизнеописания Александра Невского  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Задание: Индивидуально прочитайте вторую часть текста жизнеописания князя Александра. Отметьте в ней те слова, которые стали для вас наиболее важными. Допишите их в свой список. 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85729"/>
            <a:ext cx="8643998" cy="1357321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 Четвертый этап. Создание индивидуального творческого продукта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429684" cy="507209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4.1. Шаг 1: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 определяющего слова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Задание: Выберите из своего дополненного списка ассоциаций три слова. Далее из этих трех слов выберите только одно. Напишите его на чистом листе как заголовок.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4.2. Шаг 2: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индивидуального творческого продукта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Задание: Напишите текст – небольшое размышление об этом слове. Оно может быть любым по объему: от нескольких строк до страницы и больше. Можно написать стихотворение, рассуждение, поток мыслей, облечь свои слова в любую литературную форму.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4.3. Шаг 3: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Афиширование. Представление индивидуального творческого продукта участникам мастерской.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Задание: По окончании работы разложите свои тексты на отдельном столе (если возникает нежелание показывать свою работу, вы можете этого не делать) и познакомьтесь с текстами других участников.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857255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5. Пятый этап. Итоговая рефлексия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684" cy="528641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Рефлексивный круг с вопросом: Что увлекло меня сегодня на уроке?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Комментарий Мастера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 descr="C:\Users\888\Desktop\IMG_29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717539">
            <a:off x="578073" y="3896474"/>
            <a:ext cx="2108668" cy="2474910"/>
          </a:xfrm>
          <a:prstGeom prst="rect">
            <a:avLst/>
          </a:prstGeom>
          <a:noFill/>
        </p:spPr>
      </p:pic>
      <p:pic>
        <p:nvPicPr>
          <p:cNvPr id="1026" name="Picture 2" descr="C:\Users\888\Desktop\IMG_29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22505">
            <a:off x="3164766" y="3938786"/>
            <a:ext cx="2254864" cy="2348817"/>
          </a:xfrm>
          <a:prstGeom prst="rect">
            <a:avLst/>
          </a:prstGeom>
          <a:noFill/>
        </p:spPr>
      </p:pic>
      <p:pic>
        <p:nvPicPr>
          <p:cNvPr id="1027" name="Picture 3" descr="C:\Users\888\Desktop\IMG_295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659767">
            <a:off x="5851339" y="3803855"/>
            <a:ext cx="2371487" cy="2316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Благодарю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299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Педагогическая мастерская ценностных ориентаций </vt:lpstr>
      <vt:lpstr>Цель: В коммуникации и деятельности актуализировать личностное осмысления подвига святого князя через знакомство с описанием его жития.  Задачи учителя: Создать условия для последовательной актуализации личностно значимого опыта в процессе знакомства с материалами жития святого благоверного князя Александра Невского. </vt:lpstr>
      <vt:lpstr>Оборудование</vt:lpstr>
      <vt:lpstr> 1. Первый этап. Актуализация личного опыта учащихся, связанного с  понятием «служение». </vt:lpstr>
      <vt:lpstr>2. Второй этап. Обращение к новой информации.  </vt:lpstr>
      <vt:lpstr>3. Третий этап. Выход на новую систему проблем. </vt:lpstr>
      <vt:lpstr>4. Четвертый этап. Создание индивидуального творческого продукта  </vt:lpstr>
      <vt:lpstr>5. Пятый этап. Итоговая рефлексия </vt:lpstr>
      <vt:lpstr>Благодарю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Педагогическая мастерская ценностных ориентаций </dc:title>
  <dc:creator>888</dc:creator>
  <cp:lastModifiedBy>User</cp:lastModifiedBy>
  <cp:revision>29</cp:revision>
  <dcterms:created xsi:type="dcterms:W3CDTF">2022-11-29T13:48:30Z</dcterms:created>
  <dcterms:modified xsi:type="dcterms:W3CDTF">2022-11-30T07:52:43Z</dcterms:modified>
</cp:coreProperties>
</file>