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81E70-C17C-4DC9-87B6-B9E8AFF39749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F784-4771-41F4-97E0-417475AE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6;&#1082;&#1086;&#1083;&#1072;\Desktop\&#1089;&#1077;&#1084;&#1080;&#1085;&#1072;&#1088;%2005.04.16\&#1084;&#1091;&#1079;&#1099;&#1082;&#1072;%20&#1080;%20&#1087;&#1077;&#1085;&#1080;&#1077;\&#1076;&#1086;&#1088;&#1086;&#1075;&#1072;%20&#1076;&#1086;&#1073;&#1088;&#1072;%20&#1084;&#1080;&#1085;&#1091;&#1089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992888" cy="62646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«Активизация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формирования музыкальных способностей детей с ограниченными возможностями здоровья на уроках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музыки» 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.1tvrus.com/2007-08-20/fmt_69_muk_skorohod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2304256" cy="2592288"/>
          </a:xfrm>
          <a:prstGeom prst="rect">
            <a:avLst/>
          </a:prstGeom>
          <a:noFill/>
        </p:spPr>
      </p:pic>
      <p:pic>
        <p:nvPicPr>
          <p:cNvPr id="18436" name="Picture 4" descr="http://mmult.ru/uploads/posts/2011-09/1316412568_1309997496_758834b2c311.jpg"/>
          <p:cNvPicPr>
            <a:picLocks noChangeAspect="1" noChangeArrowheads="1"/>
          </p:cNvPicPr>
          <p:nvPr/>
        </p:nvPicPr>
        <p:blipFill>
          <a:blip r:embed="rId4" cstate="print"/>
          <a:srcRect t="20618" r="6452" b="8131"/>
          <a:stretch>
            <a:fillRect/>
          </a:stretch>
        </p:blipFill>
        <p:spPr bwMode="auto">
          <a:xfrm>
            <a:off x="3419872" y="260648"/>
            <a:ext cx="2088232" cy="2520280"/>
          </a:xfrm>
          <a:prstGeom prst="rect">
            <a:avLst/>
          </a:prstGeom>
          <a:noFill/>
        </p:spPr>
      </p:pic>
      <p:pic>
        <p:nvPicPr>
          <p:cNvPr id="18438" name="Picture 6" descr="http://vidikru.ru/uploads/thumbs/1319652150_malenkiy-mukjpg.jpg"/>
          <p:cNvPicPr>
            <a:picLocks noChangeAspect="1" noChangeArrowheads="1"/>
          </p:cNvPicPr>
          <p:nvPr/>
        </p:nvPicPr>
        <p:blipFill>
          <a:blip r:embed="rId5" cstate="print"/>
          <a:srcRect l="16667" t="26682" r="10000" b="16989"/>
          <a:stretch>
            <a:fillRect/>
          </a:stretch>
        </p:blipFill>
        <p:spPr bwMode="auto">
          <a:xfrm>
            <a:off x="6300192" y="1484784"/>
            <a:ext cx="2160240" cy="2664296"/>
          </a:xfrm>
          <a:prstGeom prst="rect">
            <a:avLst/>
          </a:prstGeom>
          <a:noFill/>
        </p:spPr>
      </p:pic>
      <p:pic>
        <p:nvPicPr>
          <p:cNvPr id="18440" name="Picture 8" descr="http://qucha.ru/uploads/posts/2013-10/1380979851_13.jpg"/>
          <p:cNvPicPr>
            <a:picLocks noChangeAspect="1" noChangeArrowheads="1"/>
          </p:cNvPicPr>
          <p:nvPr/>
        </p:nvPicPr>
        <p:blipFill>
          <a:blip r:embed="rId6" cstate="print"/>
          <a:srcRect t="13440"/>
          <a:stretch>
            <a:fillRect/>
          </a:stretch>
        </p:blipFill>
        <p:spPr bwMode="auto">
          <a:xfrm>
            <a:off x="3059832" y="2996952"/>
            <a:ext cx="2857500" cy="3710186"/>
          </a:xfrm>
          <a:prstGeom prst="rect">
            <a:avLst/>
          </a:prstGeom>
          <a:noFill/>
        </p:spPr>
      </p:pic>
      <p:pic>
        <p:nvPicPr>
          <p:cNvPr id="6" name="дорога добра 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песней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«Дорога добра»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lvl="2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Слова: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Юрия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Энтина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Музыка: Марка Минкова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://jewish.ru/culture/events/2008/10/entin.jpg"/>
          <p:cNvPicPr>
            <a:picLocks noChangeAspect="1" noChangeArrowheads="1"/>
          </p:cNvPicPr>
          <p:nvPr/>
        </p:nvPicPr>
        <p:blipFill>
          <a:blip r:embed="rId2" cstate="print"/>
          <a:srcRect b="10000"/>
          <a:stretch>
            <a:fillRect/>
          </a:stretch>
        </p:blipFill>
        <p:spPr bwMode="auto">
          <a:xfrm>
            <a:off x="971600" y="2348880"/>
            <a:ext cx="2880320" cy="3240360"/>
          </a:xfrm>
          <a:prstGeom prst="rect">
            <a:avLst/>
          </a:prstGeom>
          <a:noFill/>
        </p:spPr>
      </p:pic>
      <p:pic>
        <p:nvPicPr>
          <p:cNvPr id="2050" name="Picture 2" descr="Минков Марк Анатольевич.jpg"/>
          <p:cNvPicPr>
            <a:picLocks noChangeAspect="1" noChangeArrowheads="1"/>
          </p:cNvPicPr>
          <p:nvPr/>
        </p:nvPicPr>
        <p:blipFill>
          <a:blip r:embed="rId3" cstate="print"/>
          <a:srcRect t="6195" b="2951"/>
          <a:stretch>
            <a:fillRect/>
          </a:stretch>
        </p:blipFill>
        <p:spPr bwMode="auto">
          <a:xfrm>
            <a:off x="5220072" y="2492896"/>
            <a:ext cx="2764532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разучивания песни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08912" cy="532859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песни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учителем;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Слушание песни с изображением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картинок;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Определение ритма музыкального произведения (хлопки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Определить мелодию песни (отрывистая,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плавная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);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Пение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цепочке;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Пение по цвету (коррекция внимания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Коллективное исполнение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песни;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552728" cy="5040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куплет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64704"/>
            <a:ext cx="8424936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Спроси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 жизни строгой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	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акой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идти дорогой, 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Куда по свету белому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	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тправиться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 утра, 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Иди за солнцем следом,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	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этот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путь неведом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 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Иди, мой друг, всегда иди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	Д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орогою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добра.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71</Words>
  <Application>Microsoft Office PowerPoint</Application>
  <PresentationFormat>Экран (4:3)</PresentationFormat>
  <Paragraphs>17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«Активизация формирования музыкальных способностей детей с ограниченными возможностями здоровья на уроках музыки»   </vt:lpstr>
      <vt:lpstr>Слайд 2</vt:lpstr>
      <vt:lpstr>Знакомство с песней «Дорога добра»</vt:lpstr>
      <vt:lpstr>Этапы разучивания песни</vt:lpstr>
      <vt:lpstr>1 куплет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«Активизация формирования музыкальных способностей детей с ограниченными возможностями здоровья на уроках музыки   </dc:title>
  <dc:creator>PC_CLONE</dc:creator>
  <cp:lastModifiedBy>школа</cp:lastModifiedBy>
  <cp:revision>13</cp:revision>
  <dcterms:created xsi:type="dcterms:W3CDTF">2016-04-03T08:24:22Z</dcterms:created>
  <dcterms:modified xsi:type="dcterms:W3CDTF">2016-04-05T06:19:35Z</dcterms:modified>
</cp:coreProperties>
</file>