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8" r:id="rId3"/>
    <p:sldId id="271" r:id="rId4"/>
    <p:sldId id="277" r:id="rId5"/>
    <p:sldId id="270" r:id="rId6"/>
    <p:sldId id="274" r:id="rId7"/>
    <p:sldId id="273" r:id="rId8"/>
    <p:sldId id="275" r:id="rId9"/>
    <p:sldId id="276" r:id="rId10"/>
    <p:sldId id="267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993300"/>
    <a:srgbClr val="8D1E1B"/>
    <a:srgbClr val="BE2824"/>
    <a:srgbClr val="F90B05"/>
    <a:srgbClr val="740000"/>
    <a:srgbClr val="BC0804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05.04.2016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05.04.2016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05.04.2016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05.04.2016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05.04.2016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05.04.2016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05.04.2016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05.04.2016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05.04.2016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05.04.2016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05.04.2016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05.04.2016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051720" y="260648"/>
            <a:ext cx="6912768" cy="1224136"/>
          </a:xfrm>
        </p:spPr>
        <p:txBody>
          <a:bodyPr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31750" contourW="12700">
              <a:bevelT w="63500" h="571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endParaRPr lang="ru-RU" sz="5400" b="1" dirty="0">
              <a:ln w="11430"/>
              <a:solidFill>
                <a:srgbClr val="9933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572000" y="6093296"/>
            <a:ext cx="4104456" cy="764704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</a:pPr>
            <a:endParaRPr lang="ru-RU" sz="1800" b="1" i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783551176"/>
      </p:ext>
    </p:extLst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4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5" dur="1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Природа России - Природа России - Картинки по географи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35XZCAXMEBN3CA13AEI4CA61TAWMCA3QE3LRCANS122GCAVLYP2GCAT05TXBCAC45AI8CAGFFXX7CASLAIOFCA2YQ9UECAOGHL66CAHIKBO2CA3ZX3ZECA6H4FRFCA3XT5NCCA1OVCYMCA5VX5EXCAVU4CV2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000496" y="4500570"/>
            <a:ext cx="2190752" cy="15001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письмо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14480" y="2714620"/>
            <a:ext cx="1206500" cy="181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857875" y="5286375"/>
            <a:ext cx="2928938" cy="1357313"/>
          </a:xfrm>
        </p:spPr>
        <p:txBody>
          <a:bodyPr>
            <a:normAutofit/>
          </a:bodyPr>
          <a:lstStyle/>
          <a:p>
            <a:pPr algn="l"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ru-RU" dirty="0" smtClean="0">
              <a:solidFill>
                <a:srgbClr val="3A08F2"/>
              </a:solidFill>
            </a:endParaRP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428737"/>
            <a:ext cx="7772400" cy="1000131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9600" b="1" i="1" smtClean="0">
                <a:solidFill>
                  <a:srgbClr val="FF0066"/>
                </a:solidFill>
              </a:rPr>
              <a:t>Япония</a:t>
            </a:r>
            <a:endParaRPr lang="ru-RU" sz="9600" b="1" i="1">
              <a:solidFill>
                <a:srgbClr val="FF0066"/>
              </a:solidFill>
            </a:endParaRPr>
          </a:p>
        </p:txBody>
      </p:sp>
      <p:pic>
        <p:nvPicPr>
          <p:cNvPr id="5" name="Рисунок 4" descr="AXWWCAJ2FQLOCASIMGICCA1XV0LVCAL4XO0ACACT534HCA9CJQL0CAI8OU9SCA3Q7ZS1CA8O011DCAI8YTH7CAJ5SEWECA31080QCAUZ0A0RCA3XMDU6CAITAR99CAKCLN0TCADPWS93CAM1PV97CAFRXVYV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858016" y="2214554"/>
            <a:ext cx="1714512" cy="1285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YBGACAKYU3GYCAN0W7HUCAH7NI01CAUB482ZCAARREQDCA700MWXCA0AE0XOCA5KRHYDCAYV227ZCAF6K2PACAPZK73ICASD64H9CAY5BXI4CA6FRWJYCAODY9DDCAYZGQ7NCALOB971CAK8IDIJCAKH2KNK.jp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929058" y="2714620"/>
            <a:ext cx="2000264" cy="12620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0" y="285728"/>
            <a:ext cx="9144000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Страной Восходящего Солнца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5085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Назвали соседи её.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5085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Встаёт из-за моря здесь Солнце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5085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Садится за горы оно.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000"/>
                            </p:stCondLst>
                            <p:childTnLst>
                              <p:par>
                                <p:cTn id="1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6000"/>
                            </p:stCondLst>
                            <p:childTnLst>
                              <p:par>
                                <p:cTn id="20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8000"/>
                            </p:stCondLst>
                            <p:childTnLst>
                              <p:par>
                                <p:cTn id="25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0" y="285750"/>
            <a:ext cx="2857500" cy="5643563"/>
          </a:xfrm>
        </p:spPr>
        <p:txBody>
          <a:bodyPr/>
          <a:lstStyle/>
          <a:p>
            <a:pPr eaLnBrk="1" hangingPunct="1"/>
            <a:endParaRPr lang="ru-RU" sz="2800" dirty="0" smtClean="0"/>
          </a:p>
        </p:txBody>
      </p:sp>
      <p:pic>
        <p:nvPicPr>
          <p:cNvPr id="8195" name="Picture 2" descr="C:\Documents and Settings\1\Рабочий стол\Новая папка\477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2071688" y="5143500"/>
            <a:ext cx="4000500" cy="3698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pc="600" dirty="0">
                <a:latin typeface="+mn-lt"/>
              </a:rPr>
              <a:t>Т и </a:t>
            </a:r>
            <a:r>
              <a:rPr lang="ru-RU" spc="600" dirty="0" err="1">
                <a:latin typeface="+mn-lt"/>
              </a:rPr>
              <a:t>х</a:t>
            </a:r>
            <a:r>
              <a:rPr lang="ru-RU" spc="600" dirty="0">
                <a:latin typeface="+mn-lt"/>
              </a:rPr>
              <a:t> </a:t>
            </a:r>
            <a:r>
              <a:rPr lang="ru-RU" spc="600" dirty="0" err="1">
                <a:latin typeface="+mn-lt"/>
              </a:rPr>
              <a:t>и</a:t>
            </a:r>
            <a:r>
              <a:rPr lang="ru-RU" spc="600" dirty="0">
                <a:latin typeface="+mn-lt"/>
              </a:rPr>
              <a:t> </a:t>
            </a:r>
            <a:r>
              <a:rPr lang="ru-RU" spc="600" dirty="0" err="1">
                <a:latin typeface="+mn-lt"/>
              </a:rPr>
              <a:t>й</a:t>
            </a:r>
            <a:r>
              <a:rPr lang="ru-RU" spc="600" dirty="0">
                <a:latin typeface="+mn-lt"/>
              </a:rPr>
              <a:t>   о к е а </a:t>
            </a:r>
            <a:r>
              <a:rPr lang="ru-RU" spc="600" dirty="0" err="1">
                <a:latin typeface="+mn-lt"/>
              </a:rPr>
              <a:t>н</a:t>
            </a:r>
            <a:endParaRPr lang="ru-RU" spc="600" dirty="0">
              <a:latin typeface="+mn-lt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5214938" y="214313"/>
            <a:ext cx="1214437" cy="642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dirty="0">
                <a:latin typeface="Trebuchet MS" pitchFamily="34" charset="0"/>
              </a:rPr>
              <a:t>Охотское </a:t>
            </a:r>
          </a:p>
          <a:p>
            <a:r>
              <a:rPr lang="ru-RU" dirty="0">
                <a:latin typeface="Trebuchet MS" pitchFamily="34" charset="0"/>
              </a:rPr>
              <a:t>море</a:t>
            </a: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1714500" y="2000250"/>
            <a:ext cx="20716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latin typeface="Trebuchet MS" pitchFamily="34" charset="0"/>
              </a:rPr>
              <a:t>Японское  море</a:t>
            </a: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142875" y="4429125"/>
            <a:ext cx="1500188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>
                <a:latin typeface="Trebuchet MS" pitchFamily="34" charset="0"/>
              </a:rPr>
              <a:t>Восточно-Китайское море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714500" y="3000375"/>
            <a:ext cx="1285875" cy="369888"/>
          </a:xfrm>
          <a:prstGeom prst="rect">
            <a:avLst/>
          </a:prstGeom>
          <a:noFill/>
        </p:spPr>
        <p:txBody>
          <a:bodyPr anchor="ctr">
            <a:normAutofit fontScale="77500" lnSpcReduction="20000"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>
                <a:latin typeface="+mn-lt"/>
              </a:rPr>
              <a:t>Корейский пролив</a:t>
            </a:r>
          </a:p>
        </p:txBody>
      </p:sp>
      <p:cxnSp>
        <p:nvCxnSpPr>
          <p:cNvPr id="11" name="Прямая со стрелкой 10"/>
          <p:cNvCxnSpPr/>
          <p:nvPr/>
        </p:nvCxnSpPr>
        <p:spPr>
          <a:xfrm rot="10800000" flipV="1">
            <a:off x="1571625" y="3286125"/>
            <a:ext cx="500063" cy="35718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hlinkClick r:id="" action="ppaction://hlinkshowjump?jump=nextslide"/>
          </p:cNvPr>
          <p:cNvSpPr txBox="1">
            <a:spLocks noChangeArrowheads="1"/>
          </p:cNvSpPr>
          <p:nvPr/>
        </p:nvSpPr>
        <p:spPr bwMode="auto">
          <a:xfrm>
            <a:off x="3857625" y="214313"/>
            <a:ext cx="14287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400" b="1">
                <a:latin typeface="Trebuchet MS" pitchFamily="34" charset="0"/>
              </a:rPr>
              <a:t>Пролив Лаперуза</a:t>
            </a:r>
          </a:p>
        </p:txBody>
      </p:sp>
      <p:cxnSp>
        <p:nvCxnSpPr>
          <p:cNvPr id="23" name="Прямая со стрелкой 22"/>
          <p:cNvCxnSpPr/>
          <p:nvPr/>
        </p:nvCxnSpPr>
        <p:spPr>
          <a:xfrm>
            <a:off x="4643438" y="428625"/>
            <a:ext cx="214312" cy="158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5143500" y="1357313"/>
            <a:ext cx="150018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latin typeface="Trebuchet MS" pitchFamily="34" charset="0"/>
              </a:rPr>
              <a:t>о.Хоккайдо</a:t>
            </a:r>
          </a:p>
        </p:txBody>
      </p:sp>
      <p:sp>
        <p:nvSpPr>
          <p:cNvPr id="25" name="TextBox 24"/>
          <p:cNvSpPr txBox="1">
            <a:spLocks noChangeArrowheads="1"/>
          </p:cNvSpPr>
          <p:nvPr/>
        </p:nvSpPr>
        <p:spPr bwMode="auto">
          <a:xfrm>
            <a:off x="4714875" y="3000375"/>
            <a:ext cx="11430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latin typeface="Trebuchet MS" pitchFamily="34" charset="0"/>
              </a:rPr>
              <a:t>о.Хонсю</a:t>
            </a:r>
          </a:p>
        </p:txBody>
      </p:sp>
      <p:sp>
        <p:nvSpPr>
          <p:cNvPr id="26" name="TextBox 25"/>
          <p:cNvSpPr txBox="1">
            <a:spLocks noChangeArrowheads="1"/>
          </p:cNvSpPr>
          <p:nvPr/>
        </p:nvSpPr>
        <p:spPr bwMode="auto">
          <a:xfrm>
            <a:off x="2857500" y="4071938"/>
            <a:ext cx="1357313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latin typeface="Trebuchet MS" pitchFamily="34" charset="0"/>
              </a:rPr>
              <a:t>о.Сикоку</a:t>
            </a:r>
          </a:p>
        </p:txBody>
      </p:sp>
      <p:sp>
        <p:nvSpPr>
          <p:cNvPr id="27" name="TextBox 26"/>
          <p:cNvSpPr txBox="1">
            <a:spLocks noChangeArrowheads="1"/>
          </p:cNvSpPr>
          <p:nvPr/>
        </p:nvSpPr>
        <p:spPr bwMode="auto">
          <a:xfrm flipH="1">
            <a:off x="2286000" y="4429125"/>
            <a:ext cx="11684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latin typeface="Trebuchet MS" pitchFamily="34" charset="0"/>
              </a:rPr>
              <a:t>о.Кюсю</a:t>
            </a:r>
          </a:p>
        </p:txBody>
      </p:sp>
    </p:spTree>
  </p:cSld>
  <p:clrMapOvr>
    <a:masterClrMapping/>
  </p:clrMapOvr>
  <p:transition spd="med">
    <p:wheel spokes="2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35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8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6" grpId="0"/>
      <p:bldP spid="7" grpId="0"/>
      <p:bldP spid="8" grpId="0"/>
      <p:bldP spid="9" grpId="0"/>
      <p:bldP spid="21" grpId="0"/>
      <p:bldP spid="24" grpId="0"/>
      <p:bldP spid="25" grpId="0"/>
      <p:bldP spid="26" grpId="0"/>
      <p:bldP spid="2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Documents and Settings\1\Рабочий стол\Новая папка\4771.jpg"/>
          <p:cNvPicPr>
            <a:picLocks noChangeAspect="1" noChangeArrowheads="1"/>
          </p:cNvPicPr>
          <p:nvPr/>
        </p:nvPicPr>
        <p:blipFill>
          <a:blip r:embed="rId2"/>
          <a:srcRect t="17776"/>
          <a:stretch>
            <a:fillRect/>
          </a:stretch>
        </p:blipFill>
        <p:spPr bwMode="auto">
          <a:xfrm>
            <a:off x="0" y="0"/>
            <a:ext cx="91884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88" y="4572000"/>
            <a:ext cx="8329612" cy="2071688"/>
          </a:xfrm>
        </p:spPr>
        <p:txBody>
          <a:bodyPr/>
          <a:lstStyle/>
          <a:p>
            <a:pPr eaLnBrk="1" hangingPunct="1"/>
            <a:endParaRPr lang="ru-RU" sz="2800" dirty="0" smtClean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med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Documents and Settings\1\Рабочий стол\Новая папка\4771.jpg"/>
          <p:cNvPicPr>
            <a:picLocks noChangeAspect="1" noChangeArrowheads="1"/>
          </p:cNvPicPr>
          <p:nvPr/>
        </p:nvPicPr>
        <p:blipFill>
          <a:blip r:embed="rId2"/>
          <a:srcRect t="17776"/>
          <a:stretch>
            <a:fillRect/>
          </a:stretch>
        </p:blipFill>
        <p:spPr bwMode="auto">
          <a:xfrm>
            <a:off x="0" y="0"/>
            <a:ext cx="91884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88" y="4572000"/>
            <a:ext cx="8329612" cy="2071688"/>
          </a:xfrm>
        </p:spPr>
        <p:txBody>
          <a:bodyPr/>
          <a:lstStyle/>
          <a:p>
            <a:pPr eaLnBrk="1" hangingPunct="1"/>
            <a:endParaRPr lang="ru-RU" sz="2800" dirty="0" smtClean="0">
              <a:solidFill>
                <a:schemeClr val="bg1"/>
              </a:solidFill>
            </a:endParaRPr>
          </a:p>
        </p:txBody>
      </p:sp>
      <p:pic>
        <p:nvPicPr>
          <p:cNvPr id="4" name="Picture 2" descr="C:\Documents and Settings\1\Рабочий стол\Новая папка\4908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1357290" y="5137158"/>
            <a:ext cx="628654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>
                <a:solidFill>
                  <a:schemeClr val="bg1"/>
                </a:solidFill>
              </a:rPr>
              <a:t>Высочайшая точка страны – гора Фудзияма (3776 м)</a:t>
            </a:r>
            <a:endParaRPr lang="ru-RU" sz="3600" b="1" dirty="0"/>
          </a:p>
        </p:txBody>
      </p:sp>
    </p:spTree>
  </p:cSld>
  <p:clrMapOvr>
    <a:masterClrMapping/>
  </p:clrMapOvr>
  <p:transition spd="med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Животные Японии</a:t>
            </a:r>
            <a:endParaRPr lang="ru-RU" dirty="0"/>
          </a:p>
        </p:txBody>
      </p:sp>
      <p:pic>
        <p:nvPicPr>
          <p:cNvPr id="3" name="Рисунок 2" descr="http://previews.123rf.com/images/basel101658/basel1016581104/basel101658110400028/9251145-vector-silhouette-crane-on-white-background-Stock-Vector-birds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1214422"/>
            <a:ext cx="2000231" cy="3214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 descr="http://dev.numama.ru/images/photos/medium/e23c7829005441eba47e289628c6aa40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14546" y="1214422"/>
            <a:ext cx="1928826" cy="3214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http://www.allfreevectors.com/images/Badger%20Silhouette.jpg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429124" y="1214422"/>
            <a:ext cx="2143140" cy="3214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https://s-media-cache-ak0.pinimg.com/736x/d8/6e/69/d86e698b5e061701018c0cb3ab8d9e9a.jpg"/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786578" y="1214422"/>
            <a:ext cx="2357422" cy="3214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357158" y="5072074"/>
            <a:ext cx="158729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993300"/>
                </a:solidFill>
              </a:rPr>
              <a:t>Японский</a:t>
            </a:r>
          </a:p>
          <a:p>
            <a:r>
              <a:rPr lang="ru-RU" sz="2400" b="1" dirty="0" smtClean="0">
                <a:solidFill>
                  <a:srgbClr val="993300"/>
                </a:solidFill>
              </a:rPr>
              <a:t>журавль</a:t>
            </a:r>
            <a:endParaRPr lang="ru-RU" sz="2400" b="1" dirty="0">
              <a:solidFill>
                <a:srgbClr val="9933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285984" y="5286388"/>
            <a:ext cx="162429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993300"/>
                </a:solidFill>
              </a:rPr>
              <a:t>Японская </a:t>
            </a:r>
          </a:p>
          <a:p>
            <a:r>
              <a:rPr lang="ru-RU" sz="2400" b="1" dirty="0" smtClean="0">
                <a:solidFill>
                  <a:srgbClr val="993300"/>
                </a:solidFill>
              </a:rPr>
              <a:t>макака</a:t>
            </a:r>
            <a:endParaRPr lang="ru-RU" sz="2400" b="1" dirty="0">
              <a:solidFill>
                <a:srgbClr val="9933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786314" y="5429264"/>
            <a:ext cx="117769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993300"/>
                </a:solidFill>
              </a:rPr>
              <a:t>Барсук</a:t>
            </a:r>
            <a:endParaRPr lang="ru-RU" sz="2400" b="1" dirty="0">
              <a:solidFill>
                <a:srgbClr val="9933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000892" y="5500702"/>
            <a:ext cx="89075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993300"/>
                </a:solidFill>
              </a:rPr>
              <a:t>Волк</a:t>
            </a:r>
            <a:endParaRPr lang="ru-RU" sz="2400" b="1" dirty="0">
              <a:solidFill>
                <a:srgbClr val="9933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Животные Японии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357158" y="5072074"/>
            <a:ext cx="158729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993300"/>
                </a:solidFill>
              </a:rPr>
              <a:t>Японский</a:t>
            </a:r>
          </a:p>
          <a:p>
            <a:r>
              <a:rPr lang="ru-RU" sz="2400" b="1" dirty="0" smtClean="0">
                <a:solidFill>
                  <a:srgbClr val="993300"/>
                </a:solidFill>
              </a:rPr>
              <a:t>журавль</a:t>
            </a:r>
            <a:endParaRPr lang="ru-RU" sz="2400" b="1" dirty="0">
              <a:solidFill>
                <a:srgbClr val="9933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285984" y="5286388"/>
            <a:ext cx="162429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993300"/>
                </a:solidFill>
              </a:rPr>
              <a:t>Японская </a:t>
            </a:r>
          </a:p>
          <a:p>
            <a:r>
              <a:rPr lang="ru-RU" sz="2400" b="1" dirty="0" smtClean="0">
                <a:solidFill>
                  <a:srgbClr val="993300"/>
                </a:solidFill>
              </a:rPr>
              <a:t>макака</a:t>
            </a:r>
            <a:endParaRPr lang="ru-RU" sz="2400" b="1" dirty="0">
              <a:solidFill>
                <a:srgbClr val="9933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786314" y="5429264"/>
            <a:ext cx="117769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993300"/>
                </a:solidFill>
              </a:rPr>
              <a:t>Барсук</a:t>
            </a:r>
            <a:endParaRPr lang="ru-RU" sz="2400" b="1" dirty="0">
              <a:solidFill>
                <a:srgbClr val="9933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000892" y="5500702"/>
            <a:ext cx="89075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993300"/>
                </a:solidFill>
              </a:rPr>
              <a:t>Волк</a:t>
            </a:r>
            <a:endParaRPr lang="ru-RU" sz="2400" b="1" dirty="0">
              <a:solidFill>
                <a:srgbClr val="993300"/>
              </a:solidFill>
            </a:endParaRPr>
          </a:p>
        </p:txBody>
      </p:sp>
      <p:pic>
        <p:nvPicPr>
          <p:cNvPr id="12" name="Рисунок 11" descr="http://forum.sibmama.ru/usrpx/229610/229610_412x425_0018764b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214422"/>
            <a:ext cx="2143108" cy="3214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Рисунок 13" descr="http://otziv.ucoz.com/image2/21.jpg"/>
          <p:cNvPicPr/>
          <p:nvPr/>
        </p:nvPicPr>
        <p:blipFill>
          <a:blip r:embed="rId3"/>
          <a:srcRect l="55478" b="1994"/>
          <a:stretch>
            <a:fillRect/>
          </a:stretch>
        </p:blipFill>
        <p:spPr bwMode="auto">
          <a:xfrm>
            <a:off x="2214547" y="1214422"/>
            <a:ext cx="2214578" cy="3214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Рисунок 14" descr="http://sgp.uz/base/Russian/animals.files/Pictures/Meles%20meles.jpg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00562" y="1214422"/>
            <a:ext cx="2500330" cy="2571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Рисунок 15" descr="http://t.wallpaperweb.org/wallpaper/animals/1440x1080/Morning_Howl_Howling_Wolf_1440x1080.jpg"/>
          <p:cNvPicPr/>
          <p:nvPr/>
        </p:nvPicPr>
        <p:blipFill>
          <a:blip r:embed="rId5" cstate="print"/>
          <a:srcRect l="26457" r="11003"/>
          <a:stretch>
            <a:fillRect/>
          </a:stretch>
        </p:blipFill>
        <p:spPr bwMode="auto">
          <a:xfrm>
            <a:off x="6786578" y="2714620"/>
            <a:ext cx="2357422" cy="27146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993300"/>
                </a:solidFill>
              </a:rPr>
              <a:t>Спорт в Японии</a:t>
            </a:r>
            <a:endParaRPr lang="ru-RU" b="1" dirty="0">
              <a:solidFill>
                <a:srgbClr val="993300"/>
              </a:solidFill>
            </a:endParaRPr>
          </a:p>
        </p:txBody>
      </p:sp>
      <p:pic>
        <p:nvPicPr>
          <p:cNvPr id="3" name="Рисунок 2" descr="http://olimpiada.bnt.bg/thumbs/604x340/djudo/arsen-galstqn-rus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1214422"/>
            <a:ext cx="3786214" cy="2214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1428728" y="3500438"/>
            <a:ext cx="10715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993300"/>
                </a:solidFill>
              </a:rPr>
              <a:t>Дзюдо</a:t>
            </a:r>
            <a:endParaRPr lang="ru-RU" sz="2400" b="1" dirty="0">
              <a:solidFill>
                <a:srgbClr val="993300"/>
              </a:solidFill>
            </a:endParaRPr>
          </a:p>
        </p:txBody>
      </p:sp>
      <p:pic>
        <p:nvPicPr>
          <p:cNvPr id="5" name="Рисунок 4" descr="http://superkarate.ru/uploads/posts/2010-11/1291128755_kyokushinkaikan_13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929190" y="1142985"/>
            <a:ext cx="3286148" cy="23574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5429256" y="3571876"/>
            <a:ext cx="207170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993300"/>
                </a:solidFill>
              </a:rPr>
              <a:t>Карате</a:t>
            </a:r>
            <a:endParaRPr lang="ru-RU" sz="2400" b="1" dirty="0">
              <a:solidFill>
                <a:srgbClr val="993300"/>
              </a:solidFill>
            </a:endParaRPr>
          </a:p>
        </p:txBody>
      </p:sp>
      <p:pic>
        <p:nvPicPr>
          <p:cNvPr id="7" name="Рисунок 6" descr="https://im1-tub-ru.yandex.net/i?id=7c784f10cab5740a3df79f77cf4b6a51&amp;n=33&amp;h=215&amp;w=323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7158" y="3929066"/>
            <a:ext cx="3714776" cy="2143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642910" y="6286520"/>
            <a:ext cx="18573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993300"/>
                </a:solidFill>
              </a:rPr>
              <a:t>Айкидо</a:t>
            </a:r>
            <a:endParaRPr lang="ru-RU" sz="2400" b="1" dirty="0">
              <a:solidFill>
                <a:srgbClr val="993300"/>
              </a:solidFill>
            </a:endParaRPr>
          </a:p>
        </p:txBody>
      </p:sp>
      <p:pic>
        <p:nvPicPr>
          <p:cNvPr id="9" name="Рисунок 8" descr="http://cdn.gaijinpot.com/wp-content/uploads/sites/4/2014/11/sumo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857752" y="4000504"/>
            <a:ext cx="3286148" cy="22704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9"/>
          <p:cNvSpPr txBox="1"/>
          <p:nvPr/>
        </p:nvSpPr>
        <p:spPr>
          <a:xfrm>
            <a:off x="5214942" y="6357958"/>
            <a:ext cx="14287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err="1" smtClean="0">
                <a:solidFill>
                  <a:srgbClr val="993300"/>
                </a:solidFill>
              </a:rPr>
              <a:t>Сумо</a:t>
            </a:r>
            <a:endParaRPr lang="ru-RU" sz="2400" b="1" dirty="0">
              <a:solidFill>
                <a:srgbClr val="9933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Традиции японцев</a:t>
            </a:r>
            <a:endParaRPr lang="ru-RU" dirty="0"/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642910" y="1142984"/>
            <a:ext cx="8501090" cy="50167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3200" dirty="0" smtClean="0"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 1</a:t>
            </a:r>
            <a:r>
              <a:rPr kumimoji="0" lang="ru-RU" sz="32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ряд.</a:t>
            </a:r>
            <a:r>
              <a:rPr kumimoji="0" lang="ru-RU" sz="32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Мебель, плоские подушки</a:t>
            </a:r>
            <a:r>
              <a:rPr kumimoji="0" lang="ru-RU" sz="3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,               	маленький 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стол, букет цветов.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2</a:t>
            </a:r>
            <a:r>
              <a:rPr kumimoji="0" lang="ru-RU" sz="32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ряд. 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Национальный костюм, широкие рукава, пояс.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3 ряд. 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Рис, рыба, лапша, палочки.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Другая 7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7A0000"/>
      </a:hlink>
      <a:folHlink>
        <a:srgbClr val="FAC08F"/>
      </a:folHlink>
    </a:clrScheme>
    <a:fontScheme name="Другая 1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469</TotalTime>
  <Words>86</Words>
  <Application>Microsoft Office PowerPoint</Application>
  <PresentationFormat>Экран (4:3)</PresentationFormat>
  <Paragraphs>44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Слайд 1</vt:lpstr>
      <vt:lpstr>Япония</vt:lpstr>
      <vt:lpstr>Слайд 3</vt:lpstr>
      <vt:lpstr>Слайд 4</vt:lpstr>
      <vt:lpstr>Слайд 5</vt:lpstr>
      <vt:lpstr>Животные Японии</vt:lpstr>
      <vt:lpstr>Животные Японии</vt:lpstr>
      <vt:lpstr>Спорт в Японии</vt:lpstr>
      <vt:lpstr>Традиции японцев</vt:lpstr>
      <vt:lpstr>Слайд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Географические</dc:title>
  <dc:creator>Ранько Елена</dc:creator>
  <cp:lastModifiedBy>школа</cp:lastModifiedBy>
  <cp:revision>39</cp:revision>
  <dcterms:created xsi:type="dcterms:W3CDTF">2015-04-19T15:51:03Z</dcterms:created>
  <dcterms:modified xsi:type="dcterms:W3CDTF">2016-04-05T03:05:32Z</dcterms:modified>
</cp:coreProperties>
</file>