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</p:sldMasterIdLst>
  <p:sldIdLst>
    <p:sldId id="256" r:id="rId2"/>
    <p:sldId id="258" r:id="rId3"/>
    <p:sldId id="266" r:id="rId4"/>
    <p:sldId id="267" r:id="rId5"/>
    <p:sldId id="268" r:id="rId6"/>
    <p:sldId id="270" r:id="rId7"/>
    <p:sldId id="271" r:id="rId8"/>
    <p:sldId id="265" r:id="rId9"/>
  </p:sldIdLst>
  <p:sldSz cx="12192000" cy="6858000"/>
  <p:notesSz cx="6797675" cy="99266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827" autoAdjust="0"/>
    <p:restoredTop sz="94660"/>
  </p:normalViewPr>
  <p:slideViewPr>
    <p:cSldViewPr snapToGrid="0">
      <p:cViewPr varScale="1">
        <p:scale>
          <a:sx n="120" d="100"/>
          <a:sy n="120" d="100"/>
        </p:scale>
        <p:origin x="126" y="22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diagrams/_rels/data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image" Target="../media/image11.png"/><Relationship Id="rId4" Type="http://schemas.openxmlformats.org/officeDocument/2006/relationships/image" Target="../media/image14.png"/></Relationships>
</file>

<file path=ppt/diagrams/_rels/data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image" Target="../media/image19.jpeg"/><Relationship Id="rId5" Type="http://schemas.openxmlformats.org/officeDocument/2006/relationships/image" Target="../media/image23.png"/><Relationship Id="rId4" Type="http://schemas.openxmlformats.org/officeDocument/2006/relationships/image" Target="../media/image22.jpeg"/></Relationships>
</file>

<file path=ppt/diagrams/_rels/data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image" Target="../media/image24.png"/><Relationship Id="rId4" Type="http://schemas.openxmlformats.org/officeDocument/2006/relationships/image" Target="../media/image27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822DB42-BB21-4F82-B124-C931A8C2F43B}" type="doc">
      <dgm:prSet loTypeId="urn:microsoft.com/office/officeart/2005/8/layout/gear1" loCatId="cycle" qsTypeId="urn:microsoft.com/office/officeart/2005/8/quickstyle/simple1" qsCatId="simple" csTypeId="urn:microsoft.com/office/officeart/2005/8/colors/colorful3" csCatId="colorful" phldr="1"/>
      <dgm:spPr/>
    </dgm:pt>
    <dgm:pt modelId="{72942841-51BB-4A13-8552-70AA49BDB16D}">
      <dgm:prSet phldrT="[Текст]" custT="1"/>
      <dgm:spPr/>
      <dgm:t>
        <a:bodyPr/>
        <a:lstStyle/>
        <a:p>
          <a:r>
            <a:rPr lang="ru-RU" sz="1800" dirty="0"/>
            <a:t>Единое </a:t>
          </a:r>
          <a:r>
            <a:rPr lang="ru-RU" sz="1800" dirty="0" err="1"/>
            <a:t>коммуникатив-ное</a:t>
          </a:r>
          <a:r>
            <a:rPr lang="ru-RU" sz="1800" dirty="0"/>
            <a:t> пространство</a:t>
          </a:r>
        </a:p>
      </dgm:t>
    </dgm:pt>
    <dgm:pt modelId="{242A291A-EF00-4AB3-92A2-685529272E5E}" type="parTrans" cxnId="{7F41434E-1BD8-4DA1-B1D0-234241A4CCE9}">
      <dgm:prSet/>
      <dgm:spPr/>
      <dgm:t>
        <a:bodyPr/>
        <a:lstStyle/>
        <a:p>
          <a:endParaRPr lang="ru-RU" sz="1800"/>
        </a:p>
      </dgm:t>
    </dgm:pt>
    <dgm:pt modelId="{7D085E79-6FD0-4EDA-9E8C-4CE7891350A8}" type="sibTrans" cxnId="{7F41434E-1BD8-4DA1-B1D0-234241A4CCE9}">
      <dgm:prSet/>
      <dgm:spPr/>
      <dgm:t>
        <a:bodyPr/>
        <a:lstStyle/>
        <a:p>
          <a:endParaRPr lang="ru-RU" sz="1800"/>
        </a:p>
      </dgm:t>
    </dgm:pt>
    <dgm:pt modelId="{69282984-BD7F-4692-9EDE-4F5B4D076AA7}">
      <dgm:prSet phldrT="[Текст]" custT="1"/>
      <dgm:spPr/>
      <dgm:t>
        <a:bodyPr/>
        <a:lstStyle/>
        <a:p>
          <a:r>
            <a:rPr lang="ru-RU" sz="1800" dirty="0" err="1"/>
            <a:t>Методи-ческое</a:t>
          </a:r>
          <a:r>
            <a:rPr lang="ru-RU" sz="1800" dirty="0"/>
            <a:t> </a:t>
          </a:r>
          <a:r>
            <a:rPr lang="ru-RU" sz="1800" dirty="0" err="1"/>
            <a:t>сопрово-ждение</a:t>
          </a:r>
          <a:endParaRPr lang="ru-RU" sz="1800" dirty="0"/>
        </a:p>
      </dgm:t>
    </dgm:pt>
    <dgm:pt modelId="{939886B1-A5DC-40BC-9F0F-C39AB35F86C5}" type="parTrans" cxnId="{D6D1A987-8A60-4CFF-A7AC-4D9CE84280FA}">
      <dgm:prSet/>
      <dgm:spPr/>
      <dgm:t>
        <a:bodyPr/>
        <a:lstStyle/>
        <a:p>
          <a:endParaRPr lang="ru-RU" sz="1800"/>
        </a:p>
      </dgm:t>
    </dgm:pt>
    <dgm:pt modelId="{24366B8A-5D06-43B6-9121-7C835E485AA1}" type="sibTrans" cxnId="{D6D1A987-8A60-4CFF-A7AC-4D9CE84280FA}">
      <dgm:prSet/>
      <dgm:spPr/>
      <dgm:t>
        <a:bodyPr/>
        <a:lstStyle/>
        <a:p>
          <a:endParaRPr lang="ru-RU" sz="1800"/>
        </a:p>
      </dgm:t>
    </dgm:pt>
    <dgm:pt modelId="{543F991E-7983-4FE3-8D5F-3CDF328C30DF}">
      <dgm:prSet phldrT="[Текст]" custT="1"/>
      <dgm:spPr/>
      <dgm:t>
        <a:bodyPr/>
        <a:lstStyle/>
        <a:p>
          <a:r>
            <a:rPr lang="ru-RU" sz="1800" dirty="0" err="1"/>
            <a:t>Организа-ционное</a:t>
          </a:r>
          <a:r>
            <a:rPr lang="ru-RU" sz="1800" dirty="0"/>
            <a:t> </a:t>
          </a:r>
          <a:r>
            <a:rPr lang="ru-RU" sz="1800" dirty="0" err="1"/>
            <a:t>сопрово-ждение</a:t>
          </a:r>
          <a:endParaRPr lang="ru-RU" sz="1800" dirty="0"/>
        </a:p>
      </dgm:t>
    </dgm:pt>
    <dgm:pt modelId="{873C9B7A-3A70-4823-93EA-50DB1AAE6947}" type="parTrans" cxnId="{61B6AAEE-3FB4-447F-8ADE-413C9CBD1DC3}">
      <dgm:prSet/>
      <dgm:spPr/>
      <dgm:t>
        <a:bodyPr/>
        <a:lstStyle/>
        <a:p>
          <a:endParaRPr lang="ru-RU" sz="1800"/>
        </a:p>
      </dgm:t>
    </dgm:pt>
    <dgm:pt modelId="{C4244889-4250-47DD-956B-F2298587C77D}" type="sibTrans" cxnId="{61B6AAEE-3FB4-447F-8ADE-413C9CBD1DC3}">
      <dgm:prSet/>
      <dgm:spPr/>
      <dgm:t>
        <a:bodyPr/>
        <a:lstStyle/>
        <a:p>
          <a:endParaRPr lang="ru-RU" sz="1800"/>
        </a:p>
      </dgm:t>
    </dgm:pt>
    <dgm:pt modelId="{686A2A7E-05AF-4391-B7A6-A4294557CF2E}" type="pres">
      <dgm:prSet presAssocID="{A822DB42-BB21-4F82-B124-C931A8C2F43B}" presName="composite" presStyleCnt="0">
        <dgm:presLayoutVars>
          <dgm:chMax val="3"/>
          <dgm:animLvl val="lvl"/>
          <dgm:resizeHandles val="exact"/>
        </dgm:presLayoutVars>
      </dgm:prSet>
      <dgm:spPr/>
    </dgm:pt>
    <dgm:pt modelId="{42E82C7C-6BC9-488D-90DD-2389A58D42FD}" type="pres">
      <dgm:prSet presAssocID="{72942841-51BB-4A13-8552-70AA49BDB16D}" presName="gear1" presStyleLbl="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41F2F50-FCE1-4BEC-B383-7492E5A95CAE}" type="pres">
      <dgm:prSet presAssocID="{72942841-51BB-4A13-8552-70AA49BDB16D}" presName="gear1srcNode" presStyleLbl="node1" presStyleIdx="0" presStyleCnt="3"/>
      <dgm:spPr/>
      <dgm:t>
        <a:bodyPr/>
        <a:lstStyle/>
        <a:p>
          <a:endParaRPr lang="ru-RU"/>
        </a:p>
      </dgm:t>
    </dgm:pt>
    <dgm:pt modelId="{4D52A623-A856-4DE5-B4A5-D8B2649AC272}" type="pres">
      <dgm:prSet presAssocID="{72942841-51BB-4A13-8552-70AA49BDB16D}" presName="gear1dstNode" presStyleLbl="node1" presStyleIdx="0" presStyleCnt="3"/>
      <dgm:spPr/>
      <dgm:t>
        <a:bodyPr/>
        <a:lstStyle/>
        <a:p>
          <a:endParaRPr lang="ru-RU"/>
        </a:p>
      </dgm:t>
    </dgm:pt>
    <dgm:pt modelId="{B6E9A21E-4F25-452F-B86C-71C3939EB27D}" type="pres">
      <dgm:prSet presAssocID="{69282984-BD7F-4692-9EDE-4F5B4D076AA7}" presName="gear2" presStyleLbl="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E12A086-346F-4D98-B269-90A319DD4816}" type="pres">
      <dgm:prSet presAssocID="{69282984-BD7F-4692-9EDE-4F5B4D076AA7}" presName="gear2srcNode" presStyleLbl="node1" presStyleIdx="1" presStyleCnt="3"/>
      <dgm:spPr/>
      <dgm:t>
        <a:bodyPr/>
        <a:lstStyle/>
        <a:p>
          <a:endParaRPr lang="ru-RU"/>
        </a:p>
      </dgm:t>
    </dgm:pt>
    <dgm:pt modelId="{C1D5F829-1AB3-47B9-B6DD-C25FF546E77A}" type="pres">
      <dgm:prSet presAssocID="{69282984-BD7F-4692-9EDE-4F5B4D076AA7}" presName="gear2dstNode" presStyleLbl="node1" presStyleIdx="1" presStyleCnt="3"/>
      <dgm:spPr/>
      <dgm:t>
        <a:bodyPr/>
        <a:lstStyle/>
        <a:p>
          <a:endParaRPr lang="ru-RU"/>
        </a:p>
      </dgm:t>
    </dgm:pt>
    <dgm:pt modelId="{6C1AF6D2-F78F-40DF-8DDE-61AC071A1E8B}" type="pres">
      <dgm:prSet presAssocID="{543F991E-7983-4FE3-8D5F-3CDF328C30DF}" presName="gear3" presStyleLbl="node1" presStyleIdx="2" presStyleCnt="3"/>
      <dgm:spPr/>
      <dgm:t>
        <a:bodyPr/>
        <a:lstStyle/>
        <a:p>
          <a:endParaRPr lang="ru-RU"/>
        </a:p>
      </dgm:t>
    </dgm:pt>
    <dgm:pt modelId="{3CE6A776-CD72-423F-86CF-2C5BA910CAE9}" type="pres">
      <dgm:prSet presAssocID="{543F991E-7983-4FE3-8D5F-3CDF328C30DF}" presName="gear3tx" presStyleLbl="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08CE649-2D78-4E99-8C7D-C74478C60627}" type="pres">
      <dgm:prSet presAssocID="{543F991E-7983-4FE3-8D5F-3CDF328C30DF}" presName="gear3srcNode" presStyleLbl="node1" presStyleIdx="2" presStyleCnt="3"/>
      <dgm:spPr/>
      <dgm:t>
        <a:bodyPr/>
        <a:lstStyle/>
        <a:p>
          <a:endParaRPr lang="ru-RU"/>
        </a:p>
      </dgm:t>
    </dgm:pt>
    <dgm:pt modelId="{0FE67667-734B-4795-BE9F-BB9555938E69}" type="pres">
      <dgm:prSet presAssocID="{543F991E-7983-4FE3-8D5F-3CDF328C30DF}" presName="gear3dstNode" presStyleLbl="node1" presStyleIdx="2" presStyleCnt="3"/>
      <dgm:spPr/>
      <dgm:t>
        <a:bodyPr/>
        <a:lstStyle/>
        <a:p>
          <a:endParaRPr lang="ru-RU"/>
        </a:p>
      </dgm:t>
    </dgm:pt>
    <dgm:pt modelId="{C22A06DA-8BEC-4795-B1F2-5EA6407F3F0D}" type="pres">
      <dgm:prSet presAssocID="{7D085E79-6FD0-4EDA-9E8C-4CE7891350A8}" presName="connector1" presStyleLbl="sibTrans2D1" presStyleIdx="0" presStyleCnt="3"/>
      <dgm:spPr/>
      <dgm:t>
        <a:bodyPr/>
        <a:lstStyle/>
        <a:p>
          <a:endParaRPr lang="ru-RU"/>
        </a:p>
      </dgm:t>
    </dgm:pt>
    <dgm:pt modelId="{42002582-9224-4949-AAEF-31F29483428E}" type="pres">
      <dgm:prSet presAssocID="{24366B8A-5D06-43B6-9121-7C835E485AA1}" presName="connector2" presStyleLbl="sibTrans2D1" presStyleIdx="1" presStyleCnt="3"/>
      <dgm:spPr/>
      <dgm:t>
        <a:bodyPr/>
        <a:lstStyle/>
        <a:p>
          <a:endParaRPr lang="ru-RU"/>
        </a:p>
      </dgm:t>
    </dgm:pt>
    <dgm:pt modelId="{E053629F-5364-4711-9EC1-EA9DD7CDA647}" type="pres">
      <dgm:prSet presAssocID="{C4244889-4250-47DD-956B-F2298587C77D}" presName="connector3" presStyleLbl="sibTrans2D1" presStyleIdx="2" presStyleCnt="3"/>
      <dgm:spPr/>
      <dgm:t>
        <a:bodyPr/>
        <a:lstStyle/>
        <a:p>
          <a:endParaRPr lang="ru-RU"/>
        </a:p>
      </dgm:t>
    </dgm:pt>
  </dgm:ptLst>
  <dgm:cxnLst>
    <dgm:cxn modelId="{6AD70D39-2911-4807-8689-983BFD019941}" type="presOf" srcId="{7D085E79-6FD0-4EDA-9E8C-4CE7891350A8}" destId="{C22A06DA-8BEC-4795-B1F2-5EA6407F3F0D}" srcOrd="0" destOrd="0" presId="urn:microsoft.com/office/officeart/2005/8/layout/gear1"/>
    <dgm:cxn modelId="{276FC836-8B2F-4C3D-970B-58FD44588D8B}" type="presOf" srcId="{69282984-BD7F-4692-9EDE-4F5B4D076AA7}" destId="{C1D5F829-1AB3-47B9-B6DD-C25FF546E77A}" srcOrd="2" destOrd="0" presId="urn:microsoft.com/office/officeart/2005/8/layout/gear1"/>
    <dgm:cxn modelId="{234C0E06-CA8B-4E34-96EA-BDE64A7FE4A8}" type="presOf" srcId="{543F991E-7983-4FE3-8D5F-3CDF328C30DF}" destId="{0FE67667-734B-4795-BE9F-BB9555938E69}" srcOrd="3" destOrd="0" presId="urn:microsoft.com/office/officeart/2005/8/layout/gear1"/>
    <dgm:cxn modelId="{7F41434E-1BD8-4DA1-B1D0-234241A4CCE9}" srcId="{A822DB42-BB21-4F82-B124-C931A8C2F43B}" destId="{72942841-51BB-4A13-8552-70AA49BDB16D}" srcOrd="0" destOrd="0" parTransId="{242A291A-EF00-4AB3-92A2-685529272E5E}" sibTransId="{7D085E79-6FD0-4EDA-9E8C-4CE7891350A8}"/>
    <dgm:cxn modelId="{CBB95241-E954-44CC-9A9A-15083C16C4A0}" type="presOf" srcId="{543F991E-7983-4FE3-8D5F-3CDF328C30DF}" destId="{3CE6A776-CD72-423F-86CF-2C5BA910CAE9}" srcOrd="1" destOrd="0" presId="urn:microsoft.com/office/officeart/2005/8/layout/gear1"/>
    <dgm:cxn modelId="{EE891217-1EAD-43B2-BB0C-743415A3B375}" type="presOf" srcId="{72942841-51BB-4A13-8552-70AA49BDB16D}" destId="{4D52A623-A856-4DE5-B4A5-D8B2649AC272}" srcOrd="2" destOrd="0" presId="urn:microsoft.com/office/officeart/2005/8/layout/gear1"/>
    <dgm:cxn modelId="{C11D3CB6-BE20-4873-8BF0-2B7B0F4F3F8D}" type="presOf" srcId="{69282984-BD7F-4692-9EDE-4F5B4D076AA7}" destId="{FE12A086-346F-4D98-B269-90A319DD4816}" srcOrd="1" destOrd="0" presId="urn:microsoft.com/office/officeart/2005/8/layout/gear1"/>
    <dgm:cxn modelId="{C7D4E841-D600-4479-A7F0-EB926F1F44B9}" type="presOf" srcId="{72942841-51BB-4A13-8552-70AA49BDB16D}" destId="{A41F2F50-FCE1-4BEC-B383-7492E5A95CAE}" srcOrd="1" destOrd="0" presId="urn:microsoft.com/office/officeart/2005/8/layout/gear1"/>
    <dgm:cxn modelId="{81751ACD-FFFD-4DED-A0B9-22A22C90F503}" type="presOf" srcId="{69282984-BD7F-4692-9EDE-4F5B4D076AA7}" destId="{B6E9A21E-4F25-452F-B86C-71C3939EB27D}" srcOrd="0" destOrd="0" presId="urn:microsoft.com/office/officeart/2005/8/layout/gear1"/>
    <dgm:cxn modelId="{965BF186-8CD4-44AE-9948-5C00D96CCA54}" type="presOf" srcId="{72942841-51BB-4A13-8552-70AA49BDB16D}" destId="{42E82C7C-6BC9-488D-90DD-2389A58D42FD}" srcOrd="0" destOrd="0" presId="urn:microsoft.com/office/officeart/2005/8/layout/gear1"/>
    <dgm:cxn modelId="{D722D535-0C16-4904-8585-8DBA05045A5D}" type="presOf" srcId="{A822DB42-BB21-4F82-B124-C931A8C2F43B}" destId="{686A2A7E-05AF-4391-B7A6-A4294557CF2E}" srcOrd="0" destOrd="0" presId="urn:microsoft.com/office/officeart/2005/8/layout/gear1"/>
    <dgm:cxn modelId="{61B6AAEE-3FB4-447F-8ADE-413C9CBD1DC3}" srcId="{A822DB42-BB21-4F82-B124-C931A8C2F43B}" destId="{543F991E-7983-4FE3-8D5F-3CDF328C30DF}" srcOrd="2" destOrd="0" parTransId="{873C9B7A-3A70-4823-93EA-50DB1AAE6947}" sibTransId="{C4244889-4250-47DD-956B-F2298587C77D}"/>
    <dgm:cxn modelId="{8E2DB184-C1F4-4E0C-ADD3-9E9C31F6B863}" type="presOf" srcId="{543F991E-7983-4FE3-8D5F-3CDF328C30DF}" destId="{608CE649-2D78-4E99-8C7D-C74478C60627}" srcOrd="2" destOrd="0" presId="urn:microsoft.com/office/officeart/2005/8/layout/gear1"/>
    <dgm:cxn modelId="{C62F7112-E255-41FC-9D28-2D1164CBDB5C}" type="presOf" srcId="{24366B8A-5D06-43B6-9121-7C835E485AA1}" destId="{42002582-9224-4949-AAEF-31F29483428E}" srcOrd="0" destOrd="0" presId="urn:microsoft.com/office/officeart/2005/8/layout/gear1"/>
    <dgm:cxn modelId="{3A6FF3C2-5500-4B90-B045-C7389F0F7C31}" type="presOf" srcId="{C4244889-4250-47DD-956B-F2298587C77D}" destId="{E053629F-5364-4711-9EC1-EA9DD7CDA647}" srcOrd="0" destOrd="0" presId="urn:microsoft.com/office/officeart/2005/8/layout/gear1"/>
    <dgm:cxn modelId="{D6D1A987-8A60-4CFF-A7AC-4D9CE84280FA}" srcId="{A822DB42-BB21-4F82-B124-C931A8C2F43B}" destId="{69282984-BD7F-4692-9EDE-4F5B4D076AA7}" srcOrd="1" destOrd="0" parTransId="{939886B1-A5DC-40BC-9F0F-C39AB35F86C5}" sibTransId="{24366B8A-5D06-43B6-9121-7C835E485AA1}"/>
    <dgm:cxn modelId="{3FB39E10-826F-4C1A-9B94-023D0A432CD8}" type="presOf" srcId="{543F991E-7983-4FE3-8D5F-3CDF328C30DF}" destId="{6C1AF6D2-F78F-40DF-8DDE-61AC071A1E8B}" srcOrd="0" destOrd="0" presId="urn:microsoft.com/office/officeart/2005/8/layout/gear1"/>
    <dgm:cxn modelId="{107B5A50-AD05-4986-8304-E10DA347B239}" type="presParOf" srcId="{686A2A7E-05AF-4391-B7A6-A4294557CF2E}" destId="{42E82C7C-6BC9-488D-90DD-2389A58D42FD}" srcOrd="0" destOrd="0" presId="urn:microsoft.com/office/officeart/2005/8/layout/gear1"/>
    <dgm:cxn modelId="{52E12DC1-2B3A-49AB-8455-2199AB4BD781}" type="presParOf" srcId="{686A2A7E-05AF-4391-B7A6-A4294557CF2E}" destId="{A41F2F50-FCE1-4BEC-B383-7492E5A95CAE}" srcOrd="1" destOrd="0" presId="urn:microsoft.com/office/officeart/2005/8/layout/gear1"/>
    <dgm:cxn modelId="{89106284-DFE7-4B44-80CA-9C8E02E6A2D4}" type="presParOf" srcId="{686A2A7E-05AF-4391-B7A6-A4294557CF2E}" destId="{4D52A623-A856-4DE5-B4A5-D8B2649AC272}" srcOrd="2" destOrd="0" presId="urn:microsoft.com/office/officeart/2005/8/layout/gear1"/>
    <dgm:cxn modelId="{C8A47B9B-74BB-4621-92FC-8D4DA437F689}" type="presParOf" srcId="{686A2A7E-05AF-4391-B7A6-A4294557CF2E}" destId="{B6E9A21E-4F25-452F-B86C-71C3939EB27D}" srcOrd="3" destOrd="0" presId="urn:microsoft.com/office/officeart/2005/8/layout/gear1"/>
    <dgm:cxn modelId="{5E6D9629-992C-430E-9888-404463918267}" type="presParOf" srcId="{686A2A7E-05AF-4391-B7A6-A4294557CF2E}" destId="{FE12A086-346F-4D98-B269-90A319DD4816}" srcOrd="4" destOrd="0" presId="urn:microsoft.com/office/officeart/2005/8/layout/gear1"/>
    <dgm:cxn modelId="{EC4F6C12-396F-4A34-AFCF-6FEE7FCC02BB}" type="presParOf" srcId="{686A2A7E-05AF-4391-B7A6-A4294557CF2E}" destId="{C1D5F829-1AB3-47B9-B6DD-C25FF546E77A}" srcOrd="5" destOrd="0" presId="urn:microsoft.com/office/officeart/2005/8/layout/gear1"/>
    <dgm:cxn modelId="{BD889E09-D038-47E8-9FDD-16E68ECB96E5}" type="presParOf" srcId="{686A2A7E-05AF-4391-B7A6-A4294557CF2E}" destId="{6C1AF6D2-F78F-40DF-8DDE-61AC071A1E8B}" srcOrd="6" destOrd="0" presId="urn:microsoft.com/office/officeart/2005/8/layout/gear1"/>
    <dgm:cxn modelId="{1CD67B48-FB3A-4FEC-AC55-E5BD3A8029C6}" type="presParOf" srcId="{686A2A7E-05AF-4391-B7A6-A4294557CF2E}" destId="{3CE6A776-CD72-423F-86CF-2C5BA910CAE9}" srcOrd="7" destOrd="0" presId="urn:microsoft.com/office/officeart/2005/8/layout/gear1"/>
    <dgm:cxn modelId="{74F0FA30-D113-4F5B-A150-C50932F41A30}" type="presParOf" srcId="{686A2A7E-05AF-4391-B7A6-A4294557CF2E}" destId="{608CE649-2D78-4E99-8C7D-C74478C60627}" srcOrd="8" destOrd="0" presId="urn:microsoft.com/office/officeart/2005/8/layout/gear1"/>
    <dgm:cxn modelId="{C24CC7D5-F37D-44B6-B353-8B46B76B7643}" type="presParOf" srcId="{686A2A7E-05AF-4391-B7A6-A4294557CF2E}" destId="{0FE67667-734B-4795-BE9F-BB9555938E69}" srcOrd="9" destOrd="0" presId="urn:microsoft.com/office/officeart/2005/8/layout/gear1"/>
    <dgm:cxn modelId="{1A39D08E-21B8-45D3-85C2-EB24876979DD}" type="presParOf" srcId="{686A2A7E-05AF-4391-B7A6-A4294557CF2E}" destId="{C22A06DA-8BEC-4795-B1F2-5EA6407F3F0D}" srcOrd="10" destOrd="0" presId="urn:microsoft.com/office/officeart/2005/8/layout/gear1"/>
    <dgm:cxn modelId="{240E2756-D09C-411A-8457-4D8D52A0CDFB}" type="presParOf" srcId="{686A2A7E-05AF-4391-B7A6-A4294557CF2E}" destId="{42002582-9224-4949-AAEF-31F29483428E}" srcOrd="11" destOrd="0" presId="urn:microsoft.com/office/officeart/2005/8/layout/gear1"/>
    <dgm:cxn modelId="{0A007729-E66B-452D-B037-8C391702B057}" type="presParOf" srcId="{686A2A7E-05AF-4391-B7A6-A4294557CF2E}" destId="{E053629F-5364-4711-9EC1-EA9DD7CDA647}" srcOrd="12" destOrd="0" presId="urn:microsoft.com/office/officeart/2005/8/layout/gear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9E59FB2A-F1F9-472E-BBB7-77D91D1ECB08}" type="doc">
      <dgm:prSet loTypeId="urn:microsoft.com/office/officeart/2008/layout/AscendingPictureAccentProcess" loCatId="picture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ru-RU"/>
        </a:p>
      </dgm:t>
    </dgm:pt>
    <dgm:pt modelId="{1166584B-7E94-41FD-907C-3C03FA45EDD0}">
      <dgm:prSet phldrT="[Текст]" custT="1"/>
      <dgm:spPr/>
      <dgm:t>
        <a:bodyPr/>
        <a:lstStyle/>
        <a:p>
          <a:r>
            <a:rPr lang="ru-RU" sz="1400" dirty="0"/>
            <a:t>Участие школ в региональном конкурсе на создание центра «Точка роста»</a:t>
          </a:r>
        </a:p>
      </dgm:t>
    </dgm:pt>
    <dgm:pt modelId="{020AB82B-3875-4D22-A118-934F4B03DEFD}" type="parTrans" cxnId="{8B746999-CAF9-4AE0-A72C-54D9AFEE266F}">
      <dgm:prSet/>
      <dgm:spPr/>
      <dgm:t>
        <a:bodyPr/>
        <a:lstStyle/>
        <a:p>
          <a:endParaRPr lang="ru-RU"/>
        </a:p>
      </dgm:t>
    </dgm:pt>
    <dgm:pt modelId="{03B1963C-9549-4624-9150-8CDB8BF95366}" type="sibTrans" cxnId="{8B746999-CAF9-4AE0-A72C-54D9AFEE266F}">
      <dgm:prSet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ln>
          <a:solidFill>
            <a:srgbClr val="C00000"/>
          </a:solidFill>
        </a:ln>
      </dgm:spPr>
      <dgm:t>
        <a:bodyPr/>
        <a:lstStyle/>
        <a:p>
          <a:endParaRPr lang="ru-RU"/>
        </a:p>
      </dgm:t>
    </dgm:pt>
    <dgm:pt modelId="{82C34A4B-0F5D-4FCD-933F-0ECC4B65FEF4}">
      <dgm:prSet phldrT="[Текст]" custT="1"/>
      <dgm:spPr/>
      <dgm:t>
        <a:bodyPr/>
        <a:lstStyle/>
        <a:p>
          <a:r>
            <a:rPr lang="ru-RU" sz="1400" dirty="0"/>
            <a:t>Установочный семинар по созданию центров «Точка роста»</a:t>
          </a:r>
        </a:p>
      </dgm:t>
    </dgm:pt>
    <dgm:pt modelId="{79503BAA-17A6-44F9-A281-C06332156723}" type="parTrans" cxnId="{CB7B29EB-4113-4625-BC14-FC096B9D2114}">
      <dgm:prSet/>
      <dgm:spPr/>
      <dgm:t>
        <a:bodyPr/>
        <a:lstStyle/>
        <a:p>
          <a:endParaRPr lang="ru-RU"/>
        </a:p>
      </dgm:t>
    </dgm:pt>
    <dgm:pt modelId="{F25F0419-849D-4758-8115-B990EB1479D8}" type="sibTrans" cxnId="{CB7B29EB-4113-4625-BC14-FC096B9D2114}">
      <dgm:prSet/>
      <dgm:spPr>
        <a:blipFill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ln>
          <a:solidFill>
            <a:srgbClr val="C00000"/>
          </a:solidFill>
        </a:ln>
      </dgm:spPr>
      <dgm:t>
        <a:bodyPr/>
        <a:lstStyle/>
        <a:p>
          <a:endParaRPr lang="ru-RU"/>
        </a:p>
      </dgm:t>
    </dgm:pt>
    <dgm:pt modelId="{635B128D-2DDA-49C6-885D-7B22D2F934BC}">
      <dgm:prSet custT="1"/>
      <dgm:spPr/>
      <dgm:t>
        <a:bodyPr/>
        <a:lstStyle/>
        <a:p>
          <a:r>
            <a:rPr lang="ru-RU" sz="1400" dirty="0"/>
            <a:t>Определение контрольных точек и сроков их исполнения</a:t>
          </a:r>
        </a:p>
      </dgm:t>
    </dgm:pt>
    <dgm:pt modelId="{269623BE-F25E-48AA-9B54-435BCF793E2E}" type="parTrans" cxnId="{2CD5C356-E2E8-40F7-93E9-27C3F1AC5361}">
      <dgm:prSet/>
      <dgm:spPr/>
      <dgm:t>
        <a:bodyPr/>
        <a:lstStyle/>
        <a:p>
          <a:endParaRPr lang="ru-RU"/>
        </a:p>
      </dgm:t>
    </dgm:pt>
    <dgm:pt modelId="{60EBE054-64BF-42CF-BE05-9719219B3C6D}" type="sibTrans" cxnId="{2CD5C356-E2E8-40F7-93E9-27C3F1AC5361}">
      <dgm:prSet/>
      <dgm:spPr>
        <a:blipFill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ln>
          <a:solidFill>
            <a:srgbClr val="C00000"/>
          </a:solidFill>
        </a:ln>
      </dgm:spPr>
      <dgm:t>
        <a:bodyPr/>
        <a:lstStyle/>
        <a:p>
          <a:endParaRPr lang="ru-RU"/>
        </a:p>
      </dgm:t>
    </dgm:pt>
    <dgm:pt modelId="{5DAA3AA8-63F6-42A8-8896-0CFA52DFE157}">
      <dgm:prSet custT="1"/>
      <dgm:spPr/>
      <dgm:t>
        <a:bodyPr/>
        <a:lstStyle/>
        <a:p>
          <a:r>
            <a:rPr lang="ru-RU" sz="1400" dirty="0"/>
            <a:t>Мониторинги и обратная связь</a:t>
          </a:r>
        </a:p>
      </dgm:t>
    </dgm:pt>
    <dgm:pt modelId="{4D64D717-2D16-4126-8D5E-AB72C379CD52}" type="parTrans" cxnId="{1F093805-7A6B-446F-AE12-0A19C9352CAA}">
      <dgm:prSet/>
      <dgm:spPr/>
      <dgm:t>
        <a:bodyPr/>
        <a:lstStyle/>
        <a:p>
          <a:endParaRPr lang="ru-RU"/>
        </a:p>
      </dgm:t>
    </dgm:pt>
    <dgm:pt modelId="{88ED7AE9-EB42-4D08-B1C4-561BC5EE6F5C}" type="sibTrans" cxnId="{1F093805-7A6B-446F-AE12-0A19C9352CAA}">
      <dgm:prSet/>
      <dgm:spPr>
        <a:blipFill>
          <a:blip xmlns:r="http://schemas.openxmlformats.org/officeDocument/2006/relationships"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ln>
          <a:solidFill>
            <a:srgbClr val="C00000"/>
          </a:solidFill>
        </a:ln>
      </dgm:spPr>
      <dgm:t>
        <a:bodyPr/>
        <a:lstStyle/>
        <a:p>
          <a:endParaRPr lang="ru-RU"/>
        </a:p>
      </dgm:t>
    </dgm:pt>
    <dgm:pt modelId="{438E1853-8339-480A-9E12-97056365B83E}" type="pres">
      <dgm:prSet presAssocID="{9E59FB2A-F1F9-472E-BBB7-77D91D1ECB08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ru-RU"/>
        </a:p>
      </dgm:t>
    </dgm:pt>
    <dgm:pt modelId="{6D4B0496-BF94-4F70-A147-5291CB802F66}" type="pres">
      <dgm:prSet presAssocID="{9E59FB2A-F1F9-472E-BBB7-77D91D1ECB08}" presName="dot1" presStyleLbl="alignNode1" presStyleIdx="0" presStyleCnt="13"/>
      <dgm:spPr/>
    </dgm:pt>
    <dgm:pt modelId="{E4C992AD-CE34-4FB6-A586-C7FB6317C3B4}" type="pres">
      <dgm:prSet presAssocID="{9E59FB2A-F1F9-472E-BBB7-77D91D1ECB08}" presName="dot2" presStyleLbl="alignNode1" presStyleIdx="1" presStyleCnt="13"/>
      <dgm:spPr/>
    </dgm:pt>
    <dgm:pt modelId="{4A113E5E-A363-4921-B460-44104C4A7F3C}" type="pres">
      <dgm:prSet presAssocID="{9E59FB2A-F1F9-472E-BBB7-77D91D1ECB08}" presName="dot3" presStyleLbl="alignNode1" presStyleIdx="2" presStyleCnt="13"/>
      <dgm:spPr/>
    </dgm:pt>
    <dgm:pt modelId="{7F73DF7B-B462-4242-AD49-62D796ECA071}" type="pres">
      <dgm:prSet presAssocID="{9E59FB2A-F1F9-472E-BBB7-77D91D1ECB08}" presName="dot4" presStyleLbl="alignNode1" presStyleIdx="3" presStyleCnt="13"/>
      <dgm:spPr/>
    </dgm:pt>
    <dgm:pt modelId="{0EB69D43-364F-4D81-916B-3E10DBC3B271}" type="pres">
      <dgm:prSet presAssocID="{9E59FB2A-F1F9-472E-BBB7-77D91D1ECB08}" presName="dot5" presStyleLbl="alignNode1" presStyleIdx="4" presStyleCnt="13"/>
      <dgm:spPr/>
    </dgm:pt>
    <dgm:pt modelId="{25337DDD-ACF3-428E-9C51-F0572E3359AF}" type="pres">
      <dgm:prSet presAssocID="{9E59FB2A-F1F9-472E-BBB7-77D91D1ECB08}" presName="dot6" presStyleLbl="alignNode1" presStyleIdx="5" presStyleCnt="13"/>
      <dgm:spPr/>
    </dgm:pt>
    <dgm:pt modelId="{EB126CFF-7A21-42FF-B506-E816650C66E7}" type="pres">
      <dgm:prSet presAssocID="{9E59FB2A-F1F9-472E-BBB7-77D91D1ECB08}" presName="dotArrow1" presStyleLbl="alignNode1" presStyleIdx="6" presStyleCnt="13"/>
      <dgm:spPr/>
    </dgm:pt>
    <dgm:pt modelId="{B7B07E99-61D0-45E0-B49F-CD874334DE9D}" type="pres">
      <dgm:prSet presAssocID="{9E59FB2A-F1F9-472E-BBB7-77D91D1ECB08}" presName="dotArrow2" presStyleLbl="alignNode1" presStyleIdx="7" presStyleCnt="13"/>
      <dgm:spPr/>
    </dgm:pt>
    <dgm:pt modelId="{485A1613-B499-4B82-8586-519C9EA58157}" type="pres">
      <dgm:prSet presAssocID="{9E59FB2A-F1F9-472E-BBB7-77D91D1ECB08}" presName="dotArrow3" presStyleLbl="alignNode1" presStyleIdx="8" presStyleCnt="13"/>
      <dgm:spPr/>
    </dgm:pt>
    <dgm:pt modelId="{FB631E44-2526-49C5-B41D-339F60BE8751}" type="pres">
      <dgm:prSet presAssocID="{9E59FB2A-F1F9-472E-BBB7-77D91D1ECB08}" presName="dotArrow4" presStyleLbl="alignNode1" presStyleIdx="9" presStyleCnt="13"/>
      <dgm:spPr/>
    </dgm:pt>
    <dgm:pt modelId="{1386504A-526B-4864-8D86-DB35879F634B}" type="pres">
      <dgm:prSet presAssocID="{9E59FB2A-F1F9-472E-BBB7-77D91D1ECB08}" presName="dotArrow5" presStyleLbl="alignNode1" presStyleIdx="10" presStyleCnt="13"/>
      <dgm:spPr/>
    </dgm:pt>
    <dgm:pt modelId="{D0A9EBFA-F0B6-4503-847C-8C9A57576B98}" type="pres">
      <dgm:prSet presAssocID="{9E59FB2A-F1F9-472E-BBB7-77D91D1ECB08}" presName="dotArrow6" presStyleLbl="alignNode1" presStyleIdx="11" presStyleCnt="13"/>
      <dgm:spPr/>
    </dgm:pt>
    <dgm:pt modelId="{723F2F4D-EBB5-4B22-979D-EF9BC61B6C28}" type="pres">
      <dgm:prSet presAssocID="{9E59FB2A-F1F9-472E-BBB7-77D91D1ECB08}" presName="dotArrow7" presStyleLbl="alignNode1" presStyleIdx="12" presStyleCnt="13"/>
      <dgm:spPr/>
    </dgm:pt>
    <dgm:pt modelId="{D3666CE2-DA79-498D-B389-A8161F9F4E82}" type="pres">
      <dgm:prSet presAssocID="{1166584B-7E94-41FD-907C-3C03FA45EDD0}" presName="parTx1" presStyleLbl="node1" presStyleIdx="0" presStyleCnt="4"/>
      <dgm:spPr/>
      <dgm:t>
        <a:bodyPr/>
        <a:lstStyle/>
        <a:p>
          <a:endParaRPr lang="ru-RU"/>
        </a:p>
      </dgm:t>
    </dgm:pt>
    <dgm:pt modelId="{352B0DE6-DE23-497F-9FEE-62E4C91CDA8C}" type="pres">
      <dgm:prSet presAssocID="{03B1963C-9549-4624-9150-8CDB8BF95366}" presName="picture1" presStyleCnt="0"/>
      <dgm:spPr/>
    </dgm:pt>
    <dgm:pt modelId="{636CB74A-0158-4200-9459-B557855EC4B0}" type="pres">
      <dgm:prSet presAssocID="{03B1963C-9549-4624-9150-8CDB8BF95366}" presName="imageRepeatNode" presStyleLbl="fgImgPlace1" presStyleIdx="0" presStyleCnt="4"/>
      <dgm:spPr/>
      <dgm:t>
        <a:bodyPr/>
        <a:lstStyle/>
        <a:p>
          <a:endParaRPr lang="ru-RU"/>
        </a:p>
      </dgm:t>
    </dgm:pt>
    <dgm:pt modelId="{EA840FEE-599D-4CB7-A700-855C79893329}" type="pres">
      <dgm:prSet presAssocID="{82C34A4B-0F5D-4FCD-933F-0ECC4B65FEF4}" presName="parTx2" presStyleLbl="node1" presStyleIdx="1" presStyleCnt="4"/>
      <dgm:spPr/>
      <dgm:t>
        <a:bodyPr/>
        <a:lstStyle/>
        <a:p>
          <a:endParaRPr lang="ru-RU"/>
        </a:p>
      </dgm:t>
    </dgm:pt>
    <dgm:pt modelId="{D389E949-27DF-4E29-BA7E-FB5EE1C7BC69}" type="pres">
      <dgm:prSet presAssocID="{F25F0419-849D-4758-8115-B990EB1479D8}" presName="picture2" presStyleCnt="0"/>
      <dgm:spPr/>
    </dgm:pt>
    <dgm:pt modelId="{C9706119-298E-4CD0-84CA-D370EBF9EE22}" type="pres">
      <dgm:prSet presAssocID="{F25F0419-849D-4758-8115-B990EB1479D8}" presName="imageRepeatNode" presStyleLbl="fgImgPlace1" presStyleIdx="1" presStyleCnt="4"/>
      <dgm:spPr/>
      <dgm:t>
        <a:bodyPr/>
        <a:lstStyle/>
        <a:p>
          <a:endParaRPr lang="ru-RU"/>
        </a:p>
      </dgm:t>
    </dgm:pt>
    <dgm:pt modelId="{3E7EC01A-8FAE-4681-B0D9-41AFC7D7E59A}" type="pres">
      <dgm:prSet presAssocID="{635B128D-2DDA-49C6-885D-7B22D2F934BC}" presName="parTx3" presStyleLbl="node1" presStyleIdx="2" presStyleCnt="4"/>
      <dgm:spPr/>
      <dgm:t>
        <a:bodyPr/>
        <a:lstStyle/>
        <a:p>
          <a:endParaRPr lang="ru-RU"/>
        </a:p>
      </dgm:t>
    </dgm:pt>
    <dgm:pt modelId="{F5605CB7-4947-41C0-A7C2-0F6A4E3471B0}" type="pres">
      <dgm:prSet presAssocID="{60EBE054-64BF-42CF-BE05-9719219B3C6D}" presName="picture3" presStyleCnt="0"/>
      <dgm:spPr/>
    </dgm:pt>
    <dgm:pt modelId="{68F405FB-3213-4D2E-BA69-27ABFE7F24A6}" type="pres">
      <dgm:prSet presAssocID="{60EBE054-64BF-42CF-BE05-9719219B3C6D}" presName="imageRepeatNode" presStyleLbl="fgImgPlace1" presStyleIdx="2" presStyleCnt="4"/>
      <dgm:spPr/>
      <dgm:t>
        <a:bodyPr/>
        <a:lstStyle/>
        <a:p>
          <a:endParaRPr lang="ru-RU"/>
        </a:p>
      </dgm:t>
    </dgm:pt>
    <dgm:pt modelId="{EF2F7A25-4166-45AD-8F79-92753712CEED}" type="pres">
      <dgm:prSet presAssocID="{5DAA3AA8-63F6-42A8-8896-0CFA52DFE157}" presName="parTx4" presStyleLbl="node1" presStyleIdx="3" presStyleCnt="4"/>
      <dgm:spPr/>
      <dgm:t>
        <a:bodyPr/>
        <a:lstStyle/>
        <a:p>
          <a:endParaRPr lang="ru-RU"/>
        </a:p>
      </dgm:t>
    </dgm:pt>
    <dgm:pt modelId="{E69D5617-D91D-4E11-984E-7EBB46F695D0}" type="pres">
      <dgm:prSet presAssocID="{88ED7AE9-EB42-4D08-B1C4-561BC5EE6F5C}" presName="picture4" presStyleCnt="0"/>
      <dgm:spPr/>
    </dgm:pt>
    <dgm:pt modelId="{4A859FA3-FBF5-4674-A3AE-A749BCBF2D00}" type="pres">
      <dgm:prSet presAssocID="{88ED7AE9-EB42-4D08-B1C4-561BC5EE6F5C}" presName="imageRepeatNode" presStyleLbl="fgImgPlace1" presStyleIdx="3" presStyleCnt="4"/>
      <dgm:spPr/>
      <dgm:t>
        <a:bodyPr/>
        <a:lstStyle/>
        <a:p>
          <a:endParaRPr lang="ru-RU"/>
        </a:p>
      </dgm:t>
    </dgm:pt>
  </dgm:ptLst>
  <dgm:cxnLst>
    <dgm:cxn modelId="{541D2E03-2E3C-4813-AA04-217A98601607}" type="presOf" srcId="{F25F0419-849D-4758-8115-B990EB1479D8}" destId="{C9706119-298E-4CD0-84CA-D370EBF9EE22}" srcOrd="0" destOrd="0" presId="urn:microsoft.com/office/officeart/2008/layout/AscendingPictureAccentProcess"/>
    <dgm:cxn modelId="{67C57BC5-F3E9-4D90-9426-46F7DE131103}" type="presOf" srcId="{60EBE054-64BF-42CF-BE05-9719219B3C6D}" destId="{68F405FB-3213-4D2E-BA69-27ABFE7F24A6}" srcOrd="0" destOrd="0" presId="urn:microsoft.com/office/officeart/2008/layout/AscendingPictureAccentProcess"/>
    <dgm:cxn modelId="{A2BAB86D-8CED-4C55-8962-AB8C8A987A7D}" type="presOf" srcId="{82C34A4B-0F5D-4FCD-933F-0ECC4B65FEF4}" destId="{EA840FEE-599D-4CB7-A700-855C79893329}" srcOrd="0" destOrd="0" presId="urn:microsoft.com/office/officeart/2008/layout/AscendingPictureAccentProcess"/>
    <dgm:cxn modelId="{F0A35F59-AA7C-4700-B4BD-584B3403A220}" type="presOf" srcId="{5DAA3AA8-63F6-42A8-8896-0CFA52DFE157}" destId="{EF2F7A25-4166-45AD-8F79-92753712CEED}" srcOrd="0" destOrd="0" presId="urn:microsoft.com/office/officeart/2008/layout/AscendingPictureAccentProcess"/>
    <dgm:cxn modelId="{CB7B29EB-4113-4625-BC14-FC096B9D2114}" srcId="{9E59FB2A-F1F9-472E-BBB7-77D91D1ECB08}" destId="{82C34A4B-0F5D-4FCD-933F-0ECC4B65FEF4}" srcOrd="1" destOrd="0" parTransId="{79503BAA-17A6-44F9-A281-C06332156723}" sibTransId="{F25F0419-849D-4758-8115-B990EB1479D8}"/>
    <dgm:cxn modelId="{8C5FCEDE-F5DE-4003-AACB-7E196E7675B1}" type="presOf" srcId="{88ED7AE9-EB42-4D08-B1C4-561BC5EE6F5C}" destId="{4A859FA3-FBF5-4674-A3AE-A749BCBF2D00}" srcOrd="0" destOrd="0" presId="urn:microsoft.com/office/officeart/2008/layout/AscendingPictureAccentProcess"/>
    <dgm:cxn modelId="{10814820-942E-44E6-9871-1998570B0C5A}" type="presOf" srcId="{9E59FB2A-F1F9-472E-BBB7-77D91D1ECB08}" destId="{438E1853-8339-480A-9E12-97056365B83E}" srcOrd="0" destOrd="0" presId="urn:microsoft.com/office/officeart/2008/layout/AscendingPictureAccentProcess"/>
    <dgm:cxn modelId="{2CD5C356-E2E8-40F7-93E9-27C3F1AC5361}" srcId="{9E59FB2A-F1F9-472E-BBB7-77D91D1ECB08}" destId="{635B128D-2DDA-49C6-885D-7B22D2F934BC}" srcOrd="2" destOrd="0" parTransId="{269623BE-F25E-48AA-9B54-435BCF793E2E}" sibTransId="{60EBE054-64BF-42CF-BE05-9719219B3C6D}"/>
    <dgm:cxn modelId="{1F093805-7A6B-446F-AE12-0A19C9352CAA}" srcId="{9E59FB2A-F1F9-472E-BBB7-77D91D1ECB08}" destId="{5DAA3AA8-63F6-42A8-8896-0CFA52DFE157}" srcOrd="3" destOrd="0" parTransId="{4D64D717-2D16-4126-8D5E-AB72C379CD52}" sibTransId="{88ED7AE9-EB42-4D08-B1C4-561BC5EE6F5C}"/>
    <dgm:cxn modelId="{8B746999-CAF9-4AE0-A72C-54D9AFEE266F}" srcId="{9E59FB2A-F1F9-472E-BBB7-77D91D1ECB08}" destId="{1166584B-7E94-41FD-907C-3C03FA45EDD0}" srcOrd="0" destOrd="0" parTransId="{020AB82B-3875-4D22-A118-934F4B03DEFD}" sibTransId="{03B1963C-9549-4624-9150-8CDB8BF95366}"/>
    <dgm:cxn modelId="{663B4C46-0105-4FA6-834B-1CA3B5541A16}" type="presOf" srcId="{635B128D-2DDA-49C6-885D-7B22D2F934BC}" destId="{3E7EC01A-8FAE-4681-B0D9-41AFC7D7E59A}" srcOrd="0" destOrd="0" presId="urn:microsoft.com/office/officeart/2008/layout/AscendingPictureAccentProcess"/>
    <dgm:cxn modelId="{7FD42163-20B1-49E0-B935-3ADBC965B62B}" type="presOf" srcId="{1166584B-7E94-41FD-907C-3C03FA45EDD0}" destId="{D3666CE2-DA79-498D-B389-A8161F9F4E82}" srcOrd="0" destOrd="0" presId="urn:microsoft.com/office/officeart/2008/layout/AscendingPictureAccentProcess"/>
    <dgm:cxn modelId="{61B43AAA-A811-4757-A6FE-4E6F7AAA06E8}" type="presOf" srcId="{03B1963C-9549-4624-9150-8CDB8BF95366}" destId="{636CB74A-0158-4200-9459-B557855EC4B0}" srcOrd="0" destOrd="0" presId="urn:microsoft.com/office/officeart/2008/layout/AscendingPictureAccentProcess"/>
    <dgm:cxn modelId="{66B6CB55-BB23-466B-BD93-F982637D54FD}" type="presParOf" srcId="{438E1853-8339-480A-9E12-97056365B83E}" destId="{6D4B0496-BF94-4F70-A147-5291CB802F66}" srcOrd="0" destOrd="0" presId="urn:microsoft.com/office/officeart/2008/layout/AscendingPictureAccentProcess"/>
    <dgm:cxn modelId="{305F3329-BD59-46F7-9381-F4ABF961C679}" type="presParOf" srcId="{438E1853-8339-480A-9E12-97056365B83E}" destId="{E4C992AD-CE34-4FB6-A586-C7FB6317C3B4}" srcOrd="1" destOrd="0" presId="urn:microsoft.com/office/officeart/2008/layout/AscendingPictureAccentProcess"/>
    <dgm:cxn modelId="{0E9F5693-9EB0-4B88-BABF-77A47859C04B}" type="presParOf" srcId="{438E1853-8339-480A-9E12-97056365B83E}" destId="{4A113E5E-A363-4921-B460-44104C4A7F3C}" srcOrd="2" destOrd="0" presId="urn:microsoft.com/office/officeart/2008/layout/AscendingPictureAccentProcess"/>
    <dgm:cxn modelId="{9807A2D9-27FB-4BEF-8CB8-75B45E129923}" type="presParOf" srcId="{438E1853-8339-480A-9E12-97056365B83E}" destId="{7F73DF7B-B462-4242-AD49-62D796ECA071}" srcOrd="3" destOrd="0" presId="urn:microsoft.com/office/officeart/2008/layout/AscendingPictureAccentProcess"/>
    <dgm:cxn modelId="{684694A5-3350-49E8-AD1A-03B66AEBD7A6}" type="presParOf" srcId="{438E1853-8339-480A-9E12-97056365B83E}" destId="{0EB69D43-364F-4D81-916B-3E10DBC3B271}" srcOrd="4" destOrd="0" presId="urn:microsoft.com/office/officeart/2008/layout/AscendingPictureAccentProcess"/>
    <dgm:cxn modelId="{98A32717-478B-41E1-BCD3-F01EA27F4CB7}" type="presParOf" srcId="{438E1853-8339-480A-9E12-97056365B83E}" destId="{25337DDD-ACF3-428E-9C51-F0572E3359AF}" srcOrd="5" destOrd="0" presId="urn:microsoft.com/office/officeart/2008/layout/AscendingPictureAccentProcess"/>
    <dgm:cxn modelId="{72153F37-0B44-46BD-8E27-D90F4CBD2D3D}" type="presParOf" srcId="{438E1853-8339-480A-9E12-97056365B83E}" destId="{EB126CFF-7A21-42FF-B506-E816650C66E7}" srcOrd="6" destOrd="0" presId="urn:microsoft.com/office/officeart/2008/layout/AscendingPictureAccentProcess"/>
    <dgm:cxn modelId="{8CD78B9B-DC05-4A4B-8748-9FA0E2166840}" type="presParOf" srcId="{438E1853-8339-480A-9E12-97056365B83E}" destId="{B7B07E99-61D0-45E0-B49F-CD874334DE9D}" srcOrd="7" destOrd="0" presId="urn:microsoft.com/office/officeart/2008/layout/AscendingPictureAccentProcess"/>
    <dgm:cxn modelId="{014ECF06-99BE-42DF-8E25-867CF968E04B}" type="presParOf" srcId="{438E1853-8339-480A-9E12-97056365B83E}" destId="{485A1613-B499-4B82-8586-519C9EA58157}" srcOrd="8" destOrd="0" presId="urn:microsoft.com/office/officeart/2008/layout/AscendingPictureAccentProcess"/>
    <dgm:cxn modelId="{E83BA9D7-2C6D-46AF-AF79-BDE442D916C6}" type="presParOf" srcId="{438E1853-8339-480A-9E12-97056365B83E}" destId="{FB631E44-2526-49C5-B41D-339F60BE8751}" srcOrd="9" destOrd="0" presId="urn:microsoft.com/office/officeart/2008/layout/AscendingPictureAccentProcess"/>
    <dgm:cxn modelId="{C34DDA7A-E7DD-4037-8186-9029A4AC4B8E}" type="presParOf" srcId="{438E1853-8339-480A-9E12-97056365B83E}" destId="{1386504A-526B-4864-8D86-DB35879F634B}" srcOrd="10" destOrd="0" presId="urn:microsoft.com/office/officeart/2008/layout/AscendingPictureAccentProcess"/>
    <dgm:cxn modelId="{D3E063F8-3302-4A2A-B0D9-8B92E5DDF75C}" type="presParOf" srcId="{438E1853-8339-480A-9E12-97056365B83E}" destId="{D0A9EBFA-F0B6-4503-847C-8C9A57576B98}" srcOrd="11" destOrd="0" presId="urn:microsoft.com/office/officeart/2008/layout/AscendingPictureAccentProcess"/>
    <dgm:cxn modelId="{35EB75A1-350A-4C7C-BCE9-56921423C895}" type="presParOf" srcId="{438E1853-8339-480A-9E12-97056365B83E}" destId="{723F2F4D-EBB5-4B22-979D-EF9BC61B6C28}" srcOrd="12" destOrd="0" presId="urn:microsoft.com/office/officeart/2008/layout/AscendingPictureAccentProcess"/>
    <dgm:cxn modelId="{31D1A948-BA46-49B0-8733-EE4208081387}" type="presParOf" srcId="{438E1853-8339-480A-9E12-97056365B83E}" destId="{D3666CE2-DA79-498D-B389-A8161F9F4E82}" srcOrd="13" destOrd="0" presId="urn:microsoft.com/office/officeart/2008/layout/AscendingPictureAccentProcess"/>
    <dgm:cxn modelId="{A17615F1-C54D-4AE2-871F-EEAD6F31295C}" type="presParOf" srcId="{438E1853-8339-480A-9E12-97056365B83E}" destId="{352B0DE6-DE23-497F-9FEE-62E4C91CDA8C}" srcOrd="14" destOrd="0" presId="urn:microsoft.com/office/officeart/2008/layout/AscendingPictureAccentProcess"/>
    <dgm:cxn modelId="{409DE713-D087-4807-81C5-D0C85FED55B9}" type="presParOf" srcId="{352B0DE6-DE23-497F-9FEE-62E4C91CDA8C}" destId="{636CB74A-0158-4200-9459-B557855EC4B0}" srcOrd="0" destOrd="0" presId="urn:microsoft.com/office/officeart/2008/layout/AscendingPictureAccentProcess"/>
    <dgm:cxn modelId="{159C39C1-D38A-41D1-9489-78AE89CF796F}" type="presParOf" srcId="{438E1853-8339-480A-9E12-97056365B83E}" destId="{EA840FEE-599D-4CB7-A700-855C79893329}" srcOrd="15" destOrd="0" presId="urn:microsoft.com/office/officeart/2008/layout/AscendingPictureAccentProcess"/>
    <dgm:cxn modelId="{6518358F-D64F-4C23-A3BC-7091E41FFA85}" type="presParOf" srcId="{438E1853-8339-480A-9E12-97056365B83E}" destId="{D389E949-27DF-4E29-BA7E-FB5EE1C7BC69}" srcOrd="16" destOrd="0" presId="urn:microsoft.com/office/officeart/2008/layout/AscendingPictureAccentProcess"/>
    <dgm:cxn modelId="{133DF684-5DEF-43C6-90C9-3833C2347E03}" type="presParOf" srcId="{D389E949-27DF-4E29-BA7E-FB5EE1C7BC69}" destId="{C9706119-298E-4CD0-84CA-D370EBF9EE22}" srcOrd="0" destOrd="0" presId="urn:microsoft.com/office/officeart/2008/layout/AscendingPictureAccentProcess"/>
    <dgm:cxn modelId="{04E51B49-E730-45A0-89C5-E3E4C6883435}" type="presParOf" srcId="{438E1853-8339-480A-9E12-97056365B83E}" destId="{3E7EC01A-8FAE-4681-B0D9-41AFC7D7E59A}" srcOrd="17" destOrd="0" presId="urn:microsoft.com/office/officeart/2008/layout/AscendingPictureAccentProcess"/>
    <dgm:cxn modelId="{B25B9ED0-7660-4DFA-8DA0-D3CD0265731E}" type="presParOf" srcId="{438E1853-8339-480A-9E12-97056365B83E}" destId="{F5605CB7-4947-41C0-A7C2-0F6A4E3471B0}" srcOrd="18" destOrd="0" presId="urn:microsoft.com/office/officeart/2008/layout/AscendingPictureAccentProcess"/>
    <dgm:cxn modelId="{9CCA20C9-B29E-4ED2-9A55-7986995B5E70}" type="presParOf" srcId="{F5605CB7-4947-41C0-A7C2-0F6A4E3471B0}" destId="{68F405FB-3213-4D2E-BA69-27ABFE7F24A6}" srcOrd="0" destOrd="0" presId="urn:microsoft.com/office/officeart/2008/layout/AscendingPictureAccentProcess"/>
    <dgm:cxn modelId="{CF583557-F7AA-441B-B9EC-CAD8D186E696}" type="presParOf" srcId="{438E1853-8339-480A-9E12-97056365B83E}" destId="{EF2F7A25-4166-45AD-8F79-92753712CEED}" srcOrd="19" destOrd="0" presId="urn:microsoft.com/office/officeart/2008/layout/AscendingPictureAccentProcess"/>
    <dgm:cxn modelId="{899F8BA7-C347-4780-B0B4-AF993EE2FA89}" type="presParOf" srcId="{438E1853-8339-480A-9E12-97056365B83E}" destId="{E69D5617-D91D-4E11-984E-7EBB46F695D0}" srcOrd="20" destOrd="0" presId="urn:microsoft.com/office/officeart/2008/layout/AscendingPictureAccentProcess"/>
    <dgm:cxn modelId="{7BA9DBDF-652E-4F9A-AF92-9388238568A9}" type="presParOf" srcId="{E69D5617-D91D-4E11-984E-7EBB46F695D0}" destId="{4A859FA3-FBF5-4674-A3AE-A749BCBF2D00}" srcOrd="0" destOrd="0" presId="urn:microsoft.com/office/officeart/2008/layout/AscendingPictureAccentProces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441B2377-6EE1-4EC2-9874-71F01023D709}" type="doc">
      <dgm:prSet loTypeId="urn:microsoft.com/office/officeart/2009/3/layout/SpiralPicture" loCatId="pictur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B15F2D8B-7384-48AD-8E7F-0558D945CFE6}">
      <dgm:prSet/>
      <dgm:spPr/>
      <dgm:t>
        <a:bodyPr/>
        <a:lstStyle/>
        <a:p>
          <a:r>
            <a:rPr lang="ru-RU" dirty="0"/>
            <a:t>Форматы «горизонтального» обучения</a:t>
          </a:r>
        </a:p>
      </dgm:t>
    </dgm:pt>
    <dgm:pt modelId="{9F421821-5462-4D33-B49F-54DFD11230FF}" type="parTrans" cxnId="{26DBBC18-F790-4B44-A910-81BF6B7976FB}">
      <dgm:prSet/>
      <dgm:spPr/>
      <dgm:t>
        <a:bodyPr/>
        <a:lstStyle/>
        <a:p>
          <a:endParaRPr lang="ru-RU"/>
        </a:p>
      </dgm:t>
    </dgm:pt>
    <dgm:pt modelId="{3A4B2949-C1CE-49CB-86EC-6844F5581877}" type="sibTrans" cxnId="{26DBBC18-F790-4B44-A910-81BF6B7976FB}">
      <dgm:prSet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ln>
          <a:solidFill>
            <a:schemeClr val="accent2">
              <a:lumMod val="75000"/>
            </a:schemeClr>
          </a:solidFill>
        </a:ln>
      </dgm:spPr>
      <dgm:t>
        <a:bodyPr/>
        <a:lstStyle/>
        <a:p>
          <a:endParaRPr lang="ru-RU"/>
        </a:p>
      </dgm:t>
    </dgm:pt>
    <dgm:pt modelId="{C3392567-668B-42DF-97ED-002FDCE2337D}">
      <dgm:prSet/>
      <dgm:spPr/>
      <dgm:t>
        <a:bodyPr/>
        <a:lstStyle/>
        <a:p>
          <a:r>
            <a:rPr lang="ru-RU" dirty="0"/>
            <a:t>Работа с дефицитами</a:t>
          </a:r>
        </a:p>
      </dgm:t>
    </dgm:pt>
    <dgm:pt modelId="{911CB6F6-1193-45C2-ABE7-4A171A1508D4}" type="parTrans" cxnId="{2EB4D1E9-C347-4B23-9BEF-EF566CFDB6C1}">
      <dgm:prSet/>
      <dgm:spPr/>
      <dgm:t>
        <a:bodyPr/>
        <a:lstStyle/>
        <a:p>
          <a:endParaRPr lang="ru-RU"/>
        </a:p>
      </dgm:t>
    </dgm:pt>
    <dgm:pt modelId="{E564D46D-FDE2-4FB9-9A0A-45BC179A41DF}" type="sibTrans" cxnId="{2EB4D1E9-C347-4B23-9BEF-EF566CFDB6C1}">
      <dgm:prSet/>
      <dgm:spPr>
        <a:blipFill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ln>
          <a:solidFill>
            <a:schemeClr val="accent2">
              <a:lumMod val="75000"/>
            </a:schemeClr>
          </a:solidFill>
        </a:ln>
      </dgm:spPr>
      <dgm:t>
        <a:bodyPr/>
        <a:lstStyle/>
        <a:p>
          <a:endParaRPr lang="ru-RU"/>
        </a:p>
      </dgm:t>
    </dgm:pt>
    <dgm:pt modelId="{C291E4D7-D14C-4A2D-9180-8A581F3F7380}">
      <dgm:prSet/>
      <dgm:spPr/>
      <dgm:t>
        <a:bodyPr/>
        <a:lstStyle/>
        <a:p>
          <a:r>
            <a:rPr lang="ru-RU" dirty="0"/>
            <a:t>Формальное повышение квалификации</a:t>
          </a:r>
        </a:p>
      </dgm:t>
    </dgm:pt>
    <dgm:pt modelId="{77C81AC7-98B5-472E-BC3B-012AC2BC2D5C}" type="parTrans" cxnId="{6ECE6370-C62C-43F4-BE8A-90E052786069}">
      <dgm:prSet/>
      <dgm:spPr/>
      <dgm:t>
        <a:bodyPr/>
        <a:lstStyle/>
        <a:p>
          <a:endParaRPr lang="ru-RU"/>
        </a:p>
      </dgm:t>
    </dgm:pt>
    <dgm:pt modelId="{37841196-249F-45D9-9D60-71967957E3A3}" type="sibTrans" cxnId="{6ECE6370-C62C-43F4-BE8A-90E052786069}">
      <dgm:prSet/>
      <dgm:spPr>
        <a:blipFill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ln>
          <a:solidFill>
            <a:schemeClr val="accent2">
              <a:lumMod val="75000"/>
            </a:schemeClr>
          </a:solidFill>
        </a:ln>
      </dgm:spPr>
      <dgm:t>
        <a:bodyPr/>
        <a:lstStyle/>
        <a:p>
          <a:endParaRPr lang="ru-RU"/>
        </a:p>
      </dgm:t>
    </dgm:pt>
    <dgm:pt modelId="{3B314EE8-ACB3-4319-B741-457D2B9DD506}">
      <dgm:prSet/>
      <dgm:spPr/>
      <dgm:t>
        <a:bodyPr/>
        <a:lstStyle/>
        <a:p>
          <a:r>
            <a:rPr lang="ru-RU" dirty="0"/>
            <a:t>Система неформального образования</a:t>
          </a:r>
        </a:p>
      </dgm:t>
    </dgm:pt>
    <dgm:pt modelId="{7A4EAF90-CE38-4E05-A36B-021F935B014D}" type="parTrans" cxnId="{4BA94ECC-A2D9-4DEA-99E8-EAA7D9B75F62}">
      <dgm:prSet/>
      <dgm:spPr/>
      <dgm:t>
        <a:bodyPr/>
        <a:lstStyle/>
        <a:p>
          <a:endParaRPr lang="ru-RU"/>
        </a:p>
      </dgm:t>
    </dgm:pt>
    <dgm:pt modelId="{BA8C81B4-E6AF-4084-ADA7-CA04083B5CBA}" type="sibTrans" cxnId="{4BA94ECC-A2D9-4DEA-99E8-EAA7D9B75F62}">
      <dgm:prSet/>
      <dgm:spPr>
        <a:blipFill>
          <a:blip xmlns:r="http://schemas.openxmlformats.org/officeDocument/2006/relationships"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ln>
          <a:solidFill>
            <a:schemeClr val="accent2">
              <a:lumMod val="75000"/>
            </a:schemeClr>
          </a:solidFill>
        </a:ln>
      </dgm:spPr>
      <dgm:t>
        <a:bodyPr/>
        <a:lstStyle/>
        <a:p>
          <a:endParaRPr lang="ru-RU"/>
        </a:p>
      </dgm:t>
    </dgm:pt>
    <dgm:pt modelId="{FB6EC1A0-A7BF-4D30-8061-4AAD8E17CCCA}">
      <dgm:prSet/>
      <dgm:spPr/>
      <dgm:t>
        <a:bodyPr/>
        <a:lstStyle/>
        <a:p>
          <a:r>
            <a:rPr lang="ru-RU" dirty="0"/>
            <a:t>Консультационная помощь</a:t>
          </a:r>
        </a:p>
      </dgm:t>
    </dgm:pt>
    <dgm:pt modelId="{B2108EF9-336F-4984-A004-6DCD27F3166E}" type="parTrans" cxnId="{03C9F352-FC9A-4A3A-8C8A-BA528327ECDE}">
      <dgm:prSet/>
      <dgm:spPr/>
      <dgm:t>
        <a:bodyPr/>
        <a:lstStyle/>
        <a:p>
          <a:endParaRPr lang="ru-RU"/>
        </a:p>
      </dgm:t>
    </dgm:pt>
    <dgm:pt modelId="{4FCBD26C-C4A9-4CD2-BA0E-0EF718DE2619}" type="sibTrans" cxnId="{03C9F352-FC9A-4A3A-8C8A-BA528327ECDE}">
      <dgm:prSet/>
      <dgm:spPr>
        <a:blipFill>
          <a:blip xmlns:r="http://schemas.openxmlformats.org/officeDocument/2006/relationships"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ln>
          <a:solidFill>
            <a:schemeClr val="accent2">
              <a:lumMod val="75000"/>
            </a:schemeClr>
          </a:solidFill>
        </a:ln>
      </dgm:spPr>
      <dgm:t>
        <a:bodyPr/>
        <a:lstStyle/>
        <a:p>
          <a:endParaRPr lang="ru-RU"/>
        </a:p>
      </dgm:t>
    </dgm:pt>
    <dgm:pt modelId="{B339F1BB-907B-47F1-84E8-910A347D900B}" type="pres">
      <dgm:prSet presAssocID="{441B2377-6EE1-4EC2-9874-71F01023D709}" presName="Name0" presStyleCnt="0">
        <dgm:presLayoutVars>
          <dgm:chMax val="5"/>
          <dgm:dir/>
        </dgm:presLayoutVars>
      </dgm:prSet>
      <dgm:spPr/>
      <dgm:t>
        <a:bodyPr/>
        <a:lstStyle/>
        <a:p>
          <a:endParaRPr lang="ru-RU"/>
        </a:p>
      </dgm:t>
    </dgm:pt>
    <dgm:pt modelId="{F4C11F6E-E07E-4DF3-ADBE-21E30FD7DDC2}" type="pres">
      <dgm:prSet presAssocID="{441B2377-6EE1-4EC2-9874-71F01023D709}" presName="picts" presStyleCnt="0"/>
      <dgm:spPr/>
    </dgm:pt>
    <dgm:pt modelId="{2F7B5A46-4D6C-4E65-9F85-8E16B3C607B6}" type="pres">
      <dgm:prSet presAssocID="{441B2377-6EE1-4EC2-9874-71F01023D709}" presName="space1" presStyleCnt="0"/>
      <dgm:spPr/>
    </dgm:pt>
    <dgm:pt modelId="{59C14BC9-F452-472E-A801-779B64C0EA2B}" type="pres">
      <dgm:prSet presAssocID="{441B2377-6EE1-4EC2-9874-71F01023D709}" presName="space2" presStyleCnt="0"/>
      <dgm:spPr/>
    </dgm:pt>
    <dgm:pt modelId="{02E88BB8-FB8D-40EB-B2A2-0CA916359CBA}" type="pres">
      <dgm:prSet presAssocID="{3A4B2949-C1CE-49CB-86EC-6844F5581877}" presName="pictA1" presStyleCnt="0"/>
      <dgm:spPr/>
    </dgm:pt>
    <dgm:pt modelId="{EF542B16-E1DF-4FDC-AA41-70529ABC6782}" type="pres">
      <dgm:prSet presAssocID="{3A4B2949-C1CE-49CB-86EC-6844F5581877}" presName="imageRepeatNode" presStyleLbl="alignNode1" presStyleIdx="0" presStyleCnt="5"/>
      <dgm:spPr/>
      <dgm:t>
        <a:bodyPr/>
        <a:lstStyle/>
        <a:p>
          <a:endParaRPr lang="ru-RU"/>
        </a:p>
      </dgm:t>
    </dgm:pt>
    <dgm:pt modelId="{A57CD602-1EFA-497C-83FF-AD0C150CA55B}" type="pres">
      <dgm:prSet presAssocID="{3A4B2949-C1CE-49CB-86EC-6844F5581877}" presName="oneDotPict" presStyleCnt="0"/>
      <dgm:spPr/>
    </dgm:pt>
    <dgm:pt modelId="{2DD76394-BF5B-4CB4-9C05-953FFB5CAB8D}" type="pres">
      <dgm:prSet presAssocID="{3A4B2949-C1CE-49CB-86EC-6844F5581877}" presName="dotPict_11" presStyleLbl="solidFgAcc1" presStyleIdx="0" presStyleCnt="30"/>
      <dgm:spPr>
        <a:ln>
          <a:solidFill>
            <a:srgbClr val="FF0000"/>
          </a:solidFill>
        </a:ln>
      </dgm:spPr>
    </dgm:pt>
    <dgm:pt modelId="{2A7369B7-2228-4039-B761-DDC822B7979C}" type="pres">
      <dgm:prSet presAssocID="{E564D46D-FDE2-4FB9-9A0A-45BC179A41DF}" presName="pictA2" presStyleCnt="0"/>
      <dgm:spPr/>
    </dgm:pt>
    <dgm:pt modelId="{C74511E3-EB66-443A-8B66-9CF3B8A45C42}" type="pres">
      <dgm:prSet presAssocID="{E564D46D-FDE2-4FB9-9A0A-45BC179A41DF}" presName="imageRepeatNode" presStyleLbl="alignNode1" presStyleIdx="1" presStyleCnt="5"/>
      <dgm:spPr/>
      <dgm:t>
        <a:bodyPr/>
        <a:lstStyle/>
        <a:p>
          <a:endParaRPr lang="ru-RU"/>
        </a:p>
      </dgm:t>
    </dgm:pt>
    <dgm:pt modelId="{77D122B5-72A3-4A63-A388-B39AF20A0FBC}" type="pres">
      <dgm:prSet presAssocID="{E564D46D-FDE2-4FB9-9A0A-45BC179A41DF}" presName="twoDotsPict" presStyleCnt="0"/>
      <dgm:spPr/>
    </dgm:pt>
    <dgm:pt modelId="{8C796145-9E85-40C1-8FFF-9B083E0025DD}" type="pres">
      <dgm:prSet presAssocID="{E564D46D-FDE2-4FB9-9A0A-45BC179A41DF}" presName="dotPict_21" presStyleLbl="solidFgAcc1" presStyleIdx="1" presStyleCnt="30"/>
      <dgm:spPr>
        <a:ln>
          <a:solidFill>
            <a:srgbClr val="FF0000"/>
          </a:solidFill>
        </a:ln>
      </dgm:spPr>
    </dgm:pt>
    <dgm:pt modelId="{508962A9-0184-4CC6-95D2-9AF35CFA8CBC}" type="pres">
      <dgm:prSet presAssocID="{E564D46D-FDE2-4FB9-9A0A-45BC179A41DF}" presName="dotPict_22" presStyleLbl="solidFgAcc1" presStyleIdx="2" presStyleCnt="30"/>
      <dgm:spPr>
        <a:ln>
          <a:solidFill>
            <a:srgbClr val="FF0000"/>
          </a:solidFill>
        </a:ln>
      </dgm:spPr>
    </dgm:pt>
    <dgm:pt modelId="{1D39E170-3990-4F67-9167-CCE0A33EE7A4}" type="pres">
      <dgm:prSet presAssocID="{37841196-249F-45D9-9D60-71967957E3A3}" presName="pictA3" presStyleCnt="0"/>
      <dgm:spPr/>
    </dgm:pt>
    <dgm:pt modelId="{48A9E58D-5818-450E-A2FD-462B3128B387}" type="pres">
      <dgm:prSet presAssocID="{37841196-249F-45D9-9D60-71967957E3A3}" presName="imageRepeatNode" presStyleLbl="alignNode1" presStyleIdx="2" presStyleCnt="5"/>
      <dgm:spPr/>
      <dgm:t>
        <a:bodyPr/>
        <a:lstStyle/>
        <a:p>
          <a:endParaRPr lang="ru-RU"/>
        </a:p>
      </dgm:t>
    </dgm:pt>
    <dgm:pt modelId="{AA755A26-041C-42ED-8036-B63A19F982FF}" type="pres">
      <dgm:prSet presAssocID="{37841196-249F-45D9-9D60-71967957E3A3}" presName="threeDotsPict" presStyleCnt="0"/>
      <dgm:spPr/>
    </dgm:pt>
    <dgm:pt modelId="{2703FB25-A35E-46A7-9707-5BE15535D8BC}" type="pres">
      <dgm:prSet presAssocID="{37841196-249F-45D9-9D60-71967957E3A3}" presName="dotPict_31" presStyleLbl="solidFgAcc1" presStyleIdx="3" presStyleCnt="30"/>
      <dgm:spPr>
        <a:ln>
          <a:solidFill>
            <a:srgbClr val="FF0000"/>
          </a:solidFill>
        </a:ln>
      </dgm:spPr>
    </dgm:pt>
    <dgm:pt modelId="{9B085973-87A4-490F-99B6-5C10CD558415}" type="pres">
      <dgm:prSet presAssocID="{37841196-249F-45D9-9D60-71967957E3A3}" presName="dotPict_32" presStyleLbl="solidFgAcc1" presStyleIdx="4" presStyleCnt="30"/>
      <dgm:spPr>
        <a:ln>
          <a:solidFill>
            <a:srgbClr val="FF0000"/>
          </a:solidFill>
        </a:ln>
      </dgm:spPr>
    </dgm:pt>
    <dgm:pt modelId="{BA5A12A9-0870-4912-A8C6-3EFB640BCEC1}" type="pres">
      <dgm:prSet presAssocID="{37841196-249F-45D9-9D60-71967957E3A3}" presName="dotPict_33" presStyleLbl="solidFgAcc1" presStyleIdx="5" presStyleCnt="30"/>
      <dgm:spPr>
        <a:ln>
          <a:solidFill>
            <a:srgbClr val="FF0000"/>
          </a:solidFill>
        </a:ln>
      </dgm:spPr>
    </dgm:pt>
    <dgm:pt modelId="{09E42BD6-414D-41D8-BBA1-1B597399A629}" type="pres">
      <dgm:prSet presAssocID="{BA8C81B4-E6AF-4084-ADA7-CA04083B5CBA}" presName="pictA4" presStyleCnt="0"/>
      <dgm:spPr/>
    </dgm:pt>
    <dgm:pt modelId="{403A050C-E4BA-41A8-9401-4330D2DAB185}" type="pres">
      <dgm:prSet presAssocID="{BA8C81B4-E6AF-4084-ADA7-CA04083B5CBA}" presName="imageRepeatNode" presStyleLbl="alignNode1" presStyleIdx="3" presStyleCnt="5"/>
      <dgm:spPr/>
      <dgm:t>
        <a:bodyPr/>
        <a:lstStyle/>
        <a:p>
          <a:endParaRPr lang="ru-RU"/>
        </a:p>
      </dgm:t>
    </dgm:pt>
    <dgm:pt modelId="{620028FB-F75B-4F3C-AEF2-91BE4EED940C}" type="pres">
      <dgm:prSet presAssocID="{BA8C81B4-E6AF-4084-ADA7-CA04083B5CBA}" presName="fourDotsPict" presStyleCnt="0"/>
      <dgm:spPr/>
    </dgm:pt>
    <dgm:pt modelId="{C446B273-1938-4CF5-8DC8-D9BFD76CA56A}" type="pres">
      <dgm:prSet presAssocID="{BA8C81B4-E6AF-4084-ADA7-CA04083B5CBA}" presName="dotPict_41" presStyleLbl="solidFgAcc1" presStyleIdx="6" presStyleCnt="30"/>
      <dgm:spPr>
        <a:ln>
          <a:solidFill>
            <a:srgbClr val="FF0000"/>
          </a:solidFill>
        </a:ln>
      </dgm:spPr>
    </dgm:pt>
    <dgm:pt modelId="{FA72856E-338E-4D0A-BD13-9C6E5FCF08D5}" type="pres">
      <dgm:prSet presAssocID="{BA8C81B4-E6AF-4084-ADA7-CA04083B5CBA}" presName="dotPict_42" presStyleLbl="solidFgAcc1" presStyleIdx="7" presStyleCnt="30"/>
      <dgm:spPr>
        <a:ln>
          <a:solidFill>
            <a:srgbClr val="FF0000"/>
          </a:solidFill>
        </a:ln>
      </dgm:spPr>
    </dgm:pt>
    <dgm:pt modelId="{FEE348BC-F834-4762-95CC-49D00E0A80F6}" type="pres">
      <dgm:prSet presAssocID="{BA8C81B4-E6AF-4084-ADA7-CA04083B5CBA}" presName="dotPict_43" presStyleLbl="solidFgAcc1" presStyleIdx="8" presStyleCnt="30"/>
      <dgm:spPr>
        <a:ln>
          <a:solidFill>
            <a:srgbClr val="FF0000"/>
          </a:solidFill>
        </a:ln>
      </dgm:spPr>
    </dgm:pt>
    <dgm:pt modelId="{E4A72EFF-1576-4CA8-95B4-1FCD6FD975EA}" type="pres">
      <dgm:prSet presAssocID="{BA8C81B4-E6AF-4084-ADA7-CA04083B5CBA}" presName="dotPict_44" presStyleLbl="solidFgAcc1" presStyleIdx="9" presStyleCnt="30"/>
      <dgm:spPr>
        <a:ln>
          <a:solidFill>
            <a:srgbClr val="FF0000"/>
          </a:solidFill>
        </a:ln>
      </dgm:spPr>
    </dgm:pt>
    <dgm:pt modelId="{46A5BF33-AFEE-4963-89CA-A47968EBEDCB}" type="pres">
      <dgm:prSet presAssocID="{4FCBD26C-C4A9-4CD2-BA0E-0EF718DE2619}" presName="pictA5" presStyleCnt="0"/>
      <dgm:spPr/>
    </dgm:pt>
    <dgm:pt modelId="{6C4DCF94-A39D-4F35-A43F-FE49F5FB30CD}" type="pres">
      <dgm:prSet presAssocID="{4FCBD26C-C4A9-4CD2-BA0E-0EF718DE2619}" presName="imageRepeatNode" presStyleLbl="alignNode1" presStyleIdx="4" presStyleCnt="5"/>
      <dgm:spPr/>
      <dgm:t>
        <a:bodyPr/>
        <a:lstStyle/>
        <a:p>
          <a:endParaRPr lang="ru-RU"/>
        </a:p>
      </dgm:t>
    </dgm:pt>
    <dgm:pt modelId="{141E21CE-6409-4018-B0BF-9C7A1BC273B4}" type="pres">
      <dgm:prSet presAssocID="{4FCBD26C-C4A9-4CD2-BA0E-0EF718DE2619}" presName="fiveDotsPict" presStyleCnt="0"/>
      <dgm:spPr/>
    </dgm:pt>
    <dgm:pt modelId="{D3DF8724-3070-45C2-9718-C3E959F24AEA}" type="pres">
      <dgm:prSet presAssocID="{4FCBD26C-C4A9-4CD2-BA0E-0EF718DE2619}" presName="dotPict_51" presStyleLbl="solidFgAcc1" presStyleIdx="10" presStyleCnt="30"/>
      <dgm:spPr>
        <a:ln>
          <a:solidFill>
            <a:srgbClr val="FF0000"/>
          </a:solidFill>
        </a:ln>
      </dgm:spPr>
    </dgm:pt>
    <dgm:pt modelId="{7348F66A-62DF-4DC1-9458-7289CA100EF8}" type="pres">
      <dgm:prSet presAssocID="{4FCBD26C-C4A9-4CD2-BA0E-0EF718DE2619}" presName="dotPict_52" presStyleLbl="solidFgAcc1" presStyleIdx="11" presStyleCnt="30"/>
      <dgm:spPr>
        <a:ln>
          <a:solidFill>
            <a:srgbClr val="FF0000"/>
          </a:solidFill>
        </a:ln>
      </dgm:spPr>
    </dgm:pt>
    <dgm:pt modelId="{2483BF07-CD86-47D2-8CE4-46ED367BC002}" type="pres">
      <dgm:prSet presAssocID="{4FCBD26C-C4A9-4CD2-BA0E-0EF718DE2619}" presName="dotPict_53" presStyleLbl="solidFgAcc1" presStyleIdx="12" presStyleCnt="30"/>
      <dgm:spPr>
        <a:ln>
          <a:solidFill>
            <a:srgbClr val="FF0000"/>
          </a:solidFill>
        </a:ln>
      </dgm:spPr>
    </dgm:pt>
    <dgm:pt modelId="{0D28103A-A8E4-4FBA-B9A0-2A5B2F673097}" type="pres">
      <dgm:prSet presAssocID="{4FCBD26C-C4A9-4CD2-BA0E-0EF718DE2619}" presName="dotPict_54" presStyleLbl="solidFgAcc1" presStyleIdx="13" presStyleCnt="30"/>
      <dgm:spPr>
        <a:ln>
          <a:solidFill>
            <a:srgbClr val="FF0000"/>
          </a:solidFill>
        </a:ln>
      </dgm:spPr>
    </dgm:pt>
    <dgm:pt modelId="{DE71630F-A030-4900-837A-D5D773B36F2B}" type="pres">
      <dgm:prSet presAssocID="{4FCBD26C-C4A9-4CD2-BA0E-0EF718DE2619}" presName="dotPict_55" presStyleLbl="solidFgAcc1" presStyleIdx="14" presStyleCnt="30"/>
      <dgm:spPr>
        <a:ln>
          <a:solidFill>
            <a:srgbClr val="FF0000"/>
          </a:solidFill>
        </a:ln>
      </dgm:spPr>
    </dgm:pt>
    <dgm:pt modelId="{040B494D-9CBC-4322-A778-66DDC05DEE8F}" type="pres">
      <dgm:prSet presAssocID="{441B2377-6EE1-4EC2-9874-71F01023D709}" presName="txLine" presStyleCnt="0"/>
      <dgm:spPr/>
    </dgm:pt>
    <dgm:pt modelId="{77752608-5EC0-4C3E-B80E-CE67BD9DF820}" type="pres">
      <dgm:prSet presAssocID="{B15F2D8B-7384-48AD-8E7F-0558D945CFE6}" presName="oneDotTx" presStyleCnt="0"/>
      <dgm:spPr/>
    </dgm:pt>
    <dgm:pt modelId="{9807857A-FB61-4E1B-B3D6-9813C3031A04}" type="pres">
      <dgm:prSet presAssocID="{B15F2D8B-7384-48AD-8E7F-0558D945CFE6}" presName="dotTx_11" presStyleLbl="solidFgAcc1" presStyleIdx="15" presStyleCnt="30"/>
      <dgm:spPr>
        <a:ln>
          <a:solidFill>
            <a:srgbClr val="FF0000"/>
          </a:solidFill>
        </a:ln>
      </dgm:spPr>
    </dgm:pt>
    <dgm:pt modelId="{F834D5AE-201B-4113-B7C3-0911FCA9E59B}" type="pres">
      <dgm:prSet presAssocID="{B15F2D8B-7384-48AD-8E7F-0558D945CFE6}" presName="Name37" presStyleLbl="revTx" presStyleIdx="0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9A04590-2E91-4459-AE21-8D85C9D75529}" type="pres">
      <dgm:prSet presAssocID="{C3392567-668B-42DF-97ED-002FDCE2337D}" presName="twoDotsTx" presStyleCnt="0"/>
      <dgm:spPr/>
    </dgm:pt>
    <dgm:pt modelId="{08FD842C-96DA-4C44-B70B-5628D5F7343A}" type="pres">
      <dgm:prSet presAssocID="{C3392567-668B-42DF-97ED-002FDCE2337D}" presName="dotTx_21" presStyleLbl="solidFgAcc1" presStyleIdx="16" presStyleCnt="30"/>
      <dgm:spPr>
        <a:ln>
          <a:solidFill>
            <a:srgbClr val="FF0000"/>
          </a:solidFill>
        </a:ln>
      </dgm:spPr>
    </dgm:pt>
    <dgm:pt modelId="{4264E5C0-B3D8-493F-A6A4-E382AACFAE21}" type="pres">
      <dgm:prSet presAssocID="{C3392567-668B-42DF-97ED-002FDCE2337D}" presName="dotTx_22" presStyleLbl="solidFgAcc1" presStyleIdx="17" presStyleCnt="30"/>
      <dgm:spPr>
        <a:ln>
          <a:solidFill>
            <a:srgbClr val="FF0000"/>
          </a:solidFill>
        </a:ln>
      </dgm:spPr>
    </dgm:pt>
    <dgm:pt modelId="{EC375E6D-E1C7-4C76-AACE-02BD127AB15A}" type="pres">
      <dgm:prSet presAssocID="{C3392567-668B-42DF-97ED-002FDCE2337D}" presName="Name39" presStyleLbl="revTx" presStyleIdx="1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E98386B-0D3D-4831-B986-36D5B10EE409}" type="pres">
      <dgm:prSet presAssocID="{C291E4D7-D14C-4A2D-9180-8A581F3F7380}" presName="threeDotsTx" presStyleCnt="0"/>
      <dgm:spPr/>
    </dgm:pt>
    <dgm:pt modelId="{EA7FF8E6-0E06-4740-861A-8C29852C5D9C}" type="pres">
      <dgm:prSet presAssocID="{C291E4D7-D14C-4A2D-9180-8A581F3F7380}" presName="dotTx_31" presStyleLbl="solidFgAcc1" presStyleIdx="18" presStyleCnt="30"/>
      <dgm:spPr>
        <a:ln>
          <a:solidFill>
            <a:srgbClr val="FF0000"/>
          </a:solidFill>
        </a:ln>
      </dgm:spPr>
    </dgm:pt>
    <dgm:pt modelId="{EE858151-CAB7-4038-88F3-A1D50B08D9C2}" type="pres">
      <dgm:prSet presAssocID="{C291E4D7-D14C-4A2D-9180-8A581F3F7380}" presName="dotTx_32" presStyleLbl="solidFgAcc1" presStyleIdx="19" presStyleCnt="30"/>
      <dgm:spPr>
        <a:ln>
          <a:solidFill>
            <a:srgbClr val="FF0000"/>
          </a:solidFill>
        </a:ln>
      </dgm:spPr>
    </dgm:pt>
    <dgm:pt modelId="{F7DC1BB8-55B7-4E1D-9A76-A23D0B2ADEBF}" type="pres">
      <dgm:prSet presAssocID="{C291E4D7-D14C-4A2D-9180-8A581F3F7380}" presName="dotTx_33" presStyleLbl="solidFgAcc1" presStyleIdx="20" presStyleCnt="30"/>
      <dgm:spPr>
        <a:ln>
          <a:solidFill>
            <a:srgbClr val="FF0000"/>
          </a:solidFill>
        </a:ln>
      </dgm:spPr>
    </dgm:pt>
    <dgm:pt modelId="{9E5274A2-7E04-4EA1-B860-5C0B1B215AEF}" type="pres">
      <dgm:prSet presAssocID="{C291E4D7-D14C-4A2D-9180-8A581F3F7380}" presName="Name41" presStyleLbl="revTx" presStyleIdx="2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61C0BF3-9FED-4033-A271-7E76E82FED7A}" type="pres">
      <dgm:prSet presAssocID="{3B314EE8-ACB3-4319-B741-457D2B9DD506}" presName="fourDotsTx" presStyleCnt="0"/>
      <dgm:spPr/>
    </dgm:pt>
    <dgm:pt modelId="{383C14EE-7D39-4991-B956-910343F70B96}" type="pres">
      <dgm:prSet presAssocID="{3B314EE8-ACB3-4319-B741-457D2B9DD506}" presName="dotTx_41" presStyleLbl="solidFgAcc1" presStyleIdx="21" presStyleCnt="30"/>
      <dgm:spPr>
        <a:ln>
          <a:solidFill>
            <a:srgbClr val="FF0000"/>
          </a:solidFill>
        </a:ln>
      </dgm:spPr>
    </dgm:pt>
    <dgm:pt modelId="{F36A4E5D-BA54-4398-A9C6-13A7A9734538}" type="pres">
      <dgm:prSet presAssocID="{3B314EE8-ACB3-4319-B741-457D2B9DD506}" presName="dotTx_42" presStyleLbl="solidFgAcc1" presStyleIdx="22" presStyleCnt="30"/>
      <dgm:spPr>
        <a:ln>
          <a:solidFill>
            <a:srgbClr val="FF0000"/>
          </a:solidFill>
        </a:ln>
      </dgm:spPr>
    </dgm:pt>
    <dgm:pt modelId="{DD2B6B86-12C6-476B-9C25-C7AE1F0D0C06}" type="pres">
      <dgm:prSet presAssocID="{3B314EE8-ACB3-4319-B741-457D2B9DD506}" presName="dotTx_43" presStyleLbl="solidFgAcc1" presStyleIdx="23" presStyleCnt="30"/>
      <dgm:spPr>
        <a:ln>
          <a:solidFill>
            <a:srgbClr val="FF0000"/>
          </a:solidFill>
        </a:ln>
      </dgm:spPr>
    </dgm:pt>
    <dgm:pt modelId="{05F00B7F-5A9A-49CF-991C-AA1ECB5C2F59}" type="pres">
      <dgm:prSet presAssocID="{3B314EE8-ACB3-4319-B741-457D2B9DD506}" presName="dotTx_44" presStyleLbl="solidFgAcc1" presStyleIdx="24" presStyleCnt="30"/>
      <dgm:spPr>
        <a:ln>
          <a:solidFill>
            <a:srgbClr val="FF0000"/>
          </a:solidFill>
        </a:ln>
      </dgm:spPr>
    </dgm:pt>
    <dgm:pt modelId="{1399C043-E2B1-4091-A1E2-74C06DF22529}" type="pres">
      <dgm:prSet presAssocID="{3B314EE8-ACB3-4319-B741-457D2B9DD506}" presName="Name43" presStyleLbl="revTx" presStyleIdx="3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95F2FEA-2C63-4D54-A8EB-893DEE9464CB}" type="pres">
      <dgm:prSet presAssocID="{FB6EC1A0-A7BF-4D30-8061-4AAD8E17CCCA}" presName="fiveDotsTx" presStyleCnt="0"/>
      <dgm:spPr/>
    </dgm:pt>
    <dgm:pt modelId="{78728D2C-39A0-439D-9DEA-99A248E31467}" type="pres">
      <dgm:prSet presAssocID="{FB6EC1A0-A7BF-4D30-8061-4AAD8E17CCCA}" presName="dotTx_51" presStyleLbl="solidFgAcc1" presStyleIdx="25" presStyleCnt="30"/>
      <dgm:spPr>
        <a:ln>
          <a:solidFill>
            <a:srgbClr val="FF0000"/>
          </a:solidFill>
        </a:ln>
      </dgm:spPr>
    </dgm:pt>
    <dgm:pt modelId="{4FD8D29C-143D-4DC4-A821-C9FD59012804}" type="pres">
      <dgm:prSet presAssocID="{FB6EC1A0-A7BF-4D30-8061-4AAD8E17CCCA}" presName="dotTx_52" presStyleLbl="solidFgAcc1" presStyleIdx="26" presStyleCnt="30"/>
      <dgm:spPr>
        <a:ln>
          <a:solidFill>
            <a:srgbClr val="FF0000"/>
          </a:solidFill>
        </a:ln>
      </dgm:spPr>
    </dgm:pt>
    <dgm:pt modelId="{AC727FC4-56E7-4514-9E93-62492D082611}" type="pres">
      <dgm:prSet presAssocID="{FB6EC1A0-A7BF-4D30-8061-4AAD8E17CCCA}" presName="dotTx_53" presStyleLbl="solidFgAcc1" presStyleIdx="27" presStyleCnt="30"/>
      <dgm:spPr>
        <a:ln>
          <a:solidFill>
            <a:srgbClr val="FF0000"/>
          </a:solidFill>
        </a:ln>
      </dgm:spPr>
    </dgm:pt>
    <dgm:pt modelId="{7C6A946B-897A-45CE-BE19-DCCB29146940}" type="pres">
      <dgm:prSet presAssocID="{FB6EC1A0-A7BF-4D30-8061-4AAD8E17CCCA}" presName="dotTx_54" presStyleLbl="solidFgAcc1" presStyleIdx="28" presStyleCnt="30"/>
      <dgm:spPr>
        <a:ln>
          <a:solidFill>
            <a:srgbClr val="FF0000"/>
          </a:solidFill>
        </a:ln>
      </dgm:spPr>
    </dgm:pt>
    <dgm:pt modelId="{178F68F6-808E-4B9D-9E12-7182F8FF85D3}" type="pres">
      <dgm:prSet presAssocID="{FB6EC1A0-A7BF-4D30-8061-4AAD8E17CCCA}" presName="dotTx_55" presStyleLbl="solidFgAcc1" presStyleIdx="29" presStyleCnt="30"/>
      <dgm:spPr>
        <a:ln>
          <a:solidFill>
            <a:srgbClr val="FF0000"/>
          </a:solidFill>
        </a:ln>
      </dgm:spPr>
    </dgm:pt>
    <dgm:pt modelId="{F0B7D43D-DA55-4346-ACE1-D8E0DE38FCC5}" type="pres">
      <dgm:prSet presAssocID="{FB6EC1A0-A7BF-4D30-8061-4AAD8E17CCCA}" presName="Name45" presStyleLbl="revTx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596FDC79-6047-4349-9C55-EEC498739B94}" type="presOf" srcId="{C291E4D7-D14C-4A2D-9180-8A581F3F7380}" destId="{9E5274A2-7E04-4EA1-B860-5C0B1B215AEF}" srcOrd="0" destOrd="0" presId="urn:microsoft.com/office/officeart/2009/3/layout/SpiralPicture"/>
    <dgm:cxn modelId="{A060FECA-52FE-4B68-8B46-83428F07460D}" type="presOf" srcId="{BA8C81B4-E6AF-4084-ADA7-CA04083B5CBA}" destId="{403A050C-E4BA-41A8-9401-4330D2DAB185}" srcOrd="0" destOrd="0" presId="urn:microsoft.com/office/officeart/2009/3/layout/SpiralPicture"/>
    <dgm:cxn modelId="{03C9F352-FC9A-4A3A-8C8A-BA528327ECDE}" srcId="{441B2377-6EE1-4EC2-9874-71F01023D709}" destId="{FB6EC1A0-A7BF-4D30-8061-4AAD8E17CCCA}" srcOrd="4" destOrd="0" parTransId="{B2108EF9-336F-4984-A004-6DCD27F3166E}" sibTransId="{4FCBD26C-C4A9-4CD2-BA0E-0EF718DE2619}"/>
    <dgm:cxn modelId="{375ABD38-6D8C-4BC8-9882-DCB7443FBF8E}" type="presOf" srcId="{4FCBD26C-C4A9-4CD2-BA0E-0EF718DE2619}" destId="{6C4DCF94-A39D-4F35-A43F-FE49F5FB30CD}" srcOrd="0" destOrd="0" presId="urn:microsoft.com/office/officeart/2009/3/layout/SpiralPicture"/>
    <dgm:cxn modelId="{46944019-E176-4B25-8EB6-3C5FD5B428AC}" type="presOf" srcId="{B15F2D8B-7384-48AD-8E7F-0558D945CFE6}" destId="{F834D5AE-201B-4113-B7C3-0911FCA9E59B}" srcOrd="0" destOrd="0" presId="urn:microsoft.com/office/officeart/2009/3/layout/SpiralPicture"/>
    <dgm:cxn modelId="{26DBBC18-F790-4B44-A910-81BF6B7976FB}" srcId="{441B2377-6EE1-4EC2-9874-71F01023D709}" destId="{B15F2D8B-7384-48AD-8E7F-0558D945CFE6}" srcOrd="0" destOrd="0" parTransId="{9F421821-5462-4D33-B49F-54DFD11230FF}" sibTransId="{3A4B2949-C1CE-49CB-86EC-6844F5581877}"/>
    <dgm:cxn modelId="{6ECE6370-C62C-43F4-BE8A-90E052786069}" srcId="{441B2377-6EE1-4EC2-9874-71F01023D709}" destId="{C291E4D7-D14C-4A2D-9180-8A581F3F7380}" srcOrd="2" destOrd="0" parTransId="{77C81AC7-98B5-472E-BC3B-012AC2BC2D5C}" sibTransId="{37841196-249F-45D9-9D60-71967957E3A3}"/>
    <dgm:cxn modelId="{4B054855-0182-458D-97FE-1BC3BF42BB34}" type="presOf" srcId="{E564D46D-FDE2-4FB9-9A0A-45BC179A41DF}" destId="{C74511E3-EB66-443A-8B66-9CF3B8A45C42}" srcOrd="0" destOrd="0" presId="urn:microsoft.com/office/officeart/2009/3/layout/SpiralPicture"/>
    <dgm:cxn modelId="{E4F80583-6490-4B82-B7DF-7D3383A0D810}" type="presOf" srcId="{3B314EE8-ACB3-4319-B741-457D2B9DD506}" destId="{1399C043-E2B1-4091-A1E2-74C06DF22529}" srcOrd="0" destOrd="0" presId="urn:microsoft.com/office/officeart/2009/3/layout/SpiralPicture"/>
    <dgm:cxn modelId="{4BA94ECC-A2D9-4DEA-99E8-EAA7D9B75F62}" srcId="{441B2377-6EE1-4EC2-9874-71F01023D709}" destId="{3B314EE8-ACB3-4319-B741-457D2B9DD506}" srcOrd="3" destOrd="0" parTransId="{7A4EAF90-CE38-4E05-A36B-021F935B014D}" sibTransId="{BA8C81B4-E6AF-4084-ADA7-CA04083B5CBA}"/>
    <dgm:cxn modelId="{13354CE9-C1FE-4013-92BA-6E9B9110F093}" type="presOf" srcId="{C3392567-668B-42DF-97ED-002FDCE2337D}" destId="{EC375E6D-E1C7-4C76-AACE-02BD127AB15A}" srcOrd="0" destOrd="0" presId="urn:microsoft.com/office/officeart/2009/3/layout/SpiralPicture"/>
    <dgm:cxn modelId="{E854FDDB-E958-4E80-9F94-2452E9851988}" type="presOf" srcId="{FB6EC1A0-A7BF-4D30-8061-4AAD8E17CCCA}" destId="{F0B7D43D-DA55-4346-ACE1-D8E0DE38FCC5}" srcOrd="0" destOrd="0" presId="urn:microsoft.com/office/officeart/2009/3/layout/SpiralPicture"/>
    <dgm:cxn modelId="{1F70D2D5-C4E0-4776-97E0-69049739927C}" type="presOf" srcId="{37841196-249F-45D9-9D60-71967957E3A3}" destId="{48A9E58D-5818-450E-A2FD-462B3128B387}" srcOrd="0" destOrd="0" presId="urn:microsoft.com/office/officeart/2009/3/layout/SpiralPicture"/>
    <dgm:cxn modelId="{2EB4D1E9-C347-4B23-9BEF-EF566CFDB6C1}" srcId="{441B2377-6EE1-4EC2-9874-71F01023D709}" destId="{C3392567-668B-42DF-97ED-002FDCE2337D}" srcOrd="1" destOrd="0" parTransId="{911CB6F6-1193-45C2-ABE7-4A171A1508D4}" sibTransId="{E564D46D-FDE2-4FB9-9A0A-45BC179A41DF}"/>
    <dgm:cxn modelId="{97C12DE1-3E66-4183-8174-5F58E4C6C99C}" type="presOf" srcId="{441B2377-6EE1-4EC2-9874-71F01023D709}" destId="{B339F1BB-907B-47F1-84E8-910A347D900B}" srcOrd="0" destOrd="0" presId="urn:microsoft.com/office/officeart/2009/3/layout/SpiralPicture"/>
    <dgm:cxn modelId="{D8505DB1-3268-4E96-9661-1FEE88F583AB}" type="presOf" srcId="{3A4B2949-C1CE-49CB-86EC-6844F5581877}" destId="{EF542B16-E1DF-4FDC-AA41-70529ABC6782}" srcOrd="0" destOrd="0" presId="urn:microsoft.com/office/officeart/2009/3/layout/SpiralPicture"/>
    <dgm:cxn modelId="{4AD77DEB-D9BD-4C62-962D-8B4A4822341F}" type="presParOf" srcId="{B339F1BB-907B-47F1-84E8-910A347D900B}" destId="{F4C11F6E-E07E-4DF3-ADBE-21E30FD7DDC2}" srcOrd="0" destOrd="0" presId="urn:microsoft.com/office/officeart/2009/3/layout/SpiralPicture"/>
    <dgm:cxn modelId="{22C926C7-088D-4C72-9A02-0C1565E66C0B}" type="presParOf" srcId="{F4C11F6E-E07E-4DF3-ADBE-21E30FD7DDC2}" destId="{2F7B5A46-4D6C-4E65-9F85-8E16B3C607B6}" srcOrd="0" destOrd="0" presId="urn:microsoft.com/office/officeart/2009/3/layout/SpiralPicture"/>
    <dgm:cxn modelId="{1F47CEBB-8A38-48EB-981F-B364F68C9828}" type="presParOf" srcId="{F4C11F6E-E07E-4DF3-ADBE-21E30FD7DDC2}" destId="{59C14BC9-F452-472E-A801-779B64C0EA2B}" srcOrd="1" destOrd="0" presId="urn:microsoft.com/office/officeart/2009/3/layout/SpiralPicture"/>
    <dgm:cxn modelId="{27AA558B-6F50-4FF7-A7A7-6D8335521EA8}" type="presParOf" srcId="{F4C11F6E-E07E-4DF3-ADBE-21E30FD7DDC2}" destId="{02E88BB8-FB8D-40EB-B2A2-0CA916359CBA}" srcOrd="2" destOrd="0" presId="urn:microsoft.com/office/officeart/2009/3/layout/SpiralPicture"/>
    <dgm:cxn modelId="{673E1D0E-D293-4A4F-B0E4-9075EDAA3973}" type="presParOf" srcId="{02E88BB8-FB8D-40EB-B2A2-0CA916359CBA}" destId="{EF542B16-E1DF-4FDC-AA41-70529ABC6782}" srcOrd="0" destOrd="0" presId="urn:microsoft.com/office/officeart/2009/3/layout/SpiralPicture"/>
    <dgm:cxn modelId="{EE5E8C17-1889-48F3-B446-BE093AA6B818}" type="presParOf" srcId="{F4C11F6E-E07E-4DF3-ADBE-21E30FD7DDC2}" destId="{A57CD602-1EFA-497C-83FF-AD0C150CA55B}" srcOrd="3" destOrd="0" presId="urn:microsoft.com/office/officeart/2009/3/layout/SpiralPicture"/>
    <dgm:cxn modelId="{6719F1E1-45ED-41D1-BE1B-52E241A30715}" type="presParOf" srcId="{A57CD602-1EFA-497C-83FF-AD0C150CA55B}" destId="{2DD76394-BF5B-4CB4-9C05-953FFB5CAB8D}" srcOrd="0" destOrd="0" presId="urn:microsoft.com/office/officeart/2009/3/layout/SpiralPicture"/>
    <dgm:cxn modelId="{39AAD80C-D450-4C78-8D3B-79BEABB4E1D2}" type="presParOf" srcId="{F4C11F6E-E07E-4DF3-ADBE-21E30FD7DDC2}" destId="{2A7369B7-2228-4039-B761-DDC822B7979C}" srcOrd="4" destOrd="0" presId="urn:microsoft.com/office/officeart/2009/3/layout/SpiralPicture"/>
    <dgm:cxn modelId="{C83EECE0-13C9-48E6-BEB5-E4F00F176A60}" type="presParOf" srcId="{2A7369B7-2228-4039-B761-DDC822B7979C}" destId="{C74511E3-EB66-443A-8B66-9CF3B8A45C42}" srcOrd="0" destOrd="0" presId="urn:microsoft.com/office/officeart/2009/3/layout/SpiralPicture"/>
    <dgm:cxn modelId="{0A70B6CB-F06C-4BBC-A817-92EC87EEADDB}" type="presParOf" srcId="{F4C11F6E-E07E-4DF3-ADBE-21E30FD7DDC2}" destId="{77D122B5-72A3-4A63-A388-B39AF20A0FBC}" srcOrd="5" destOrd="0" presId="urn:microsoft.com/office/officeart/2009/3/layout/SpiralPicture"/>
    <dgm:cxn modelId="{718094BB-891C-4421-9AF7-76A40F27D833}" type="presParOf" srcId="{77D122B5-72A3-4A63-A388-B39AF20A0FBC}" destId="{8C796145-9E85-40C1-8FFF-9B083E0025DD}" srcOrd="0" destOrd="0" presId="urn:microsoft.com/office/officeart/2009/3/layout/SpiralPicture"/>
    <dgm:cxn modelId="{E36463DA-78B0-45A6-814B-4EA11CC07398}" type="presParOf" srcId="{77D122B5-72A3-4A63-A388-B39AF20A0FBC}" destId="{508962A9-0184-4CC6-95D2-9AF35CFA8CBC}" srcOrd="1" destOrd="0" presId="urn:microsoft.com/office/officeart/2009/3/layout/SpiralPicture"/>
    <dgm:cxn modelId="{9E7EB761-AD7B-4C9A-9BEB-3E2C823762DB}" type="presParOf" srcId="{F4C11F6E-E07E-4DF3-ADBE-21E30FD7DDC2}" destId="{1D39E170-3990-4F67-9167-CCE0A33EE7A4}" srcOrd="6" destOrd="0" presId="urn:microsoft.com/office/officeart/2009/3/layout/SpiralPicture"/>
    <dgm:cxn modelId="{8102072C-AB53-43BB-8EF3-D7E0E10D70B5}" type="presParOf" srcId="{1D39E170-3990-4F67-9167-CCE0A33EE7A4}" destId="{48A9E58D-5818-450E-A2FD-462B3128B387}" srcOrd="0" destOrd="0" presId="urn:microsoft.com/office/officeart/2009/3/layout/SpiralPicture"/>
    <dgm:cxn modelId="{897AECBB-5EC8-4E89-8FC5-C8FB2CDC5317}" type="presParOf" srcId="{F4C11F6E-E07E-4DF3-ADBE-21E30FD7DDC2}" destId="{AA755A26-041C-42ED-8036-B63A19F982FF}" srcOrd="7" destOrd="0" presId="urn:microsoft.com/office/officeart/2009/3/layout/SpiralPicture"/>
    <dgm:cxn modelId="{71DE1F65-2198-45D7-B91A-3A6315F2E55B}" type="presParOf" srcId="{AA755A26-041C-42ED-8036-B63A19F982FF}" destId="{2703FB25-A35E-46A7-9707-5BE15535D8BC}" srcOrd="0" destOrd="0" presId="urn:microsoft.com/office/officeart/2009/3/layout/SpiralPicture"/>
    <dgm:cxn modelId="{BD27FDC2-BE92-4005-B904-6DAC21240F50}" type="presParOf" srcId="{AA755A26-041C-42ED-8036-B63A19F982FF}" destId="{9B085973-87A4-490F-99B6-5C10CD558415}" srcOrd="1" destOrd="0" presId="urn:microsoft.com/office/officeart/2009/3/layout/SpiralPicture"/>
    <dgm:cxn modelId="{01E28CDB-5AB5-413F-B6BC-3CE6827848F5}" type="presParOf" srcId="{AA755A26-041C-42ED-8036-B63A19F982FF}" destId="{BA5A12A9-0870-4912-A8C6-3EFB640BCEC1}" srcOrd="2" destOrd="0" presId="urn:microsoft.com/office/officeart/2009/3/layout/SpiralPicture"/>
    <dgm:cxn modelId="{597C2E1B-318B-4D27-A996-6F1D98E704D8}" type="presParOf" srcId="{F4C11F6E-E07E-4DF3-ADBE-21E30FD7DDC2}" destId="{09E42BD6-414D-41D8-BBA1-1B597399A629}" srcOrd="8" destOrd="0" presId="urn:microsoft.com/office/officeart/2009/3/layout/SpiralPicture"/>
    <dgm:cxn modelId="{DA28B2F4-7275-44C7-B1A2-AEA3E6981292}" type="presParOf" srcId="{09E42BD6-414D-41D8-BBA1-1B597399A629}" destId="{403A050C-E4BA-41A8-9401-4330D2DAB185}" srcOrd="0" destOrd="0" presId="urn:microsoft.com/office/officeart/2009/3/layout/SpiralPicture"/>
    <dgm:cxn modelId="{1CF2D9DE-73F1-4173-8CB3-048F73352159}" type="presParOf" srcId="{F4C11F6E-E07E-4DF3-ADBE-21E30FD7DDC2}" destId="{620028FB-F75B-4F3C-AEF2-91BE4EED940C}" srcOrd="9" destOrd="0" presId="urn:microsoft.com/office/officeart/2009/3/layout/SpiralPicture"/>
    <dgm:cxn modelId="{EBDC7B18-C509-46F7-B58B-AC5B2B1C992A}" type="presParOf" srcId="{620028FB-F75B-4F3C-AEF2-91BE4EED940C}" destId="{C446B273-1938-4CF5-8DC8-D9BFD76CA56A}" srcOrd="0" destOrd="0" presId="urn:microsoft.com/office/officeart/2009/3/layout/SpiralPicture"/>
    <dgm:cxn modelId="{9207B69F-1285-4869-A6C9-B6E016E05A44}" type="presParOf" srcId="{620028FB-F75B-4F3C-AEF2-91BE4EED940C}" destId="{FA72856E-338E-4D0A-BD13-9C6E5FCF08D5}" srcOrd="1" destOrd="0" presId="urn:microsoft.com/office/officeart/2009/3/layout/SpiralPicture"/>
    <dgm:cxn modelId="{0A9859B1-908D-4397-97D6-3FD5FD31A695}" type="presParOf" srcId="{620028FB-F75B-4F3C-AEF2-91BE4EED940C}" destId="{FEE348BC-F834-4762-95CC-49D00E0A80F6}" srcOrd="2" destOrd="0" presId="urn:microsoft.com/office/officeart/2009/3/layout/SpiralPicture"/>
    <dgm:cxn modelId="{BF4F4DC2-8CA8-4914-944B-13B7A122807F}" type="presParOf" srcId="{620028FB-F75B-4F3C-AEF2-91BE4EED940C}" destId="{E4A72EFF-1576-4CA8-95B4-1FCD6FD975EA}" srcOrd="3" destOrd="0" presId="urn:microsoft.com/office/officeart/2009/3/layout/SpiralPicture"/>
    <dgm:cxn modelId="{9F846332-59A4-44AC-96C8-DAC90107F0A5}" type="presParOf" srcId="{F4C11F6E-E07E-4DF3-ADBE-21E30FD7DDC2}" destId="{46A5BF33-AFEE-4963-89CA-A47968EBEDCB}" srcOrd="10" destOrd="0" presId="urn:microsoft.com/office/officeart/2009/3/layout/SpiralPicture"/>
    <dgm:cxn modelId="{103051C1-DF18-436C-B07E-C598B741A634}" type="presParOf" srcId="{46A5BF33-AFEE-4963-89CA-A47968EBEDCB}" destId="{6C4DCF94-A39D-4F35-A43F-FE49F5FB30CD}" srcOrd="0" destOrd="0" presId="urn:microsoft.com/office/officeart/2009/3/layout/SpiralPicture"/>
    <dgm:cxn modelId="{9AB98E8F-734A-414C-93AD-FA5A535E0C2D}" type="presParOf" srcId="{F4C11F6E-E07E-4DF3-ADBE-21E30FD7DDC2}" destId="{141E21CE-6409-4018-B0BF-9C7A1BC273B4}" srcOrd="11" destOrd="0" presId="urn:microsoft.com/office/officeart/2009/3/layout/SpiralPicture"/>
    <dgm:cxn modelId="{7083CE0C-9D98-415C-87D5-933510354141}" type="presParOf" srcId="{141E21CE-6409-4018-B0BF-9C7A1BC273B4}" destId="{D3DF8724-3070-45C2-9718-C3E959F24AEA}" srcOrd="0" destOrd="0" presId="urn:microsoft.com/office/officeart/2009/3/layout/SpiralPicture"/>
    <dgm:cxn modelId="{3523CEEB-BE5A-4C80-8801-8E61167B6223}" type="presParOf" srcId="{141E21CE-6409-4018-B0BF-9C7A1BC273B4}" destId="{7348F66A-62DF-4DC1-9458-7289CA100EF8}" srcOrd="1" destOrd="0" presId="urn:microsoft.com/office/officeart/2009/3/layout/SpiralPicture"/>
    <dgm:cxn modelId="{301FE94B-6C6F-40F3-871B-5F7A93DFB1D1}" type="presParOf" srcId="{141E21CE-6409-4018-B0BF-9C7A1BC273B4}" destId="{2483BF07-CD86-47D2-8CE4-46ED367BC002}" srcOrd="2" destOrd="0" presId="urn:microsoft.com/office/officeart/2009/3/layout/SpiralPicture"/>
    <dgm:cxn modelId="{CFBCEC51-E49E-471F-BC2E-98F502D25D85}" type="presParOf" srcId="{141E21CE-6409-4018-B0BF-9C7A1BC273B4}" destId="{0D28103A-A8E4-4FBA-B9A0-2A5B2F673097}" srcOrd="3" destOrd="0" presId="urn:microsoft.com/office/officeart/2009/3/layout/SpiralPicture"/>
    <dgm:cxn modelId="{8BC54000-1584-41B2-904B-B9FDB2BAD36A}" type="presParOf" srcId="{141E21CE-6409-4018-B0BF-9C7A1BC273B4}" destId="{DE71630F-A030-4900-837A-D5D773B36F2B}" srcOrd="4" destOrd="0" presId="urn:microsoft.com/office/officeart/2009/3/layout/SpiralPicture"/>
    <dgm:cxn modelId="{BE22063E-ECE1-49EE-9E9C-00134487C2E8}" type="presParOf" srcId="{B339F1BB-907B-47F1-84E8-910A347D900B}" destId="{040B494D-9CBC-4322-A778-66DDC05DEE8F}" srcOrd="1" destOrd="0" presId="urn:microsoft.com/office/officeart/2009/3/layout/SpiralPicture"/>
    <dgm:cxn modelId="{10C02A88-5227-43FD-BE61-53C95C18CF77}" type="presParOf" srcId="{040B494D-9CBC-4322-A778-66DDC05DEE8F}" destId="{77752608-5EC0-4C3E-B80E-CE67BD9DF820}" srcOrd="0" destOrd="0" presId="urn:microsoft.com/office/officeart/2009/3/layout/SpiralPicture"/>
    <dgm:cxn modelId="{9FC2B025-CE22-49D3-A751-EB53696F2861}" type="presParOf" srcId="{77752608-5EC0-4C3E-B80E-CE67BD9DF820}" destId="{9807857A-FB61-4E1B-B3D6-9813C3031A04}" srcOrd="0" destOrd="0" presId="urn:microsoft.com/office/officeart/2009/3/layout/SpiralPicture"/>
    <dgm:cxn modelId="{6E12265B-A352-4230-BE92-FC54521EDAE7}" type="presParOf" srcId="{040B494D-9CBC-4322-A778-66DDC05DEE8F}" destId="{F834D5AE-201B-4113-B7C3-0911FCA9E59B}" srcOrd="1" destOrd="0" presId="urn:microsoft.com/office/officeart/2009/3/layout/SpiralPicture"/>
    <dgm:cxn modelId="{C9BD32F4-5C15-4C89-A19D-E7516A0CEDF0}" type="presParOf" srcId="{040B494D-9CBC-4322-A778-66DDC05DEE8F}" destId="{09A04590-2E91-4459-AE21-8D85C9D75529}" srcOrd="2" destOrd="0" presId="urn:microsoft.com/office/officeart/2009/3/layout/SpiralPicture"/>
    <dgm:cxn modelId="{2EEBDED5-A486-4CDE-9B86-89E2E21530E6}" type="presParOf" srcId="{09A04590-2E91-4459-AE21-8D85C9D75529}" destId="{08FD842C-96DA-4C44-B70B-5628D5F7343A}" srcOrd="0" destOrd="0" presId="urn:microsoft.com/office/officeart/2009/3/layout/SpiralPicture"/>
    <dgm:cxn modelId="{6AD83B37-AEDF-4C27-A181-58E7FA54E67E}" type="presParOf" srcId="{09A04590-2E91-4459-AE21-8D85C9D75529}" destId="{4264E5C0-B3D8-493F-A6A4-E382AACFAE21}" srcOrd="1" destOrd="0" presId="urn:microsoft.com/office/officeart/2009/3/layout/SpiralPicture"/>
    <dgm:cxn modelId="{B93C97FB-690C-4044-9255-BC57EF7556DA}" type="presParOf" srcId="{040B494D-9CBC-4322-A778-66DDC05DEE8F}" destId="{EC375E6D-E1C7-4C76-AACE-02BD127AB15A}" srcOrd="3" destOrd="0" presId="urn:microsoft.com/office/officeart/2009/3/layout/SpiralPicture"/>
    <dgm:cxn modelId="{87B4FD53-8E96-4AB2-859E-55213DD9A2D8}" type="presParOf" srcId="{040B494D-9CBC-4322-A778-66DDC05DEE8F}" destId="{CE98386B-0D3D-4831-B986-36D5B10EE409}" srcOrd="4" destOrd="0" presId="urn:microsoft.com/office/officeart/2009/3/layout/SpiralPicture"/>
    <dgm:cxn modelId="{45BCBBFC-F4AF-4F1B-95DE-F3574DD955E2}" type="presParOf" srcId="{CE98386B-0D3D-4831-B986-36D5B10EE409}" destId="{EA7FF8E6-0E06-4740-861A-8C29852C5D9C}" srcOrd="0" destOrd="0" presId="urn:microsoft.com/office/officeart/2009/3/layout/SpiralPicture"/>
    <dgm:cxn modelId="{7943D545-B250-430A-9044-B7A3CF71AE45}" type="presParOf" srcId="{CE98386B-0D3D-4831-B986-36D5B10EE409}" destId="{EE858151-CAB7-4038-88F3-A1D50B08D9C2}" srcOrd="1" destOrd="0" presId="urn:microsoft.com/office/officeart/2009/3/layout/SpiralPicture"/>
    <dgm:cxn modelId="{19EEBF1F-EA86-437A-9B70-B3AFF9CA2D22}" type="presParOf" srcId="{CE98386B-0D3D-4831-B986-36D5B10EE409}" destId="{F7DC1BB8-55B7-4E1D-9A76-A23D0B2ADEBF}" srcOrd="2" destOrd="0" presId="urn:microsoft.com/office/officeart/2009/3/layout/SpiralPicture"/>
    <dgm:cxn modelId="{4ECEE599-1173-445D-9257-BED80B0CAE4C}" type="presParOf" srcId="{040B494D-9CBC-4322-A778-66DDC05DEE8F}" destId="{9E5274A2-7E04-4EA1-B860-5C0B1B215AEF}" srcOrd="5" destOrd="0" presId="urn:microsoft.com/office/officeart/2009/3/layout/SpiralPicture"/>
    <dgm:cxn modelId="{2C963573-A125-4191-AA4D-24109B8F11EA}" type="presParOf" srcId="{040B494D-9CBC-4322-A778-66DDC05DEE8F}" destId="{761C0BF3-9FED-4033-A271-7E76E82FED7A}" srcOrd="6" destOrd="0" presId="urn:microsoft.com/office/officeart/2009/3/layout/SpiralPicture"/>
    <dgm:cxn modelId="{B50F55BF-83C6-4B3E-9088-6E3320AE93AA}" type="presParOf" srcId="{761C0BF3-9FED-4033-A271-7E76E82FED7A}" destId="{383C14EE-7D39-4991-B956-910343F70B96}" srcOrd="0" destOrd="0" presId="urn:microsoft.com/office/officeart/2009/3/layout/SpiralPicture"/>
    <dgm:cxn modelId="{FB7E64E7-C7F9-4BFC-98A5-9E06C6FCFA4F}" type="presParOf" srcId="{761C0BF3-9FED-4033-A271-7E76E82FED7A}" destId="{F36A4E5D-BA54-4398-A9C6-13A7A9734538}" srcOrd="1" destOrd="0" presId="urn:microsoft.com/office/officeart/2009/3/layout/SpiralPicture"/>
    <dgm:cxn modelId="{2319789D-9707-446C-A89E-F007BA2E23E1}" type="presParOf" srcId="{761C0BF3-9FED-4033-A271-7E76E82FED7A}" destId="{DD2B6B86-12C6-476B-9C25-C7AE1F0D0C06}" srcOrd="2" destOrd="0" presId="urn:microsoft.com/office/officeart/2009/3/layout/SpiralPicture"/>
    <dgm:cxn modelId="{868A40E3-E6B0-4846-BF3A-C1C3B5CD165C}" type="presParOf" srcId="{761C0BF3-9FED-4033-A271-7E76E82FED7A}" destId="{05F00B7F-5A9A-49CF-991C-AA1ECB5C2F59}" srcOrd="3" destOrd="0" presId="urn:microsoft.com/office/officeart/2009/3/layout/SpiralPicture"/>
    <dgm:cxn modelId="{EBE77989-BF40-4B66-90D9-349229E71C63}" type="presParOf" srcId="{040B494D-9CBC-4322-A778-66DDC05DEE8F}" destId="{1399C043-E2B1-4091-A1E2-74C06DF22529}" srcOrd="7" destOrd="0" presId="urn:microsoft.com/office/officeart/2009/3/layout/SpiralPicture"/>
    <dgm:cxn modelId="{2739E2DF-EC56-4257-866E-434680667E50}" type="presParOf" srcId="{040B494D-9CBC-4322-A778-66DDC05DEE8F}" destId="{095F2FEA-2C63-4D54-A8EB-893DEE9464CB}" srcOrd="8" destOrd="0" presId="urn:microsoft.com/office/officeart/2009/3/layout/SpiralPicture"/>
    <dgm:cxn modelId="{6ADBB809-CAAC-4EC1-BE60-85959E318E03}" type="presParOf" srcId="{095F2FEA-2C63-4D54-A8EB-893DEE9464CB}" destId="{78728D2C-39A0-439D-9DEA-99A248E31467}" srcOrd="0" destOrd="0" presId="urn:microsoft.com/office/officeart/2009/3/layout/SpiralPicture"/>
    <dgm:cxn modelId="{0D5E68F6-1A14-41F2-A8F8-9CB6A5315F9E}" type="presParOf" srcId="{095F2FEA-2C63-4D54-A8EB-893DEE9464CB}" destId="{4FD8D29C-143D-4DC4-A821-C9FD59012804}" srcOrd="1" destOrd="0" presId="urn:microsoft.com/office/officeart/2009/3/layout/SpiralPicture"/>
    <dgm:cxn modelId="{264668BF-8346-42F1-BAFA-1E139EF9BD9E}" type="presParOf" srcId="{095F2FEA-2C63-4D54-A8EB-893DEE9464CB}" destId="{AC727FC4-56E7-4514-9E93-62492D082611}" srcOrd="2" destOrd="0" presId="urn:microsoft.com/office/officeart/2009/3/layout/SpiralPicture"/>
    <dgm:cxn modelId="{6DB449E0-2DF3-4F63-AA2B-E61478431662}" type="presParOf" srcId="{095F2FEA-2C63-4D54-A8EB-893DEE9464CB}" destId="{7C6A946B-897A-45CE-BE19-DCCB29146940}" srcOrd="3" destOrd="0" presId="urn:microsoft.com/office/officeart/2009/3/layout/SpiralPicture"/>
    <dgm:cxn modelId="{4AFB692A-4119-459E-9AA2-9C351E67F715}" type="presParOf" srcId="{095F2FEA-2C63-4D54-A8EB-893DEE9464CB}" destId="{178F68F6-808E-4B9D-9E12-7182F8FF85D3}" srcOrd="4" destOrd="0" presId="urn:microsoft.com/office/officeart/2009/3/layout/SpiralPicture"/>
    <dgm:cxn modelId="{DE56775A-3A95-4363-83FD-CAD27CD910DA}" type="presParOf" srcId="{040B494D-9CBC-4322-A778-66DDC05DEE8F}" destId="{F0B7D43D-DA55-4346-ACE1-D8E0DE38FCC5}" srcOrd="9" destOrd="0" presId="urn:microsoft.com/office/officeart/2009/3/layout/SpiralPicture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A3DCB02B-05B3-413F-A3D1-574AF6DF594A}" type="doc">
      <dgm:prSet loTypeId="urn:microsoft.com/office/officeart/2008/layout/CircularPictureCallout" loCatId="pictur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2F37A0AE-0598-44DD-A302-059EB7E15AA8}">
      <dgm:prSet/>
      <dgm:spPr/>
      <dgm:t>
        <a:bodyPr/>
        <a:lstStyle/>
        <a:p>
          <a:endParaRPr lang="ru-RU"/>
        </a:p>
      </dgm:t>
    </dgm:pt>
    <dgm:pt modelId="{49908A2D-775B-4AEB-A9CD-78D0CBCA97F4}" type="parTrans" cxnId="{EEE69931-CF14-423F-BD2F-D32CCD883CB4}">
      <dgm:prSet/>
      <dgm:spPr/>
      <dgm:t>
        <a:bodyPr/>
        <a:lstStyle/>
        <a:p>
          <a:endParaRPr lang="ru-RU"/>
        </a:p>
      </dgm:t>
    </dgm:pt>
    <dgm:pt modelId="{A841A2BF-FB84-4281-8727-D917AB2E8451}" type="sibTrans" cxnId="{EEE69931-CF14-423F-BD2F-D32CCD883CB4}">
      <dgm:prSet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ln>
          <a:solidFill>
            <a:srgbClr val="C00000"/>
          </a:solidFill>
        </a:ln>
      </dgm:spPr>
      <dgm:t>
        <a:bodyPr/>
        <a:lstStyle/>
        <a:p>
          <a:endParaRPr lang="ru-RU"/>
        </a:p>
      </dgm:t>
    </dgm:pt>
    <dgm:pt modelId="{249CEFAB-7A3E-496E-8D27-168848D0A210}">
      <dgm:prSet phldrT="[Текст]" custT="1"/>
      <dgm:spPr/>
      <dgm:t>
        <a:bodyPr/>
        <a:lstStyle/>
        <a:p>
          <a:pPr>
            <a:spcAft>
              <a:spcPts val="0"/>
            </a:spcAft>
          </a:pPr>
          <a:r>
            <a:rPr lang="ru-RU" sz="1800" dirty="0"/>
            <a:t>Новости</a:t>
          </a:r>
        </a:p>
        <a:p>
          <a:pPr>
            <a:spcAft>
              <a:spcPts val="0"/>
            </a:spcAft>
          </a:pPr>
          <a:r>
            <a:rPr lang="ru-RU" sz="1800" dirty="0"/>
            <a:t>Анонсы</a:t>
          </a:r>
        </a:p>
        <a:p>
          <a:pPr>
            <a:spcAft>
              <a:spcPts val="0"/>
            </a:spcAft>
          </a:pPr>
          <a:r>
            <a:rPr lang="ru-RU" sz="1800" dirty="0"/>
            <a:t>Календарь методических событий</a:t>
          </a:r>
        </a:p>
      </dgm:t>
    </dgm:pt>
    <dgm:pt modelId="{6EAE5BF0-D101-4BD4-88AB-ABBD0B3F9F61}" type="parTrans" cxnId="{0B13BE44-E130-49B5-851C-2C0420B1F17A}">
      <dgm:prSet/>
      <dgm:spPr/>
      <dgm:t>
        <a:bodyPr/>
        <a:lstStyle/>
        <a:p>
          <a:endParaRPr lang="ru-RU"/>
        </a:p>
      </dgm:t>
    </dgm:pt>
    <dgm:pt modelId="{2A2D4B89-1EE1-48F5-8A2D-CEDA63799948}" type="sibTrans" cxnId="{0B13BE44-E130-49B5-851C-2C0420B1F17A}">
      <dgm:prSet/>
      <dgm:spPr>
        <a:blipFill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ln>
          <a:solidFill>
            <a:srgbClr val="C00000"/>
          </a:solidFill>
        </a:ln>
      </dgm:spPr>
      <dgm:t>
        <a:bodyPr/>
        <a:lstStyle/>
        <a:p>
          <a:endParaRPr lang="ru-RU"/>
        </a:p>
      </dgm:t>
    </dgm:pt>
    <dgm:pt modelId="{E4E89F3B-A933-4FCB-9C2D-AFE4B7687C36}">
      <dgm:prSet phldrT="[Текст]" custT="1"/>
      <dgm:spPr/>
      <dgm:t>
        <a:bodyPr/>
        <a:lstStyle/>
        <a:p>
          <a:r>
            <a:rPr lang="ru-RU" sz="1800" dirty="0"/>
            <a:t>Нормативные документы</a:t>
          </a:r>
        </a:p>
        <a:p>
          <a:r>
            <a:rPr lang="ru-RU" sz="1800" dirty="0"/>
            <a:t>Методические материалы</a:t>
          </a:r>
        </a:p>
      </dgm:t>
    </dgm:pt>
    <dgm:pt modelId="{E980FC41-5089-4F06-A608-97429F6C9DAB}" type="parTrans" cxnId="{F81D576E-A2A3-4C29-81DB-8EC1BDD31C3E}">
      <dgm:prSet/>
      <dgm:spPr/>
      <dgm:t>
        <a:bodyPr/>
        <a:lstStyle/>
        <a:p>
          <a:endParaRPr lang="ru-RU"/>
        </a:p>
      </dgm:t>
    </dgm:pt>
    <dgm:pt modelId="{B8BB43D9-B306-4D6E-9EDB-FCF039A02ECE}" type="sibTrans" cxnId="{F81D576E-A2A3-4C29-81DB-8EC1BDD31C3E}">
      <dgm:prSet/>
      <dgm:spPr>
        <a:blipFill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ln>
          <a:solidFill>
            <a:srgbClr val="C00000"/>
          </a:solidFill>
        </a:ln>
      </dgm:spPr>
      <dgm:t>
        <a:bodyPr/>
        <a:lstStyle/>
        <a:p>
          <a:endParaRPr lang="ru-RU"/>
        </a:p>
      </dgm:t>
    </dgm:pt>
    <dgm:pt modelId="{BB17923C-FAEF-48C0-A801-DCCD52DCC442}">
      <dgm:prSet phldrT="[Текст]" custT="1"/>
      <dgm:spPr/>
      <dgm:t>
        <a:bodyPr/>
        <a:lstStyle/>
        <a:p>
          <a:r>
            <a:rPr lang="ru-RU" sz="1800" dirty="0"/>
            <a:t>СМИ</a:t>
          </a:r>
        </a:p>
        <a:p>
          <a:r>
            <a:rPr lang="ru-RU" sz="1800" dirty="0"/>
            <a:t>Рейтинг центров</a:t>
          </a:r>
        </a:p>
        <a:p>
          <a:r>
            <a:rPr lang="ru-RU" sz="1800" dirty="0"/>
            <a:t>Форум</a:t>
          </a:r>
        </a:p>
      </dgm:t>
    </dgm:pt>
    <dgm:pt modelId="{7A4F360F-D5F6-4A7D-9323-E4830A250985}" type="parTrans" cxnId="{10E0A478-CB19-4EE8-BA18-C6480B0A19FD}">
      <dgm:prSet/>
      <dgm:spPr/>
      <dgm:t>
        <a:bodyPr/>
        <a:lstStyle/>
        <a:p>
          <a:endParaRPr lang="ru-RU"/>
        </a:p>
      </dgm:t>
    </dgm:pt>
    <dgm:pt modelId="{A63045DD-5942-46AF-B68D-33F0493F2C73}" type="sibTrans" cxnId="{10E0A478-CB19-4EE8-BA18-C6480B0A19FD}">
      <dgm:prSet/>
      <dgm:spPr>
        <a:blipFill>
          <a:blip xmlns:r="http://schemas.openxmlformats.org/officeDocument/2006/relationships"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ln>
          <a:solidFill>
            <a:srgbClr val="C00000"/>
          </a:solidFill>
        </a:ln>
      </dgm:spPr>
      <dgm:t>
        <a:bodyPr/>
        <a:lstStyle/>
        <a:p>
          <a:endParaRPr lang="ru-RU"/>
        </a:p>
      </dgm:t>
    </dgm:pt>
    <dgm:pt modelId="{CC1A181D-2A51-4158-8220-93A0B2ECE4A9}" type="pres">
      <dgm:prSet presAssocID="{A3DCB02B-05B3-413F-A3D1-574AF6DF594A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ru-RU"/>
        </a:p>
      </dgm:t>
    </dgm:pt>
    <dgm:pt modelId="{D716A986-FAFD-4660-A108-9FBB7F8470E4}" type="pres">
      <dgm:prSet presAssocID="{A3DCB02B-05B3-413F-A3D1-574AF6DF594A}" presName="Name1" presStyleCnt="0"/>
      <dgm:spPr/>
    </dgm:pt>
    <dgm:pt modelId="{441CB4DE-7B07-47FF-9427-E8FDF8DEE4CF}" type="pres">
      <dgm:prSet presAssocID="{A841A2BF-FB84-4281-8727-D917AB2E8451}" presName="picture_1" presStyleCnt="0"/>
      <dgm:spPr/>
    </dgm:pt>
    <dgm:pt modelId="{9DCEBD1E-A045-4BF7-963D-A88A43E694D9}" type="pres">
      <dgm:prSet presAssocID="{A841A2BF-FB84-4281-8727-D917AB2E8451}" presName="pictureRepeatNode" presStyleLbl="alignImgPlace1" presStyleIdx="0" presStyleCnt="4"/>
      <dgm:spPr/>
      <dgm:t>
        <a:bodyPr/>
        <a:lstStyle/>
        <a:p>
          <a:endParaRPr lang="ru-RU"/>
        </a:p>
      </dgm:t>
    </dgm:pt>
    <dgm:pt modelId="{A9E24C9C-2F9B-46CF-8BF6-4079EC8B3ECD}" type="pres">
      <dgm:prSet presAssocID="{2F37A0AE-0598-44DD-A302-059EB7E15AA8}" presName="text_1" presStyleLbl="node1" presStyleIdx="0" presStyleCnt="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1A1E0C0-A544-406D-877C-98B9B6122AB5}" type="pres">
      <dgm:prSet presAssocID="{2A2D4B89-1EE1-48F5-8A2D-CEDA63799948}" presName="picture_2" presStyleCnt="0"/>
      <dgm:spPr/>
    </dgm:pt>
    <dgm:pt modelId="{74D91749-706B-472E-9470-0C0CF425AEF4}" type="pres">
      <dgm:prSet presAssocID="{2A2D4B89-1EE1-48F5-8A2D-CEDA63799948}" presName="pictureRepeatNode" presStyleLbl="alignImgPlace1" presStyleIdx="1" presStyleCnt="4"/>
      <dgm:spPr/>
      <dgm:t>
        <a:bodyPr/>
        <a:lstStyle/>
        <a:p>
          <a:endParaRPr lang="ru-RU"/>
        </a:p>
      </dgm:t>
    </dgm:pt>
    <dgm:pt modelId="{2BC73156-3B8F-4D7B-97E8-202A7247BB49}" type="pres">
      <dgm:prSet presAssocID="{249CEFAB-7A3E-496E-8D27-168848D0A210}" presName="line_2" presStyleLbl="parChTrans1D1" presStyleIdx="0" presStyleCnt="3"/>
      <dgm:spPr/>
    </dgm:pt>
    <dgm:pt modelId="{7358AE14-82AC-4BD6-A3AE-625076E970F9}" type="pres">
      <dgm:prSet presAssocID="{249CEFAB-7A3E-496E-8D27-168848D0A210}" presName="textparent_2" presStyleLbl="node1" presStyleIdx="0" presStyleCnt="0"/>
      <dgm:spPr/>
    </dgm:pt>
    <dgm:pt modelId="{012FA150-D85E-4466-A106-0B7A3013F10E}" type="pres">
      <dgm:prSet presAssocID="{249CEFAB-7A3E-496E-8D27-168848D0A210}" presName="text_2" presStyleLbl="revTx" presStyleIdx="0" presStyleCnt="3" custScaleX="80241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B4464BC-4ECF-4E0F-9A2F-260B2C4A4DE4}" type="pres">
      <dgm:prSet presAssocID="{B8BB43D9-B306-4D6E-9EDB-FCF039A02ECE}" presName="picture_3" presStyleCnt="0"/>
      <dgm:spPr/>
    </dgm:pt>
    <dgm:pt modelId="{93B3C290-CF5E-4626-AB64-68357D1B7D71}" type="pres">
      <dgm:prSet presAssocID="{B8BB43D9-B306-4D6E-9EDB-FCF039A02ECE}" presName="pictureRepeatNode" presStyleLbl="alignImgPlace1" presStyleIdx="2" presStyleCnt="4"/>
      <dgm:spPr/>
      <dgm:t>
        <a:bodyPr/>
        <a:lstStyle/>
        <a:p>
          <a:endParaRPr lang="ru-RU"/>
        </a:p>
      </dgm:t>
    </dgm:pt>
    <dgm:pt modelId="{F613D570-A320-4C01-A4FA-D7FE36A90A48}" type="pres">
      <dgm:prSet presAssocID="{E4E89F3B-A933-4FCB-9C2D-AFE4B7687C36}" presName="line_3" presStyleLbl="parChTrans1D1" presStyleIdx="1" presStyleCnt="3"/>
      <dgm:spPr/>
    </dgm:pt>
    <dgm:pt modelId="{5ABD3CA0-2AAE-41F4-9D0F-A21807239E56}" type="pres">
      <dgm:prSet presAssocID="{E4E89F3B-A933-4FCB-9C2D-AFE4B7687C36}" presName="textparent_3" presStyleLbl="node1" presStyleIdx="0" presStyleCnt="0"/>
      <dgm:spPr/>
    </dgm:pt>
    <dgm:pt modelId="{089674A1-19FE-4F39-8B70-3301290D1740}" type="pres">
      <dgm:prSet presAssocID="{E4E89F3B-A933-4FCB-9C2D-AFE4B7687C36}" presName="text_3" presStyleLbl="revTx" presStyleIdx="1" presStyleCnt="3" custScaleX="56158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7FB3383-2D45-4D3A-8511-1A5C9E5BC574}" type="pres">
      <dgm:prSet presAssocID="{A63045DD-5942-46AF-B68D-33F0493F2C73}" presName="picture_4" presStyleCnt="0"/>
      <dgm:spPr/>
    </dgm:pt>
    <dgm:pt modelId="{D3FAD5E8-0323-4375-AC9A-DE5742907821}" type="pres">
      <dgm:prSet presAssocID="{A63045DD-5942-46AF-B68D-33F0493F2C73}" presName="pictureRepeatNode" presStyleLbl="alignImgPlace1" presStyleIdx="3" presStyleCnt="4"/>
      <dgm:spPr/>
      <dgm:t>
        <a:bodyPr/>
        <a:lstStyle/>
        <a:p>
          <a:endParaRPr lang="ru-RU"/>
        </a:p>
      </dgm:t>
    </dgm:pt>
    <dgm:pt modelId="{B3012A1D-16B5-49C7-90F6-401D66E41463}" type="pres">
      <dgm:prSet presAssocID="{BB17923C-FAEF-48C0-A801-DCCD52DCC442}" presName="line_4" presStyleLbl="parChTrans1D1" presStyleIdx="2" presStyleCnt="3"/>
      <dgm:spPr/>
    </dgm:pt>
    <dgm:pt modelId="{FDA98DA8-548A-4137-A364-27CA18F668A4}" type="pres">
      <dgm:prSet presAssocID="{BB17923C-FAEF-48C0-A801-DCCD52DCC442}" presName="textparent_4" presStyleLbl="node1" presStyleIdx="0" presStyleCnt="0"/>
      <dgm:spPr/>
    </dgm:pt>
    <dgm:pt modelId="{856919C2-CDFC-439A-A7C9-BC7EC5C86C10}" type="pres">
      <dgm:prSet presAssocID="{BB17923C-FAEF-48C0-A801-DCCD52DCC442}" presName="text_4" presStyleLbl="revTx" presStyleIdx="2" presStyleCnt="3" custScaleX="67378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10E0A478-CB19-4EE8-BA18-C6480B0A19FD}" srcId="{A3DCB02B-05B3-413F-A3D1-574AF6DF594A}" destId="{BB17923C-FAEF-48C0-A801-DCCD52DCC442}" srcOrd="3" destOrd="0" parTransId="{7A4F360F-D5F6-4A7D-9323-E4830A250985}" sibTransId="{A63045DD-5942-46AF-B68D-33F0493F2C73}"/>
    <dgm:cxn modelId="{3369A513-92BD-46DC-935B-D9AAF5B9E395}" type="presOf" srcId="{2A2D4B89-1EE1-48F5-8A2D-CEDA63799948}" destId="{74D91749-706B-472E-9470-0C0CF425AEF4}" srcOrd="0" destOrd="0" presId="urn:microsoft.com/office/officeart/2008/layout/CircularPictureCallout"/>
    <dgm:cxn modelId="{F81D576E-A2A3-4C29-81DB-8EC1BDD31C3E}" srcId="{A3DCB02B-05B3-413F-A3D1-574AF6DF594A}" destId="{E4E89F3B-A933-4FCB-9C2D-AFE4B7687C36}" srcOrd="2" destOrd="0" parTransId="{E980FC41-5089-4F06-A608-97429F6C9DAB}" sibTransId="{B8BB43D9-B306-4D6E-9EDB-FCF039A02ECE}"/>
    <dgm:cxn modelId="{0B1FBD59-66A8-4AC4-8412-14F703264475}" type="presOf" srcId="{BB17923C-FAEF-48C0-A801-DCCD52DCC442}" destId="{856919C2-CDFC-439A-A7C9-BC7EC5C86C10}" srcOrd="0" destOrd="0" presId="urn:microsoft.com/office/officeart/2008/layout/CircularPictureCallout"/>
    <dgm:cxn modelId="{EEE69931-CF14-423F-BD2F-D32CCD883CB4}" srcId="{A3DCB02B-05B3-413F-A3D1-574AF6DF594A}" destId="{2F37A0AE-0598-44DD-A302-059EB7E15AA8}" srcOrd="0" destOrd="0" parTransId="{49908A2D-775B-4AEB-A9CD-78D0CBCA97F4}" sibTransId="{A841A2BF-FB84-4281-8727-D917AB2E8451}"/>
    <dgm:cxn modelId="{482AD341-0309-4875-8145-0025A6870DE5}" type="presOf" srcId="{A63045DD-5942-46AF-B68D-33F0493F2C73}" destId="{D3FAD5E8-0323-4375-AC9A-DE5742907821}" srcOrd="0" destOrd="0" presId="urn:microsoft.com/office/officeart/2008/layout/CircularPictureCallout"/>
    <dgm:cxn modelId="{9491135D-DBAF-4D34-B80F-AB1EE41C9548}" type="presOf" srcId="{A841A2BF-FB84-4281-8727-D917AB2E8451}" destId="{9DCEBD1E-A045-4BF7-963D-A88A43E694D9}" srcOrd="0" destOrd="0" presId="urn:microsoft.com/office/officeart/2008/layout/CircularPictureCallout"/>
    <dgm:cxn modelId="{0B13BE44-E130-49B5-851C-2C0420B1F17A}" srcId="{A3DCB02B-05B3-413F-A3D1-574AF6DF594A}" destId="{249CEFAB-7A3E-496E-8D27-168848D0A210}" srcOrd="1" destOrd="0" parTransId="{6EAE5BF0-D101-4BD4-88AB-ABBD0B3F9F61}" sibTransId="{2A2D4B89-1EE1-48F5-8A2D-CEDA63799948}"/>
    <dgm:cxn modelId="{112388A2-49ED-432B-BCE0-B3A4234BED0F}" type="presOf" srcId="{2F37A0AE-0598-44DD-A302-059EB7E15AA8}" destId="{A9E24C9C-2F9B-46CF-8BF6-4079EC8B3ECD}" srcOrd="0" destOrd="0" presId="urn:microsoft.com/office/officeart/2008/layout/CircularPictureCallout"/>
    <dgm:cxn modelId="{97B07E30-643D-44BD-9C98-468BEBD7E65A}" type="presOf" srcId="{A3DCB02B-05B3-413F-A3D1-574AF6DF594A}" destId="{CC1A181D-2A51-4158-8220-93A0B2ECE4A9}" srcOrd="0" destOrd="0" presId="urn:microsoft.com/office/officeart/2008/layout/CircularPictureCallout"/>
    <dgm:cxn modelId="{4DF797D3-ABAE-4E04-A866-559573814483}" type="presOf" srcId="{249CEFAB-7A3E-496E-8D27-168848D0A210}" destId="{012FA150-D85E-4466-A106-0B7A3013F10E}" srcOrd="0" destOrd="0" presId="urn:microsoft.com/office/officeart/2008/layout/CircularPictureCallout"/>
    <dgm:cxn modelId="{705E36E2-7906-4671-849C-ABF188598BD7}" type="presOf" srcId="{E4E89F3B-A933-4FCB-9C2D-AFE4B7687C36}" destId="{089674A1-19FE-4F39-8B70-3301290D1740}" srcOrd="0" destOrd="0" presId="urn:microsoft.com/office/officeart/2008/layout/CircularPictureCallout"/>
    <dgm:cxn modelId="{5BDA3F38-36EE-4960-BFBA-2BC7E1DE1735}" type="presOf" srcId="{B8BB43D9-B306-4D6E-9EDB-FCF039A02ECE}" destId="{93B3C290-CF5E-4626-AB64-68357D1B7D71}" srcOrd="0" destOrd="0" presId="urn:microsoft.com/office/officeart/2008/layout/CircularPictureCallout"/>
    <dgm:cxn modelId="{5C77623C-D0BF-4AE5-83E1-7AC3C31B49E6}" type="presParOf" srcId="{CC1A181D-2A51-4158-8220-93A0B2ECE4A9}" destId="{D716A986-FAFD-4660-A108-9FBB7F8470E4}" srcOrd="0" destOrd="0" presId="urn:microsoft.com/office/officeart/2008/layout/CircularPictureCallout"/>
    <dgm:cxn modelId="{EEE0D61E-3377-4CA3-AB54-14E803D05CB4}" type="presParOf" srcId="{D716A986-FAFD-4660-A108-9FBB7F8470E4}" destId="{441CB4DE-7B07-47FF-9427-E8FDF8DEE4CF}" srcOrd="0" destOrd="0" presId="urn:microsoft.com/office/officeart/2008/layout/CircularPictureCallout"/>
    <dgm:cxn modelId="{21264E0D-47FC-49CE-9B29-71ACE20CAE42}" type="presParOf" srcId="{441CB4DE-7B07-47FF-9427-E8FDF8DEE4CF}" destId="{9DCEBD1E-A045-4BF7-963D-A88A43E694D9}" srcOrd="0" destOrd="0" presId="urn:microsoft.com/office/officeart/2008/layout/CircularPictureCallout"/>
    <dgm:cxn modelId="{912FF760-92E8-4976-90F5-A6849B0BD794}" type="presParOf" srcId="{D716A986-FAFD-4660-A108-9FBB7F8470E4}" destId="{A9E24C9C-2F9B-46CF-8BF6-4079EC8B3ECD}" srcOrd="1" destOrd="0" presId="urn:microsoft.com/office/officeart/2008/layout/CircularPictureCallout"/>
    <dgm:cxn modelId="{391669B5-4AEC-417E-82BD-48D98DCE2D22}" type="presParOf" srcId="{D716A986-FAFD-4660-A108-9FBB7F8470E4}" destId="{31A1E0C0-A544-406D-877C-98B9B6122AB5}" srcOrd="2" destOrd="0" presId="urn:microsoft.com/office/officeart/2008/layout/CircularPictureCallout"/>
    <dgm:cxn modelId="{52C5298C-D237-48A9-B90F-7E13652CEBFC}" type="presParOf" srcId="{31A1E0C0-A544-406D-877C-98B9B6122AB5}" destId="{74D91749-706B-472E-9470-0C0CF425AEF4}" srcOrd="0" destOrd="0" presId="urn:microsoft.com/office/officeart/2008/layout/CircularPictureCallout"/>
    <dgm:cxn modelId="{AD602FA6-C23A-4030-A411-5B775A7349A2}" type="presParOf" srcId="{D716A986-FAFD-4660-A108-9FBB7F8470E4}" destId="{2BC73156-3B8F-4D7B-97E8-202A7247BB49}" srcOrd="3" destOrd="0" presId="urn:microsoft.com/office/officeart/2008/layout/CircularPictureCallout"/>
    <dgm:cxn modelId="{745C4220-E64D-4730-A476-0DD2766765EB}" type="presParOf" srcId="{D716A986-FAFD-4660-A108-9FBB7F8470E4}" destId="{7358AE14-82AC-4BD6-A3AE-625076E970F9}" srcOrd="4" destOrd="0" presId="urn:microsoft.com/office/officeart/2008/layout/CircularPictureCallout"/>
    <dgm:cxn modelId="{1495D743-4C83-4899-A06A-C3386E336AC8}" type="presParOf" srcId="{7358AE14-82AC-4BD6-A3AE-625076E970F9}" destId="{012FA150-D85E-4466-A106-0B7A3013F10E}" srcOrd="0" destOrd="0" presId="urn:microsoft.com/office/officeart/2008/layout/CircularPictureCallout"/>
    <dgm:cxn modelId="{D95A2A44-4465-42C0-B01D-C08D8AB9B044}" type="presParOf" srcId="{D716A986-FAFD-4660-A108-9FBB7F8470E4}" destId="{EB4464BC-4ECF-4E0F-9A2F-260B2C4A4DE4}" srcOrd="5" destOrd="0" presId="urn:microsoft.com/office/officeart/2008/layout/CircularPictureCallout"/>
    <dgm:cxn modelId="{EA38CABD-CE8F-443F-B781-B7320F3EA741}" type="presParOf" srcId="{EB4464BC-4ECF-4E0F-9A2F-260B2C4A4DE4}" destId="{93B3C290-CF5E-4626-AB64-68357D1B7D71}" srcOrd="0" destOrd="0" presId="urn:microsoft.com/office/officeart/2008/layout/CircularPictureCallout"/>
    <dgm:cxn modelId="{4F819A23-F429-4AE0-BC5E-6E71F826F597}" type="presParOf" srcId="{D716A986-FAFD-4660-A108-9FBB7F8470E4}" destId="{F613D570-A320-4C01-A4FA-D7FE36A90A48}" srcOrd="6" destOrd="0" presId="urn:microsoft.com/office/officeart/2008/layout/CircularPictureCallout"/>
    <dgm:cxn modelId="{8C1948DF-AB33-4122-B2F9-D5E91B5DD606}" type="presParOf" srcId="{D716A986-FAFD-4660-A108-9FBB7F8470E4}" destId="{5ABD3CA0-2AAE-41F4-9D0F-A21807239E56}" srcOrd="7" destOrd="0" presId="urn:microsoft.com/office/officeart/2008/layout/CircularPictureCallout"/>
    <dgm:cxn modelId="{13170DC5-7964-479F-9966-2462ED464E81}" type="presParOf" srcId="{5ABD3CA0-2AAE-41F4-9D0F-A21807239E56}" destId="{089674A1-19FE-4F39-8B70-3301290D1740}" srcOrd="0" destOrd="0" presId="urn:microsoft.com/office/officeart/2008/layout/CircularPictureCallout"/>
    <dgm:cxn modelId="{13FC599C-182F-400A-9D91-EDA8087709F5}" type="presParOf" srcId="{D716A986-FAFD-4660-A108-9FBB7F8470E4}" destId="{47FB3383-2D45-4D3A-8511-1A5C9E5BC574}" srcOrd="8" destOrd="0" presId="urn:microsoft.com/office/officeart/2008/layout/CircularPictureCallout"/>
    <dgm:cxn modelId="{7B9FE83A-C99F-49D4-A7C5-D9C344060D77}" type="presParOf" srcId="{47FB3383-2D45-4D3A-8511-1A5C9E5BC574}" destId="{D3FAD5E8-0323-4375-AC9A-DE5742907821}" srcOrd="0" destOrd="0" presId="urn:microsoft.com/office/officeart/2008/layout/CircularPictureCallout"/>
    <dgm:cxn modelId="{F3B71CC3-AE28-4644-AF62-FA1D835C5CA1}" type="presParOf" srcId="{D716A986-FAFD-4660-A108-9FBB7F8470E4}" destId="{B3012A1D-16B5-49C7-90F6-401D66E41463}" srcOrd="9" destOrd="0" presId="urn:microsoft.com/office/officeart/2008/layout/CircularPictureCallout"/>
    <dgm:cxn modelId="{7475D81E-1B3C-490C-96A0-A546F55586E1}" type="presParOf" srcId="{D716A986-FAFD-4660-A108-9FBB7F8470E4}" destId="{FDA98DA8-548A-4137-A364-27CA18F668A4}" srcOrd="10" destOrd="0" presId="urn:microsoft.com/office/officeart/2008/layout/CircularPictureCallout"/>
    <dgm:cxn modelId="{55951073-05A0-46B3-8B31-539AF084F5A0}" type="presParOf" srcId="{FDA98DA8-548A-4137-A364-27CA18F668A4}" destId="{856919C2-CDFC-439A-A7C9-BC7EC5C86C10}" srcOrd="0" destOrd="0" presId="urn:microsoft.com/office/officeart/2008/layout/CircularPictureCallou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gear1">
  <dgm:title val=""/>
  <dgm:desc val=""/>
  <dgm:catLst>
    <dgm:cat type="relationship" pri="3000"/>
    <dgm:cat type="process" pri="28000"/>
    <dgm:cat type="cycle" pri="1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 useDef="1">
    <dgm:dataModel>
      <dgm:ptLst/>
      <dgm:bg/>
      <dgm:whole/>
    </dgm:dataModel>
  </dgm:clrData>
  <dgm:layoutNode name="composite">
    <dgm:varLst>
      <dgm:chMax val="3"/>
      <dgm:animLvl val="lvl"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lte" val="1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05"/>
          <dgm:constr type="t" for="ch" forName="gear1" refType="w" fact="0.05"/>
          <dgm:constr type="w" for="ch" forName="gear1srcNode" val="1"/>
          <dgm:constr type="h" for="ch" forName="gear1srcNode" val="1"/>
          <dgm:constr type="l" for="ch" forName="gear1srcNode" refType="w" fact="0.32"/>
          <dgm:constr type="t" for="ch" forName="gear1srcNode"/>
          <dgm:constr type="w" for="ch" forName="gear1dstNode" val="1"/>
          <dgm:constr type="h" for="ch" forName="gear1dstNode" val="1"/>
          <dgm:constr type="r" for="ch" forName="gear1dstNode" refType="w" fact="0.58"/>
          <dgm:constr type="t" for="ch" forName="gear1dstNode" refType="h" fact="0.5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/>
          <dgm:constr type="b" for="ch" forName="gear1ch" refType="h" fact="0.6"/>
        </dgm:constrLst>
      </dgm:if>
      <dgm:if name="Name2" axis="ch" ptType="node" func="cnt" op="equ" val="2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2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2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7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w" fact="0.8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1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0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3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 refType="w" fact="0.34"/>
          <dgm:constr type="t" for="ch" forName="gear2ch" refType="w" fact="0.04"/>
        </dgm:constrLst>
      </dgm:if>
      <dgm:else name="Name3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4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4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95"/>
          <dgm:constr type="diam" for="des" forName="connector1" refType="w" refFor="ch" refForName="gear1" op="equ" fact="1.15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h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3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2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5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/>
          <dgm:constr type="t" for="ch" forName="gear2ch" refType="w" fact="0.58"/>
          <dgm:constr type="w" for="ch" forName="gear3" refType="w" fact="0.48"/>
          <dgm:constr type="h" for="ch" forName="gear3" refType="w" fact="0.48"/>
          <dgm:constr type="l" for="ch" forName="gear3" refType="w" fact="0.31"/>
          <dgm:constr type="t" for="ch" forName="gear3"/>
          <dgm:constr type="w" for="ch" forName="gear3tx" refType="w" fact="0.22"/>
          <dgm:constr type="h" for="ch" forName="gear3tx" refType="w" fact="0.22"/>
          <dgm:constr type="ctrX" for="ch" forName="gear3tx" refType="ctrX" refFor="ch" refForName="gear3"/>
          <dgm:constr type="ctrY" for="ch" forName="gear3tx" refType="ctrY" refFor="ch" refForName="gear3"/>
          <dgm:constr type="w" for="ch" forName="gear3srcNode" val="1"/>
          <dgm:constr type="h" for="ch" forName="gear3srcNode" val="1"/>
          <dgm:constr type="l" for="ch" forName="gear3srcNode" refType="w" fact="0.3"/>
          <dgm:constr type="t" for="ch" forName="gear3srcNode" refType="w" fact="0.25"/>
          <dgm:constr type="w" for="ch" forName="gear3dstNode" val="1"/>
          <dgm:constr type="h" for="ch" forName="gear3dstNode" val="1"/>
          <dgm:constr type="l" for="ch" forName="gear3dstNode" refType="w" fact="0.38"/>
          <dgm:constr type="t" for="ch" forName="gear3dstNode" refType="h" fact="0.05"/>
          <dgm:constr type="diam" for="des" forName="connector3" refType="w" refFor="ch" refForName="gear3" op="equ"/>
          <dgm:constr type="h" for="des" forName="connector3" refType="w" refFor="ch" refForName="gear1" op="equ" fact="0.1"/>
          <dgm:constr type="w" for="ch" forName="gear3ch" refType="w" fact="0.35"/>
          <dgm:constr type="h" for="ch" forName="gear3ch" refType="w" refFor="ch" refForName="gear3ch" fact="0.6"/>
          <dgm:constr type="l" for="ch" forName="gear3ch" refType="w" fact="0.65"/>
          <dgm:constr type="t" for="ch" forName="gear3ch" refType="h" fact="0.13"/>
        </dgm:constrLst>
      </dgm:else>
    </dgm:choose>
    <dgm:ruleLst/>
    <dgm:forEach name="Name4" axis="ch" ptType="node" cnt="1">
      <dgm:layoutNode name="gear1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9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1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1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5">
        <dgm:if name="Name6" axis="ch" ptType="node" func="cnt" op="gte" val="1">
          <dgm:layoutNode name="gear1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7"/>
      </dgm:choose>
    </dgm:forEach>
    <dgm:forEach name="Name8" axis="ch" ptType="node" st="2" cnt="1">
      <dgm:layoutNode name="gear2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6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2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2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9">
        <dgm:if name="Name10" axis="ch" ptType="node" func="cnt" op="gte" val="1">
          <dgm:layoutNode name="gear2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1"/>
      </dgm:choose>
    </dgm:forEach>
    <dgm:forEach name="Name12" axis="ch" ptType="node" st="3" cnt="1">
      <dgm:layoutNode name="gear3" styleLbl="node1">
        <dgm:alg type="sp"/>
        <dgm:shape xmlns:r="http://schemas.openxmlformats.org/officeDocument/2006/relationships" rot="-15" type="gear6" r:blip="">
          <dgm:adjLst/>
        </dgm:shape>
        <dgm:presOf axis="self"/>
        <dgm:constrLst/>
        <dgm:ruleLst/>
      </dgm:layoutNode>
      <dgm:layoutNode name="gear3tx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3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3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13">
        <dgm:if name="Name14" axis="ch" ptType="node" func="cnt" op="gte" val="1">
          <dgm:layoutNode name="gear3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5"/>
      </dgm:choose>
    </dgm:forEach>
    <dgm:forEach name="Name16" axis="ch" ptType="sibTrans" hideLastTrans="0" cnt="1">
      <dgm:layoutNode name="connector1" styleLbl="sibTrans2D1">
        <dgm:alg type="conn">
          <dgm:param type="connRout" val="curve"/>
          <dgm:param type="srcNode" val="gear1srcNode"/>
          <dgm:param type="dstNode" val="gear1dstNode"/>
          <dgm:param type="begPts" val="midR"/>
          <dgm:param type="endPts" val="tCtr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7" axis="ch" ptType="sibTrans" hideLastTrans="0" st="2" cnt="1">
      <dgm:layoutNode name="connector2" styleLbl="sibTrans2D1">
        <dgm:alg type="conn">
          <dgm:param type="connRout" val="curve"/>
          <dgm:param type="srcNode" val="gear2srcNode"/>
          <dgm:param type="dstNode" val="gear2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8" axis="ch" ptType="sibTrans" hideLastTrans="0" st="3" cnt="1">
      <dgm:layoutNode name="connector3" styleLbl="sibTrans2D1">
        <dgm:alg type="conn">
          <dgm:param type="connRout" val="curve"/>
          <dgm:param type="srcNode" val="gear3srcNode"/>
          <dgm:param type="dstNode" val="gear3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AscendingPictureAccentProcess">
  <dgm:title val=""/>
  <dgm:desc val=""/>
  <dgm:catLst>
    <dgm:cat type="process" pri="22500"/>
    <dgm:cat type="picture" pri="16000"/>
    <dgm:cat type="pictureconvert" pri="16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shape xmlns:r="http://schemas.openxmlformats.org/officeDocument/2006/relationships" r:blip="">
      <dgm:adjLst/>
    </dgm:shape>
    <dgm:choose name="Name1">
      <dgm:if name="Name2" axis="ch" ptType="node" func="cnt" op="equ" val="1">
        <dgm:choose name="Name3">
          <dgm:if name="Name4" func="var" arg="dir" op="equ" val="norm">
            <dgm:choose name="Name5">
              <dgm:if name="Name6" axis="des" func="maxDepth" op="gt" val="1">
                <dgm:alg type="composite">
                  <dgm:param type="ar" val="2.7"/>
                </dgm:alg>
                <dgm:constrLst>
                  <dgm:constr type="primFontSz" for="ch" forName="parTx1" op="equ" val="65"/>
                  <dgm:constr type="primFontSz" for="ch" forName="desTx1" op="equ" val="65"/>
                  <dgm:constr type="userD" refType="w" fact="0.0247"/>
                  <dgm:constr type="l" for="ch" forName="parTx1" refType="w" fact="0.2711"/>
                  <dgm:constr type="t" for="ch" forName="parTx1" refType="h" fact="0.9603"/>
                  <dgm:constr type="w" for="ch" forName="parTx1" refType="w" fact="0.5325"/>
                  <dgm:constr type="h" for="ch" forName="parTx1" refType="h" fact="0.3856"/>
                  <dgm:constr type="ctrX" for="ch" forName="picture1" refType="w" fact="0.2469"/>
                  <dgm:constr type="ctrY" for="ch" forName="picture1" refType="h" fact="0.9"/>
                  <dgm:constr type="w" for="ch" forName="picture1" refType="w" fact="0.2469"/>
                  <dgm:constr type="h" for="ch" forName="picture1" refType="h" fact="0.6667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</dgm:constrLst>
              </dgm:if>
              <dgm:else name="Name7">
                <dgm:alg type="composite">
                  <dgm:param type="ar" val="2"/>
                </dgm:alg>
                <dgm:constrLst>
                  <dgm:constr type="primFontSz" for="ch" forName="parTx1" op="equ" val="65"/>
                  <dgm:constr type="userD" refType="w" fact="0.0333"/>
                  <dgm:constr type="l" for="ch" forName="parTx1" refType="w" fact="0.366"/>
                  <dgm:constr type="t" for="ch" forName="parTx1" refType="h" fact="0.7113"/>
                  <dgm:constr type="w" for="ch" forName="parTx1" refType="w" fact="0.7189"/>
                  <dgm:constr type="h" for="ch" forName="parTx1" refType="h" fact="0.3856"/>
                  <dgm:constr type="ctrX" for="ch" forName="picture1" refType="w" fact="0.3333"/>
                  <dgm:constr type="ctrY" for="ch" forName="picture1" refType="h" fact="0.6667"/>
                  <dgm:constr type="w" for="ch" forName="picture1" refType="w" fact="0.3333"/>
                  <dgm:constr type="h" for="ch" forName="picture1" refType="h" fact="0.6667"/>
                </dgm:constrLst>
              </dgm:else>
            </dgm:choose>
          </dgm:if>
          <dgm:else name="Name8">
            <dgm:choose name="Name9">
              <dgm:if name="Name10" axis="des" func="maxDepth" op="gt" val="1">
                <dgm:alg type="composite">
                  <dgm:param type="ar" val="2.7"/>
                </dgm:alg>
                <dgm:constrLst>
                  <dgm:constr type="primFontSz" for="ch" forName="parTx1" op="equ" val="65"/>
                  <dgm:constr type="primFontSz" for="ch" forName="desTx1" op="equ" val="65"/>
                  <dgm:constr type="userD" refType="w" fact="0.0247"/>
                  <dgm:constr type="r" for="ch" forName="parTx1" refType="w" fact="0.7289"/>
                  <dgm:constr type="t" for="ch" forName="parTx1" refType="h" fact="0.9603"/>
                  <dgm:constr type="w" for="ch" forName="parTx1" refType="w" fact="0.5325"/>
                  <dgm:constr type="h" for="ch" forName="parTx1" refType="h" fact="0.3856"/>
                  <dgm:constr type="ctrX" for="ch" forName="picture1" refType="w" fact="0.7531"/>
                  <dgm:constr type="ctrY" for="ch" forName="picture1" refType="h" fact="0.9"/>
                  <dgm:constr type="w" for="ch" forName="picture1" refType="w" fact="0.2469"/>
                  <dgm:constr type="h" for="ch" forName="picture1" refType="h" fact="0.6667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</dgm:constrLst>
              </dgm:if>
              <dgm:else name="Name11">
                <dgm:alg type="composite">
                  <dgm:param type="ar" val="2"/>
                </dgm:alg>
                <dgm:constrLst>
                  <dgm:constr type="primFontSz" for="ch" forName="parTx1" op="equ" val="65"/>
                  <dgm:constr type="userD" refType="w" fact="0.0333"/>
                  <dgm:constr type="r" for="ch" forName="parTx1" refType="w" fact="0.634"/>
                  <dgm:constr type="t" for="ch" forName="parTx1" refType="h" fact="0.7113"/>
                  <dgm:constr type="w" for="ch" forName="parTx1" refType="w" fact="0.7189"/>
                  <dgm:constr type="h" for="ch" forName="parTx1" refType="h" fact="0.3856"/>
                  <dgm:constr type="ctrX" for="ch" forName="picture1" refType="w" fact="0.6667"/>
                  <dgm:constr type="ctrY" for="ch" forName="picture1" refType="h" fact="0.6667"/>
                  <dgm:constr type="w" for="ch" forName="picture1" refType="w" fact="0.3333"/>
                  <dgm:constr type="h" for="ch" forName="picture1" refType="h" fact="0.6667"/>
                </dgm:constrLst>
              </dgm:else>
            </dgm:choose>
          </dgm:else>
        </dgm:choose>
      </dgm:if>
      <dgm:if name="Name12" axis="ch" ptType="node" func="cnt" op="equ" val="2">
        <dgm:choose name="Name13">
          <dgm:if name="Name14" func="var" arg="dir" op="equ" val="norm">
            <dgm:choose name="Name15">
              <dgm:if name="Name16" axis="des" func="maxDepth" op="gt" val="1">
                <dgm:alg type="composite">
                  <dgm:param type="ar" val="2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userD" refType="w" fact="0.0188"/>
                  <dgm:constr type="ctrX" for="ch" forName="dot1" refType="w" fact="0.3221"/>
                  <dgm:constr type="ctrY" for="ch" forName="dot1" refType="h" fact="0.5911"/>
                  <dgm:constr type="w" for="ch" forName="dot1" refType="userD"/>
                  <dgm:constr type="h" for="ch" forName="dot1" refType="userD"/>
                  <dgm:constr type="ctrX" for="ch" forName="dot2" refType="w" fact="0.3056"/>
                  <dgm:constr type="ctrY" for="ch" forName="dot2" refType="h" fact="0.644"/>
                  <dgm:constr type="w" for="ch" forName="dot2" refType="userD"/>
                  <dgm:constr type="h" for="ch" forName="dot2" refType="userD"/>
                  <dgm:constr type="ctrX" for="ch" forName="dot3" refType="w" fact="0.2859"/>
                  <dgm:constr type="ctrY" for="ch" forName="dot3" refType="h" fact="0.6898"/>
                  <dgm:constr type="w" for="ch" forName="dot3" refType="userD"/>
                  <dgm:constr type="h" for="ch" forName="dot3" refType="userD"/>
                  <dgm:constr type="ctrX" for="ch" forName="dotArrow1" refType="w" fact="0.3095"/>
                  <dgm:constr type="ctrY" for="ch" forName="dotArrow1" refType="h" fact="0.0587"/>
                  <dgm:constr type="w" for="ch" forName="dotArrow1" refType="userD"/>
                  <dgm:constr type="h" for="ch" forName="dotArrow1" refType="userD"/>
                  <dgm:constr type="ctrX" for="ch" forName="dotArrow2" refType="w" fact="0.3346"/>
                  <dgm:constr type="ctrY" for="ch" forName="dotArrow2" refType="h" fact="0.0287"/>
                  <dgm:constr type="w" for="ch" forName="dotArrow2" refType="userD"/>
                  <dgm:constr type="h" for="ch" forName="dotArrow2" refType="userD"/>
                  <dgm:constr type="ctrX" for="ch" forName="dotArrow3" refType="w" fact="0.3597"/>
                  <dgm:constr type="ctrY" for="ch" forName="dotArrow3" refType="h" fact="-0.0013"/>
                  <dgm:constr type="w" for="ch" forName="dotArrow3" refType="userD"/>
                  <dgm:constr type="h" for="ch" forName="dotArrow3" refType="userD"/>
                  <dgm:constr type="ctrX" for="ch" forName="dotArrow4" refType="w" fact="0.3848"/>
                  <dgm:constr type="ctrY" for="ch" forName="dotArrow4" refType="h" fact="0.0287"/>
                  <dgm:constr type="w" for="ch" forName="dotArrow4" refType="userD"/>
                  <dgm:constr type="h" for="ch" forName="dotArrow4" refType="userD"/>
                  <dgm:constr type="ctrX" for="ch" forName="dotArrow5" refType="w" fact="0.41"/>
                  <dgm:constr type="ctrY" for="ch" forName="dotArrow5" refType="h" fact="0.0587"/>
                  <dgm:constr type="w" for="ch" forName="dotArrow5" refType="userD"/>
                  <dgm:constr type="h" for="ch" forName="dotArrow5" refType="userD"/>
                  <dgm:constr type="ctrX" for="ch" forName="dotArrow6" refType="w" fact="0.3597"/>
                  <dgm:constr type="ctrY" for="ch" forName="dotArrow6" refType="h" fact="0.062"/>
                  <dgm:constr type="w" for="ch" forName="dotArrow6" refType="userD"/>
                  <dgm:constr type="h" for="ch" forName="dotArrow6" refType="userD"/>
                  <dgm:constr type="ctrX" for="ch" forName="dotArrow7" refType="w" fact="0.3597"/>
                  <dgm:constr type="ctrY" for="ch" forName="dotArrow7" refType="h" fact="0.1253"/>
                  <dgm:constr type="w" for="ch" forName="dotArrow7" refType="userD"/>
                  <dgm:constr type="h" for="ch" forName="dotArrow7" refType="userD"/>
                  <dgm:constr type="l" for="ch" forName="parTx1" refType="w" fact="0.197"/>
                  <dgm:constr type="t" for="ch" forName="parTx1" refType="h" fact="0.8169"/>
                  <dgm:constr type="w" for="ch" forName="parTx1" refType="w" fact="0.4064"/>
                  <dgm:constr type="h" for="ch" forName="parTx1" refType="h" fact="0.218"/>
                  <dgm:constr type="ctrX" for="ch" forName="picture1" refType="w" fact="0.1785"/>
                  <dgm:constr type="ctrY" for="ch" forName="picture1" refType="h" fact="0.7834"/>
                  <dgm:constr type="w" for="ch" forName="picture1" refType="w" fact="0.1884"/>
                  <dgm:constr type="h" for="ch" forName="picture1" refType="h" fact="0.3768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  <dgm:constr type="l" for="ch" forName="parTx2" refType="w" fact="0.3688"/>
                  <dgm:constr type="t" for="ch" forName="parTx2" refType="h" fact="0.3905"/>
                  <dgm:constr type="w" for="ch" forName="parTx2" refType="w" fact="0.4064"/>
                  <dgm:constr type="h" for="ch" forName="parTx2" refType="h" fact="0.218"/>
                  <dgm:constr type="ctrX" for="ch" forName="picture2" refType="w" fact="0.3503"/>
                  <dgm:constr type="ctrY" for="ch" forName="picture2" refType="h" fact="0.357"/>
                  <dgm:constr type="w" for="ch" forName="picture2" refType="w" fact="0.1884"/>
                  <dgm:constr type="h" for="ch" forName="picture2" refType="h" fact="0.3768"/>
                  <dgm:constr type="l" for="ch" forName="desTx2" refType="r" refFor="ch" refForName="parTx2"/>
                  <dgm:constr type="r" for="ch" forName="desTx2" refType="w"/>
                  <dgm:constr type="t" for="ch" forName="desTx2" refType="t" refFor="ch" refForName="parTx2"/>
                  <dgm:constr type="h" for="ch" forName="desTx2" refType="h" refFor="ch" refForName="parTx2"/>
                </dgm:constrLst>
              </dgm:if>
              <dgm:else name="Name17">
                <dgm:alg type="composite">
                  <dgm:param type="ar" val="1.507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userD" refType="w" fact="0.025"/>
                  <dgm:constr type="ctrX" for="ch" forName="dot1" refType="w" fact="0.4274"/>
                  <dgm:constr type="ctrY" for="ch" forName="dot1" refType="h" fact="0.5911"/>
                  <dgm:constr type="w" for="ch" forName="dot1" refType="userD"/>
                  <dgm:constr type="h" for="ch" forName="dot1" refType="userD"/>
                  <dgm:constr type="ctrX" for="ch" forName="dot2" refType="w" fact="0.4055"/>
                  <dgm:constr type="ctrY" for="ch" forName="dot2" refType="h" fact="0.644"/>
                  <dgm:constr type="w" for="ch" forName="dot2" refType="userD"/>
                  <dgm:constr type="h" for="ch" forName="dot2" refType="userD"/>
                  <dgm:constr type="ctrX" for="ch" forName="dot3" refType="w" fact="0.3794"/>
                  <dgm:constr type="ctrY" for="ch" forName="dot3" refType="h" fact="0.6898"/>
                  <dgm:constr type="w" for="ch" forName="dot3" refType="userD"/>
                  <dgm:constr type="h" for="ch" forName="dot3" refType="userD"/>
                  <dgm:constr type="ctrX" for="ch" forName="dotArrow1" refType="w" fact="0.4106"/>
                  <dgm:constr type="ctrY" for="ch" forName="dotArrow1" refType="h" fact="0.0587"/>
                  <dgm:constr type="w" for="ch" forName="dotArrow1" refType="userD"/>
                  <dgm:constr type="h" for="ch" forName="dotArrow1" refType="userD"/>
                  <dgm:constr type="ctrX" for="ch" forName="dotArrow2" refType="w" fact="0.444"/>
                  <dgm:constr type="ctrY" for="ch" forName="dotArrow2" refType="h" fact="0.0287"/>
                  <dgm:constr type="w" for="ch" forName="dotArrow2" refType="userD"/>
                  <dgm:constr type="h" for="ch" forName="dotArrow2" refType="userD"/>
                  <dgm:constr type="ctrX" for="ch" forName="dotArrow3" refType="w" fact="0.4773"/>
                  <dgm:constr type="ctrY" for="ch" forName="dotArrow3" refType="h" fact="-0.0013"/>
                  <dgm:constr type="w" for="ch" forName="dotArrow3" refType="userD"/>
                  <dgm:constr type="h" for="ch" forName="dotArrow3" refType="userD"/>
                  <dgm:constr type="ctrX" for="ch" forName="dotArrow4" refType="w" fact="0.5106"/>
                  <dgm:constr type="ctrY" for="ch" forName="dotArrow4" refType="h" fact="0.0287"/>
                  <dgm:constr type="w" for="ch" forName="dotArrow4" refType="userD"/>
                  <dgm:constr type="h" for="ch" forName="dotArrow4" refType="userD"/>
                  <dgm:constr type="ctrX" for="ch" forName="dotArrow5" refType="w" fact="0.544"/>
                  <dgm:constr type="ctrY" for="ch" forName="dotArrow5" refType="h" fact="0.0587"/>
                  <dgm:constr type="w" for="ch" forName="dotArrow5" refType="userD"/>
                  <dgm:constr type="h" for="ch" forName="dotArrow5" refType="userD"/>
                  <dgm:constr type="ctrX" for="ch" forName="dotArrow6" refType="w" fact="0.4773"/>
                  <dgm:constr type="ctrY" for="ch" forName="dotArrow6" refType="h" fact="0.062"/>
                  <dgm:constr type="w" for="ch" forName="dotArrow6" refType="userD"/>
                  <dgm:constr type="h" for="ch" forName="dotArrow6" refType="userD"/>
                  <dgm:constr type="ctrX" for="ch" forName="dotArrow7" refType="w" fact="0.4773"/>
                  <dgm:constr type="ctrY" for="ch" forName="dotArrow7" refType="h" fact="0.1253"/>
                  <dgm:constr type="w" for="ch" forName="dotArrow7" refType="userD"/>
                  <dgm:constr type="h" for="ch" forName="dotArrow7" refType="userD"/>
                  <dgm:constr type="l" for="ch" forName="parTx1" refType="w" fact="0.2614"/>
                  <dgm:constr type="t" for="ch" forName="parTx1" refType="h" fact="0.8086"/>
                  <dgm:constr type="w" for="ch" forName="parTx1" refType="w" fact="0.5392"/>
                  <dgm:constr type="h" for="ch" forName="parTx1" refType="h" fact="0.218"/>
                  <dgm:constr type="ctrX" for="ch" forName="picture1" refType="w" fact="0.2369"/>
                  <dgm:constr type="ctrY" for="ch" forName="picture1" refType="h" fact="0.7834"/>
                  <dgm:constr type="w" for="ch" forName="picture1" refType="w" fact="0.25"/>
                  <dgm:constr type="h" for="ch" forName="picture1" refType="h" fact="0.3768"/>
                  <dgm:constr type="l" for="ch" forName="parTx2" refType="w" fact="0.4893"/>
                  <dgm:constr type="t" for="ch" forName="parTx2" refType="h" fact="0.3822"/>
                  <dgm:constr type="w" for="ch" forName="parTx2" refType="w" fact="0.5392"/>
                  <dgm:constr type="h" for="ch" forName="parTx2" refType="h" fact="0.218"/>
                  <dgm:constr type="ctrX" for="ch" forName="picture2" refType="w" fact="0.4648"/>
                  <dgm:constr type="ctrY" for="ch" forName="picture2" refType="h" fact="0.357"/>
                  <dgm:constr type="w" for="ch" forName="picture2" refType="w" fact="0.25"/>
                  <dgm:constr type="h" for="ch" forName="picture2" refType="h" fact="0.3768"/>
                </dgm:constrLst>
              </dgm:else>
            </dgm:choose>
          </dgm:if>
          <dgm:else name="Name18">
            <dgm:choose name="Name19">
              <dgm:if name="Name20" axis="des" func="maxDepth" op="gt" val="1">
                <dgm:alg type="composite">
                  <dgm:param type="ar" val="2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userD" refType="w" fact="0.0188"/>
                  <dgm:constr type="ctrX" for="ch" forName="dot1" refType="w" fact="0.6779"/>
                  <dgm:constr type="ctrY" for="ch" forName="dot1" refType="h" fact="0.5911"/>
                  <dgm:constr type="w" for="ch" forName="dot1" refType="userD"/>
                  <dgm:constr type="h" for="ch" forName="dot1" refType="userD"/>
                  <dgm:constr type="ctrX" for="ch" forName="dot2" refType="w" fact="0.6944"/>
                  <dgm:constr type="ctrY" for="ch" forName="dot2" refType="h" fact="0.644"/>
                  <dgm:constr type="w" for="ch" forName="dot2" refType="userD"/>
                  <dgm:constr type="h" for="ch" forName="dot2" refType="userD"/>
                  <dgm:constr type="ctrX" for="ch" forName="dot3" refType="w" fact="0.7141"/>
                  <dgm:constr type="ctrY" for="ch" forName="dot3" refType="h" fact="0.6898"/>
                  <dgm:constr type="w" for="ch" forName="dot3" refType="userD"/>
                  <dgm:constr type="h" for="ch" forName="dot3" refType="userD"/>
                  <dgm:constr type="ctrX" for="ch" forName="dotArrow1" refType="w" fact="0.6905"/>
                  <dgm:constr type="ctrY" for="ch" forName="dotArrow1" refType="h" fact="0.0587"/>
                  <dgm:constr type="w" for="ch" forName="dotArrow1" refType="userD"/>
                  <dgm:constr type="h" for="ch" forName="dotArrow1" refType="userD"/>
                  <dgm:constr type="ctrX" for="ch" forName="dotArrow2" refType="w" fact="0.6654"/>
                  <dgm:constr type="ctrY" for="ch" forName="dotArrow2" refType="h" fact="0.0287"/>
                  <dgm:constr type="w" for="ch" forName="dotArrow2" refType="userD"/>
                  <dgm:constr type="h" for="ch" forName="dotArrow2" refType="userD"/>
                  <dgm:constr type="ctrX" for="ch" forName="dotArrow3" refType="w" fact="0.6403"/>
                  <dgm:constr type="ctrY" for="ch" forName="dotArrow3" refType="h" fact="-0.0013"/>
                  <dgm:constr type="w" for="ch" forName="dotArrow3" refType="userD"/>
                  <dgm:constr type="h" for="ch" forName="dotArrow3" refType="userD"/>
                  <dgm:constr type="ctrX" for="ch" forName="dotArrow4" refType="w" fact="0.6152"/>
                  <dgm:constr type="ctrY" for="ch" forName="dotArrow4" refType="h" fact="0.0287"/>
                  <dgm:constr type="w" for="ch" forName="dotArrow4" refType="userD"/>
                  <dgm:constr type="h" for="ch" forName="dotArrow4" refType="userD"/>
                  <dgm:constr type="ctrX" for="ch" forName="dotArrow5" refType="w" fact="0.59"/>
                  <dgm:constr type="ctrY" for="ch" forName="dotArrow5" refType="h" fact="0.0587"/>
                  <dgm:constr type="w" for="ch" forName="dotArrow5" refType="userD"/>
                  <dgm:constr type="h" for="ch" forName="dotArrow5" refType="userD"/>
                  <dgm:constr type="ctrX" for="ch" forName="dotArrow6" refType="w" fact="0.6403"/>
                  <dgm:constr type="ctrY" for="ch" forName="dotArrow6" refType="h" fact="0.062"/>
                  <dgm:constr type="w" for="ch" forName="dotArrow6" refType="userD"/>
                  <dgm:constr type="h" for="ch" forName="dotArrow6" refType="userD"/>
                  <dgm:constr type="ctrX" for="ch" forName="dotArrow7" refType="w" fact="0.6403"/>
                  <dgm:constr type="ctrY" for="ch" forName="dotArrow7" refType="h" fact="0.1253"/>
                  <dgm:constr type="w" for="ch" forName="dotArrow7" refType="userD"/>
                  <dgm:constr type="h" for="ch" forName="dotArrow7" refType="userD"/>
                  <dgm:constr type="r" for="ch" forName="parTx1" refType="w" fact="0.803"/>
                  <dgm:constr type="t" for="ch" forName="parTx1" refType="h" fact="0.8169"/>
                  <dgm:constr type="w" for="ch" forName="parTx1" refType="w" fact="0.4064"/>
                  <dgm:constr type="h" for="ch" forName="parTx1" refType="h" fact="0.218"/>
                  <dgm:constr type="ctrX" for="ch" forName="picture1" refType="w" fact="0.8215"/>
                  <dgm:constr type="ctrY" for="ch" forName="picture1" refType="h" fact="0.7834"/>
                  <dgm:constr type="w" for="ch" forName="picture1" refType="w" fact="0.1884"/>
                  <dgm:constr type="h" for="ch" forName="picture1" refType="h" fact="0.3768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  <dgm:constr type="r" for="ch" forName="parTx2" refType="w" fact="0.6312"/>
                  <dgm:constr type="t" for="ch" forName="parTx2" refType="h" fact="0.3905"/>
                  <dgm:constr type="w" for="ch" forName="parTx2" refType="w" fact="0.4064"/>
                  <dgm:constr type="h" for="ch" forName="parTx2" refType="h" fact="0.218"/>
                  <dgm:constr type="ctrX" for="ch" forName="picture2" refType="w" fact="0.6497"/>
                  <dgm:constr type="ctrY" for="ch" forName="picture2" refType="h" fact="0.357"/>
                  <dgm:constr type="w" for="ch" forName="picture2" refType="w" fact="0.1884"/>
                  <dgm:constr type="h" for="ch" forName="picture2" refType="h" fact="0.3768"/>
                  <dgm:constr type="r" for="ch" forName="desTx2" refType="l" refFor="ch" refForName="parTx2"/>
                  <dgm:constr type="l" for="ch" forName="desTx2"/>
                  <dgm:constr type="t" for="ch" forName="desTx2" refType="t" refFor="ch" refForName="parTx2"/>
                  <dgm:constr type="h" for="ch" forName="desTx2" refType="h" refFor="ch" refForName="parTx2"/>
                </dgm:constrLst>
              </dgm:if>
              <dgm:else name="Name21">
                <dgm:alg type="composite">
                  <dgm:param type="ar" val="1.507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userD" refType="w" fact="0.025"/>
                  <dgm:constr type="ctrX" for="ch" forName="dot1" refType="w" fact="0.5726"/>
                  <dgm:constr type="ctrY" for="ch" forName="dot1" refType="h" fact="0.5911"/>
                  <dgm:constr type="w" for="ch" forName="dot1" refType="userD"/>
                  <dgm:constr type="h" for="ch" forName="dot1" refType="userD"/>
                  <dgm:constr type="ctrX" for="ch" forName="dot2" refType="w" fact="0.5945"/>
                  <dgm:constr type="ctrY" for="ch" forName="dot2" refType="h" fact="0.644"/>
                  <dgm:constr type="w" for="ch" forName="dot2" refType="userD"/>
                  <dgm:constr type="h" for="ch" forName="dot2" refType="userD"/>
                  <dgm:constr type="ctrX" for="ch" forName="dot3" refType="w" fact="0.6206"/>
                  <dgm:constr type="ctrY" for="ch" forName="dot3" refType="h" fact="0.6898"/>
                  <dgm:constr type="w" for="ch" forName="dot3" refType="userD"/>
                  <dgm:constr type="h" for="ch" forName="dot3" refType="userD"/>
                  <dgm:constr type="ctrX" for="ch" forName="dotArrow1" refType="w" fact="0.5894"/>
                  <dgm:constr type="ctrY" for="ch" forName="dotArrow1" refType="h" fact="0.0587"/>
                  <dgm:constr type="w" for="ch" forName="dotArrow1" refType="userD"/>
                  <dgm:constr type="h" for="ch" forName="dotArrow1" refType="userD"/>
                  <dgm:constr type="ctrX" for="ch" forName="dotArrow2" refType="w" fact="0.556"/>
                  <dgm:constr type="ctrY" for="ch" forName="dotArrow2" refType="h" fact="0.0287"/>
                  <dgm:constr type="w" for="ch" forName="dotArrow2" refType="userD"/>
                  <dgm:constr type="h" for="ch" forName="dotArrow2" refType="userD"/>
                  <dgm:constr type="ctrX" for="ch" forName="dotArrow3" refType="w" fact="0.5227"/>
                  <dgm:constr type="ctrY" for="ch" forName="dotArrow3" refType="h" fact="-0.0013"/>
                  <dgm:constr type="w" for="ch" forName="dotArrow3" refType="userD"/>
                  <dgm:constr type="h" for="ch" forName="dotArrow3" refType="userD"/>
                  <dgm:constr type="ctrX" for="ch" forName="dotArrow4" refType="w" fact="0.4894"/>
                  <dgm:constr type="ctrY" for="ch" forName="dotArrow4" refType="h" fact="0.0287"/>
                  <dgm:constr type="w" for="ch" forName="dotArrow4" refType="userD"/>
                  <dgm:constr type="h" for="ch" forName="dotArrow4" refType="userD"/>
                  <dgm:constr type="ctrX" for="ch" forName="dotArrow5" refType="w" fact="0.456"/>
                  <dgm:constr type="ctrY" for="ch" forName="dotArrow5" refType="h" fact="0.0587"/>
                  <dgm:constr type="w" for="ch" forName="dotArrow5" refType="userD"/>
                  <dgm:constr type="h" for="ch" forName="dotArrow5" refType="userD"/>
                  <dgm:constr type="ctrX" for="ch" forName="dotArrow6" refType="w" fact="0.5227"/>
                  <dgm:constr type="ctrY" for="ch" forName="dotArrow6" refType="h" fact="0.062"/>
                  <dgm:constr type="w" for="ch" forName="dotArrow6" refType="userD"/>
                  <dgm:constr type="h" for="ch" forName="dotArrow6" refType="userD"/>
                  <dgm:constr type="ctrX" for="ch" forName="dotArrow7" refType="w" fact="0.5227"/>
                  <dgm:constr type="ctrY" for="ch" forName="dotArrow7" refType="h" fact="0.1253"/>
                  <dgm:constr type="w" for="ch" forName="dotArrow7" refType="userD"/>
                  <dgm:constr type="h" for="ch" forName="dotArrow7" refType="userD"/>
                  <dgm:constr type="r" for="ch" forName="parTx1" refType="w" fact="0.7386"/>
                  <dgm:constr type="t" for="ch" forName="parTx1" refType="h" fact="0.8086"/>
                  <dgm:constr type="w" for="ch" forName="parTx1" refType="w" fact="0.5392"/>
                  <dgm:constr type="h" for="ch" forName="parTx1" refType="h" fact="0.218"/>
                  <dgm:constr type="ctrX" for="ch" forName="picture1" refType="w" fact="0.7631"/>
                  <dgm:constr type="ctrY" for="ch" forName="picture1" refType="h" fact="0.7834"/>
                  <dgm:constr type="w" for="ch" forName="picture1" refType="w" fact="0.25"/>
                  <dgm:constr type="h" for="ch" forName="picture1" refType="h" fact="0.3768"/>
                  <dgm:constr type="r" for="ch" forName="parTx2" refType="w" fact="0.5107"/>
                  <dgm:constr type="t" for="ch" forName="parTx2" refType="h" fact="0.3822"/>
                  <dgm:constr type="w" for="ch" forName="parTx2" refType="w" fact="0.5392"/>
                  <dgm:constr type="h" for="ch" forName="parTx2" refType="h" fact="0.218"/>
                  <dgm:constr type="ctrX" for="ch" forName="picture2" refType="w" fact="0.5352"/>
                  <dgm:constr type="ctrY" for="ch" forName="picture2" refType="h" fact="0.357"/>
                  <dgm:constr type="w" for="ch" forName="picture2" refType="w" fact="0.25"/>
                  <dgm:constr type="h" for="ch" forName="picture2" refType="h" fact="0.3768"/>
                </dgm:constrLst>
              </dgm:else>
            </dgm:choose>
          </dgm:else>
        </dgm:choose>
      </dgm:if>
      <dgm:if name="Name22" axis="ch" ptType="node" func="cnt" op="equ" val="3">
        <dgm:choose name="Name23">
          <dgm:if name="Name24" func="var" arg="dir" op="equ" val="norm">
            <dgm:choose name="Name25">
              <dgm:if name="Name26" axis="des" func="maxDepth" op="gt" val="1">
                <dgm:alg type="composite">
                  <dgm:param type="ar" val="1.7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userD" refType="w" fact="0.0162"/>
                  <dgm:constr type="ctrX" for="ch" forName="dot1" refType="w" fact="0.2981"/>
                  <dgm:constr type="ctrY" for="ch" forName="dot1" refType="h" fact="0.763"/>
                  <dgm:constr type="w" for="ch" forName="dot1" refType="userD"/>
                  <dgm:constr type="h" for="ch" forName="dot1" refType="userD"/>
                  <dgm:constr type="ctrX" for="ch" forName="dot2" refType="w" fact="0.2676"/>
                  <dgm:constr type="ctrY" for="ch" forName="dot2" refType="h" fact="0.7887"/>
                  <dgm:constr type="w" for="ch" forName="dot2" refType="userD"/>
                  <dgm:constr type="h" for="ch" forName="dot2" refType="userD"/>
                  <dgm:constr type="ctrX" for="ch" forName="dot3" refType="w" fact="0.2357"/>
                  <dgm:constr type="ctrY" for="ch" forName="dot3" refType="h" fact="0.809"/>
                  <dgm:constr type="w" for="ch" forName="dot3" refType="userD"/>
                  <dgm:constr type="h" for="ch" forName="dot3" refType="userD"/>
                  <dgm:constr type="ctrX" for="ch" forName="dot4" refType="w" fact="0.4445"/>
                  <dgm:constr type="ctrY" for="ch" forName="dot4" refType="h" fact="0.4655"/>
                  <dgm:constr type="w" for="ch" forName="dot4" refType="userD"/>
                  <dgm:constr type="h" for="ch" forName="dot4" refType="userD"/>
                  <dgm:constr type="ctrX" for="ch" forName="dot5" refType="w" fact="0.4323"/>
                  <dgm:constr type="ctrY" for="ch" forName="dot5" refType="h" fact="0.5178"/>
                  <dgm:constr type="w" for="ch" forName="dot5" refType="userD"/>
                  <dgm:constr type="h" for="ch" forName="dot5" refType="userD"/>
                  <dgm:constr type="ctrX" for="ch" forName="dotArrow1" refType="w" fact="0.4236"/>
                  <dgm:constr type="ctrY" for="ch" forName="dotArrow1" refType="h" fact="0.0718"/>
                  <dgm:constr type="w" for="ch" forName="dotArrow1" refType="userD"/>
                  <dgm:constr type="h" for="ch" forName="dotArrow1" refType="userD"/>
                  <dgm:constr type="ctrX" for="ch" forName="dotArrow2" refType="w" fact="0.446"/>
                  <dgm:constr type="ctrY" for="ch" forName="dotArrow2" refType="h" fact="0.0468"/>
                  <dgm:constr type="w" for="ch" forName="dotArrow2" refType="userD"/>
                  <dgm:constr type="h" for="ch" forName="dotArrow2" refType="userD"/>
                  <dgm:constr type="ctrX" for="ch" forName="dotArrow3" refType="w" fact="0.4685"/>
                  <dgm:constr type="ctrY" for="ch" forName="dotArrow3" refType="h" fact="0.0218"/>
                  <dgm:constr type="w" for="ch" forName="dotArrow3" refType="userD"/>
                  <dgm:constr type="h" for="ch" forName="dotArrow3" refType="userD"/>
                  <dgm:constr type="ctrX" for="ch" forName="dotArrow4" refType="w" fact="0.491"/>
                  <dgm:constr type="ctrY" for="ch" forName="dotArrow4" refType="h" fact="0.0468"/>
                  <dgm:constr type="w" for="ch" forName="dotArrow4" refType="userD"/>
                  <dgm:constr type="h" for="ch" forName="dotArrow4" refType="userD"/>
                  <dgm:constr type="ctrX" for="ch" forName="dotArrow5" refType="w" fact="0.5135"/>
                  <dgm:constr type="ctrY" for="ch" forName="dotArrow5" refType="h" fact="0.0718"/>
                  <dgm:constr type="w" for="ch" forName="dotArrow5" refType="userD"/>
                  <dgm:constr type="h" for="ch" forName="dotArrow5" refType="userD"/>
                  <dgm:constr type="ctrX" for="ch" forName="dotArrow6" refType="w" fact="0.4685"/>
                  <dgm:constr type="ctrY" for="ch" forName="dotArrow6" refType="h" fact="0.0745"/>
                  <dgm:constr type="w" for="ch" forName="dotArrow6" refType="userD"/>
                  <dgm:constr type="h" for="ch" forName="dotArrow6" refType="userD"/>
                  <dgm:constr type="ctrX" for="ch" forName="dotArrow7" refType="w" fact="0.4685"/>
                  <dgm:constr type="ctrY" for="ch" forName="dotArrow7" refType="h" fact="0.1273"/>
                  <dgm:constr type="w" for="ch" forName="dotArrow7" refType="userD"/>
                  <dgm:constr type="h" for="ch" forName="dotArrow7" refType="userD"/>
                  <dgm:constr type="l" for="ch" forName="parTx1" refType="w" fact="0.1487"/>
                  <dgm:constr type="t" for="ch" forName="parTx1" refType="h" fact="0.8596"/>
                  <dgm:constr type="w" for="ch" forName="parTx1" refType="w" fact="0.3491"/>
                  <dgm:constr type="h" for="ch" forName="parTx1" refType="h" fact="0.1638"/>
                  <dgm:constr type="ctrX" for="ch" forName="picture1" refType="w" fact="0.1328"/>
                  <dgm:constr type="ctrY" for="ch" forName="picture1" refType="h" fact="0.8361"/>
                  <dgm:constr type="w" for="ch" forName="picture1" refType="w" fact="0.1618"/>
                  <dgm:constr type="h" for="ch" forName="picture1" refType="h" fact="0.2832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  <dgm:constr type="l" for="ch" forName="parTx2" refType="w" fact="0.3732"/>
                  <dgm:constr type="t" for="ch" forName="parTx2" refType="h" fact="0.6469"/>
                  <dgm:constr type="w" for="ch" forName="parTx2" refType="w" fact="0.3491"/>
                  <dgm:constr type="h" for="ch" forName="parTx2" refType="h" fact="0.1638"/>
                  <dgm:constr type="ctrX" for="ch" forName="picture2" refType="w" fact="0.3573"/>
                  <dgm:constr type="ctrY" for="ch" forName="picture2" refType="h" fact="0.6234"/>
                  <dgm:constr type="w" for="ch" forName="picture2" refType="w" fact="0.1618"/>
                  <dgm:constr type="h" for="ch" forName="picture2" refType="h" fact="0.2832"/>
                  <dgm:constr type="l" for="ch" forName="desTx2" refType="r" refFor="ch" refForName="parTx2"/>
                  <dgm:constr type="r" for="ch" forName="desTx2" refType="w"/>
                  <dgm:constr type="t" for="ch" forName="desTx2" refType="t" refFor="ch" refForName="parTx2"/>
                  <dgm:constr type="h" for="ch" forName="desTx2" refType="h" refFor="ch" refForName="parTx2"/>
                  <dgm:constr type="l" for="ch" forName="parTx3" refType="w" fact="0.4763"/>
                  <dgm:constr type="t" for="ch" forName="parTx3" refType="h" fact="0.3243"/>
                  <dgm:constr type="w" for="ch" forName="parTx3" refType="w" fact="0.3491"/>
                  <dgm:constr type="h" for="ch" forName="parTx3" refType="h" fact="0.1638"/>
                  <dgm:constr type="ctrX" for="ch" forName="picture3" refType="w" fact="0.4604"/>
                  <dgm:constr type="ctrY" for="ch" forName="picture3" refType="h" fact="0.3008"/>
                  <dgm:constr type="w" for="ch" forName="picture3" refType="w" fact="0.1618"/>
                  <dgm:constr type="h" for="ch" forName="picture3" refType="h" fact="0.2832"/>
                  <dgm:constr type="l" for="ch" forName="desTx3" refType="r" refFor="ch" refForName="parTx3"/>
                  <dgm:constr type="r" for="ch" forName="desTx3" refType="w"/>
                  <dgm:constr type="t" for="ch" forName="desTx3" refType="t" refFor="ch" refForName="parTx3"/>
                  <dgm:constr type="h" for="ch" forName="desTx3" refType="h" refFor="ch" refForName="parTx3"/>
                </dgm:constrLst>
              </dgm:if>
              <dgm:else name="Name27">
                <dgm:alg type="composite">
                  <dgm:param type="ar" val="1.4161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userD" refType="w" fact="0.02"/>
                  <dgm:constr type="ctrX" for="ch" forName="dot1" refType="w" fact="0.3684"/>
                  <dgm:constr type="ctrY" for="ch" forName="dot1" refType="h" fact="0.763"/>
                  <dgm:constr type="w" for="ch" forName="dot1" refType="userD"/>
                  <dgm:constr type="h" for="ch" forName="dot1" refType="userD"/>
                  <dgm:constr type="ctrX" for="ch" forName="dot2" refType="w" fact="0.3307"/>
                  <dgm:constr type="ctrY" for="ch" forName="dot2" refType="h" fact="0.7887"/>
                  <dgm:constr type="w" for="ch" forName="dot2" refType="userD"/>
                  <dgm:constr type="h" for="ch" forName="dot2" refType="userD"/>
                  <dgm:constr type="ctrX" for="ch" forName="dot3" refType="w" fact="0.2912"/>
                  <dgm:constr type="ctrY" for="ch" forName="dot3" refType="h" fact="0.809"/>
                  <dgm:constr type="w" for="ch" forName="dot3" refType="userD"/>
                  <dgm:constr type="h" for="ch" forName="dot3" refType="userD"/>
                  <dgm:constr type="ctrX" for="ch" forName="dot4" refType="w" fact="0.5494"/>
                  <dgm:constr type="ctrY" for="ch" forName="dot4" refType="h" fact="0.4655"/>
                  <dgm:constr type="w" for="ch" forName="dot4" refType="userD"/>
                  <dgm:constr type="h" for="ch" forName="dot4" refType="userD"/>
                  <dgm:constr type="ctrX" for="ch" forName="dot5" refType="w" fact="0.5342"/>
                  <dgm:constr type="ctrY" for="ch" forName="dot5" refType="h" fact="0.5178"/>
                  <dgm:constr type="w" for="ch" forName="dot5" refType="userD"/>
                  <dgm:constr type="h" for="ch" forName="dot5" refType="userD"/>
                  <dgm:constr type="ctrX" for="ch" forName="dotArrow1" refType="w" fact="0.5234"/>
                  <dgm:constr type="ctrY" for="ch" forName="dotArrow1" refType="h" fact="0.0718"/>
                  <dgm:constr type="w" for="ch" forName="dotArrow1" refType="userD"/>
                  <dgm:constr type="h" for="ch" forName="dotArrow1" refType="userD"/>
                  <dgm:constr type="ctrX" for="ch" forName="dotArrow2" refType="w" fact="0.5512"/>
                  <dgm:constr type="ctrY" for="ch" forName="dotArrow2" refType="h" fact="0.0468"/>
                  <dgm:constr type="w" for="ch" forName="dotArrow2" refType="userD"/>
                  <dgm:constr type="h" for="ch" forName="dotArrow2" refType="userD"/>
                  <dgm:constr type="ctrX" for="ch" forName="dotArrow3" refType="w" fact="0.579"/>
                  <dgm:constr type="ctrY" for="ch" forName="dotArrow3" refType="h" fact="0.0218"/>
                  <dgm:constr type="w" for="ch" forName="dotArrow3" refType="userD"/>
                  <dgm:constr type="h" for="ch" forName="dotArrow3" refType="userD"/>
                  <dgm:constr type="ctrX" for="ch" forName="dotArrow4" refType="w" fact="0.6068"/>
                  <dgm:constr type="ctrY" for="ch" forName="dotArrow4" refType="h" fact="0.0468"/>
                  <dgm:constr type="w" for="ch" forName="dotArrow4" refType="userD"/>
                  <dgm:constr type="h" for="ch" forName="dotArrow4" refType="userD"/>
                  <dgm:constr type="ctrX" for="ch" forName="dotArrow5" refType="w" fact="0.6346"/>
                  <dgm:constr type="ctrY" for="ch" forName="dotArrow5" refType="h" fact="0.0718"/>
                  <dgm:constr type="w" for="ch" forName="dotArrow5" refType="userD"/>
                  <dgm:constr type="h" for="ch" forName="dotArrow5" refType="userD"/>
                  <dgm:constr type="ctrX" for="ch" forName="dotArrow6" refType="w" fact="0.579"/>
                  <dgm:constr type="ctrY" for="ch" forName="dotArrow6" refType="h" fact="0.0745"/>
                  <dgm:constr type="w" for="ch" forName="dotArrow6" refType="userD"/>
                  <dgm:constr type="h" for="ch" forName="dotArrow6" refType="userD"/>
                  <dgm:constr type="ctrX" for="ch" forName="dotArrow7" refType="w" fact="0.579"/>
                  <dgm:constr type="ctrY" for="ch" forName="dotArrow7" refType="h" fact="0.1273"/>
                  <dgm:constr type="w" for="ch" forName="dotArrow7" refType="userD"/>
                  <dgm:constr type="h" for="ch" forName="dotArrow7" refType="userD"/>
                  <dgm:constr type="l" for="ch" forName="parTx1" refType="w" fact="0.1837"/>
                  <dgm:constr type="t" for="ch" forName="parTx1" refType="h" fact="0.8551"/>
                  <dgm:constr type="w" for="ch" forName="parTx1" refType="w" fact="0.4314"/>
                  <dgm:constr type="h" for="ch" forName="parTx1" refType="h" fact="0.1638"/>
                  <dgm:constr type="ctrX" for="ch" forName="picture1" refType="w" fact="0.1641"/>
                  <dgm:constr type="ctrY" for="ch" forName="picture1" refType="h" fact="0.8361"/>
                  <dgm:constr type="w" for="ch" forName="picture1" refType="w" fact="0.2"/>
                  <dgm:constr type="h" for="ch" forName="picture1" refType="h" fact="0.2832"/>
                  <dgm:constr type="l" for="ch" forName="parTx2" refType="w" fact="0.4612"/>
                  <dgm:constr type="t" for="ch" forName="parTx2" refType="h" fact="0.6424"/>
                  <dgm:constr type="w" for="ch" forName="parTx2" refType="w" fact="0.4314"/>
                  <dgm:constr type="h" for="ch" forName="parTx2" refType="h" fact="0.1638"/>
                  <dgm:constr type="ctrX" for="ch" forName="picture2" refType="w" fact="0.4416"/>
                  <dgm:constr type="ctrY" for="ch" forName="picture2" refType="h" fact="0.6234"/>
                  <dgm:constr type="w" for="ch" forName="picture2" refType="w" fact="0.2"/>
                  <dgm:constr type="h" for="ch" forName="picture2" refType="h" fact="0.2832"/>
                  <dgm:constr type="l" for="ch" forName="parTx3" refType="w" fact="0.5886"/>
                  <dgm:constr type="t" for="ch" forName="parTx3" refType="h" fact="0.3198"/>
                  <dgm:constr type="w" for="ch" forName="parTx3" refType="w" fact="0.4314"/>
                  <dgm:constr type="h" for="ch" forName="parTx3" refType="h" fact="0.1638"/>
                  <dgm:constr type="ctrX" for="ch" forName="picture3" refType="w" fact="0.569"/>
                  <dgm:constr type="ctrY" for="ch" forName="picture3" refType="h" fact="0.3008"/>
                  <dgm:constr type="w" for="ch" forName="picture3" refType="w" fact="0.2"/>
                  <dgm:constr type="h" for="ch" forName="picture3" refType="h" fact="0.2832"/>
                </dgm:constrLst>
              </dgm:else>
            </dgm:choose>
          </dgm:if>
          <dgm:else name="Name28">
            <dgm:choose name="Name29">
              <dgm:if name="Name30" axis="des" func="maxDepth" op="gt" val="1">
                <dgm:alg type="composite">
                  <dgm:param type="ar" val="1.7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userD" refType="w" fact="0.0162"/>
                  <dgm:constr type="ctrX" for="ch" forName="dot1" refType="w" fact="0.7019"/>
                  <dgm:constr type="ctrY" for="ch" forName="dot1" refType="h" fact="0.763"/>
                  <dgm:constr type="w" for="ch" forName="dot1" refType="userD"/>
                  <dgm:constr type="h" for="ch" forName="dot1" refType="userD"/>
                  <dgm:constr type="ctrX" for="ch" forName="dot2" refType="w" fact="0.7324"/>
                  <dgm:constr type="ctrY" for="ch" forName="dot2" refType="h" fact="0.7887"/>
                  <dgm:constr type="w" for="ch" forName="dot2" refType="userD"/>
                  <dgm:constr type="h" for="ch" forName="dot2" refType="userD"/>
                  <dgm:constr type="ctrX" for="ch" forName="dot3" refType="w" fact="0.7643"/>
                  <dgm:constr type="ctrY" for="ch" forName="dot3" refType="h" fact="0.809"/>
                  <dgm:constr type="w" for="ch" forName="dot3" refType="userD"/>
                  <dgm:constr type="h" for="ch" forName="dot3" refType="userD"/>
                  <dgm:constr type="ctrX" for="ch" forName="dot4" refType="w" fact="0.5555"/>
                  <dgm:constr type="ctrY" for="ch" forName="dot4" refType="h" fact="0.4655"/>
                  <dgm:constr type="w" for="ch" forName="dot4" refType="userD"/>
                  <dgm:constr type="h" for="ch" forName="dot4" refType="userD"/>
                  <dgm:constr type="ctrX" for="ch" forName="dot5" refType="w" fact="0.5677"/>
                  <dgm:constr type="ctrY" for="ch" forName="dot5" refType="h" fact="0.5178"/>
                  <dgm:constr type="w" for="ch" forName="dot5" refType="userD"/>
                  <dgm:constr type="h" for="ch" forName="dot5" refType="userD"/>
                  <dgm:constr type="ctrX" for="ch" forName="dotArrow1" refType="w" fact="0.5764"/>
                  <dgm:constr type="ctrY" for="ch" forName="dotArrow1" refType="h" fact="0.0718"/>
                  <dgm:constr type="w" for="ch" forName="dotArrow1" refType="userD"/>
                  <dgm:constr type="h" for="ch" forName="dotArrow1" refType="userD"/>
                  <dgm:constr type="ctrX" for="ch" forName="dotArrow2" refType="w" fact="0.554"/>
                  <dgm:constr type="ctrY" for="ch" forName="dotArrow2" refType="h" fact="0.0468"/>
                  <dgm:constr type="w" for="ch" forName="dotArrow2" refType="userD"/>
                  <dgm:constr type="h" for="ch" forName="dotArrow2" refType="userD"/>
                  <dgm:constr type="ctrX" for="ch" forName="dotArrow3" refType="w" fact="0.5315"/>
                  <dgm:constr type="ctrY" for="ch" forName="dotArrow3" refType="h" fact="0.0218"/>
                  <dgm:constr type="w" for="ch" forName="dotArrow3" refType="userD"/>
                  <dgm:constr type="h" for="ch" forName="dotArrow3" refType="userD"/>
                  <dgm:constr type="ctrX" for="ch" forName="dotArrow4" refType="w" fact="0.509"/>
                  <dgm:constr type="ctrY" for="ch" forName="dotArrow4" refType="h" fact="0.0468"/>
                  <dgm:constr type="w" for="ch" forName="dotArrow4" refType="userD"/>
                  <dgm:constr type="h" for="ch" forName="dotArrow4" refType="userD"/>
                  <dgm:constr type="ctrX" for="ch" forName="dotArrow5" refType="w" fact="0.4865"/>
                  <dgm:constr type="ctrY" for="ch" forName="dotArrow5" refType="h" fact="0.0718"/>
                  <dgm:constr type="w" for="ch" forName="dotArrow5" refType="userD"/>
                  <dgm:constr type="h" for="ch" forName="dotArrow5" refType="userD"/>
                  <dgm:constr type="ctrX" for="ch" forName="dotArrow6" refType="w" fact="0.5315"/>
                  <dgm:constr type="ctrY" for="ch" forName="dotArrow6" refType="h" fact="0.0745"/>
                  <dgm:constr type="w" for="ch" forName="dotArrow6" refType="userD"/>
                  <dgm:constr type="h" for="ch" forName="dotArrow6" refType="userD"/>
                  <dgm:constr type="ctrX" for="ch" forName="dotArrow7" refType="w" fact="0.5315"/>
                  <dgm:constr type="ctrY" for="ch" forName="dotArrow7" refType="h" fact="0.1273"/>
                  <dgm:constr type="w" for="ch" forName="dotArrow7" refType="userD"/>
                  <dgm:constr type="h" for="ch" forName="dotArrow7" refType="userD"/>
                  <dgm:constr type="r" for="ch" forName="parTx1" refType="w" fact="0.8513"/>
                  <dgm:constr type="t" for="ch" forName="parTx1" refType="h" fact="0.8596"/>
                  <dgm:constr type="w" for="ch" forName="parTx1" refType="w" fact="0.3491"/>
                  <dgm:constr type="h" for="ch" forName="parTx1" refType="h" fact="0.1638"/>
                  <dgm:constr type="ctrX" for="ch" forName="picture1" refType="w" fact="0.8672"/>
                  <dgm:constr type="ctrY" for="ch" forName="picture1" refType="h" fact="0.8361"/>
                  <dgm:constr type="w" for="ch" forName="picture1" refType="w" fact="0.1618"/>
                  <dgm:constr type="h" for="ch" forName="picture1" refType="h" fact="0.2832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  <dgm:constr type="r" for="ch" forName="parTx2" refType="w" fact="0.6268"/>
                  <dgm:constr type="t" for="ch" forName="parTx2" refType="h" fact="0.6469"/>
                  <dgm:constr type="w" for="ch" forName="parTx2" refType="w" fact="0.3491"/>
                  <dgm:constr type="h" for="ch" forName="parTx2" refType="h" fact="0.1638"/>
                  <dgm:constr type="ctrX" for="ch" forName="picture2" refType="w" fact="0.6427"/>
                  <dgm:constr type="ctrY" for="ch" forName="picture2" refType="h" fact="0.6234"/>
                  <dgm:constr type="w" for="ch" forName="picture2" refType="w" fact="0.1618"/>
                  <dgm:constr type="h" for="ch" forName="picture2" refType="h" fact="0.2832"/>
                  <dgm:constr type="r" for="ch" forName="desTx2" refType="l" refFor="ch" refForName="parTx2"/>
                  <dgm:constr type="l" for="ch" forName="desTx2"/>
                  <dgm:constr type="t" for="ch" forName="desTx2" refType="t" refFor="ch" refForName="parTx2"/>
                  <dgm:constr type="h" for="ch" forName="desTx2" refType="h" refFor="ch" refForName="parTx2"/>
                  <dgm:constr type="r" for="ch" forName="parTx3" refType="w" fact="0.5237"/>
                  <dgm:constr type="t" for="ch" forName="parTx3" refType="h" fact="0.3243"/>
                  <dgm:constr type="w" for="ch" forName="parTx3" refType="w" fact="0.3491"/>
                  <dgm:constr type="h" for="ch" forName="parTx3" refType="h" fact="0.1638"/>
                  <dgm:constr type="ctrX" for="ch" forName="picture3" refType="w" fact="0.5396"/>
                  <dgm:constr type="ctrY" for="ch" forName="picture3" refType="h" fact="0.3008"/>
                  <dgm:constr type="w" for="ch" forName="picture3" refType="w" fact="0.1618"/>
                  <dgm:constr type="h" for="ch" forName="picture3" refType="h" fact="0.2832"/>
                  <dgm:constr type="r" for="ch" forName="desTx3" refType="l" refFor="ch" refForName="parTx3"/>
                  <dgm:constr type="l" for="ch" forName="desTx3"/>
                  <dgm:constr type="t" for="ch" forName="desTx3" refType="t" refFor="ch" refForName="parTx3"/>
                  <dgm:constr type="h" for="ch" forName="desTx3" refType="h" refFor="ch" refForName="parTx3"/>
                </dgm:constrLst>
              </dgm:if>
              <dgm:else name="Name31">
                <dgm:alg type="composite">
                  <dgm:param type="ar" val="1.4161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userD" refType="w" fact="0.02"/>
                  <dgm:constr type="ctrX" for="ch" forName="dot1" refType="w" fact="0.6316"/>
                  <dgm:constr type="ctrY" for="ch" forName="dot1" refType="h" fact="0.763"/>
                  <dgm:constr type="w" for="ch" forName="dot1" refType="userD"/>
                  <dgm:constr type="h" for="ch" forName="dot1" refType="userD"/>
                  <dgm:constr type="ctrX" for="ch" forName="dot2" refType="w" fact="0.6693"/>
                  <dgm:constr type="ctrY" for="ch" forName="dot2" refType="h" fact="0.7887"/>
                  <dgm:constr type="w" for="ch" forName="dot2" refType="userD"/>
                  <dgm:constr type="h" for="ch" forName="dot2" refType="userD"/>
                  <dgm:constr type="ctrX" for="ch" forName="dot3" refType="w" fact="0.7088"/>
                  <dgm:constr type="ctrY" for="ch" forName="dot3" refType="h" fact="0.809"/>
                  <dgm:constr type="w" for="ch" forName="dot3" refType="userD"/>
                  <dgm:constr type="h" for="ch" forName="dot3" refType="userD"/>
                  <dgm:constr type="ctrX" for="ch" forName="dot4" refType="w" fact="0.4506"/>
                  <dgm:constr type="ctrY" for="ch" forName="dot4" refType="h" fact="0.4655"/>
                  <dgm:constr type="w" for="ch" forName="dot4" refType="userD"/>
                  <dgm:constr type="h" for="ch" forName="dot4" refType="userD"/>
                  <dgm:constr type="ctrX" for="ch" forName="dot5" refType="w" fact="0.4658"/>
                  <dgm:constr type="ctrY" for="ch" forName="dot5" refType="h" fact="0.5178"/>
                  <dgm:constr type="w" for="ch" forName="dot5" refType="userD"/>
                  <dgm:constr type="h" for="ch" forName="dot5" refType="userD"/>
                  <dgm:constr type="ctrX" for="ch" forName="dotArrow1" refType="w" fact="0.4766"/>
                  <dgm:constr type="ctrY" for="ch" forName="dotArrow1" refType="h" fact="0.0718"/>
                  <dgm:constr type="w" for="ch" forName="dotArrow1" refType="userD"/>
                  <dgm:constr type="h" for="ch" forName="dotArrow1" refType="userD"/>
                  <dgm:constr type="ctrX" for="ch" forName="dotArrow2" refType="w" fact="0.4488"/>
                  <dgm:constr type="ctrY" for="ch" forName="dotArrow2" refType="h" fact="0.0468"/>
                  <dgm:constr type="w" for="ch" forName="dotArrow2" refType="userD"/>
                  <dgm:constr type="h" for="ch" forName="dotArrow2" refType="userD"/>
                  <dgm:constr type="ctrX" for="ch" forName="dotArrow3" refType="w" fact="0.421"/>
                  <dgm:constr type="ctrY" for="ch" forName="dotArrow3" refType="h" fact="0.0218"/>
                  <dgm:constr type="w" for="ch" forName="dotArrow3" refType="userD"/>
                  <dgm:constr type="h" for="ch" forName="dotArrow3" refType="userD"/>
                  <dgm:constr type="ctrX" for="ch" forName="dotArrow4" refType="w" fact="0.3932"/>
                  <dgm:constr type="ctrY" for="ch" forName="dotArrow4" refType="h" fact="0.0468"/>
                  <dgm:constr type="w" for="ch" forName="dotArrow4" refType="userD"/>
                  <dgm:constr type="h" for="ch" forName="dotArrow4" refType="userD"/>
                  <dgm:constr type="ctrX" for="ch" forName="dotArrow5" refType="w" fact="0.3654"/>
                  <dgm:constr type="ctrY" for="ch" forName="dotArrow5" refType="h" fact="0.0718"/>
                  <dgm:constr type="w" for="ch" forName="dotArrow5" refType="userD"/>
                  <dgm:constr type="h" for="ch" forName="dotArrow5" refType="userD"/>
                  <dgm:constr type="ctrX" for="ch" forName="dotArrow6" refType="w" fact="0.421"/>
                  <dgm:constr type="ctrY" for="ch" forName="dotArrow6" refType="h" fact="0.0745"/>
                  <dgm:constr type="w" for="ch" forName="dotArrow6" refType="userD"/>
                  <dgm:constr type="h" for="ch" forName="dotArrow6" refType="userD"/>
                  <dgm:constr type="ctrX" for="ch" forName="dotArrow7" refType="w" fact="0.421"/>
                  <dgm:constr type="ctrY" for="ch" forName="dotArrow7" refType="h" fact="0.1273"/>
                  <dgm:constr type="w" for="ch" forName="dotArrow7" refType="userD"/>
                  <dgm:constr type="h" for="ch" forName="dotArrow7" refType="userD"/>
                  <dgm:constr type="r" for="ch" forName="parTx1" refType="w" fact="0.8163"/>
                  <dgm:constr type="t" for="ch" forName="parTx1" refType="h" fact="0.8551"/>
                  <dgm:constr type="w" for="ch" forName="parTx1" refType="w" fact="0.4314"/>
                  <dgm:constr type="h" for="ch" forName="parTx1" refType="h" fact="0.1638"/>
                  <dgm:constr type="ctrX" for="ch" forName="picture1" refType="w" fact="0.8359"/>
                  <dgm:constr type="ctrY" for="ch" forName="picture1" refType="h" fact="0.8361"/>
                  <dgm:constr type="w" for="ch" forName="picture1" refType="w" fact="0.2"/>
                  <dgm:constr type="h" for="ch" forName="picture1" refType="h" fact="0.2832"/>
                  <dgm:constr type="r" for="ch" forName="parTx2" refType="w" fact="0.5388"/>
                  <dgm:constr type="t" for="ch" forName="parTx2" refType="h" fact="0.6424"/>
                  <dgm:constr type="w" for="ch" forName="parTx2" refType="w" fact="0.4314"/>
                  <dgm:constr type="h" for="ch" forName="parTx2" refType="h" fact="0.1638"/>
                  <dgm:constr type="ctrX" for="ch" forName="picture2" refType="w" fact="0.5584"/>
                  <dgm:constr type="ctrY" for="ch" forName="picture2" refType="h" fact="0.6234"/>
                  <dgm:constr type="w" for="ch" forName="picture2" refType="w" fact="0.2"/>
                  <dgm:constr type="h" for="ch" forName="picture2" refType="h" fact="0.2832"/>
                  <dgm:constr type="r" for="ch" forName="parTx3" refType="w" fact="0.4114"/>
                  <dgm:constr type="t" for="ch" forName="parTx3" refType="h" fact="0.3198"/>
                  <dgm:constr type="w" for="ch" forName="parTx3" refType="w" fact="0.4314"/>
                  <dgm:constr type="h" for="ch" forName="parTx3" refType="h" fact="0.1638"/>
                  <dgm:constr type="ctrX" for="ch" forName="picture3" refType="w" fact="0.431"/>
                  <dgm:constr type="ctrY" for="ch" forName="picture3" refType="h" fact="0.3008"/>
                  <dgm:constr type="w" for="ch" forName="picture3" refType="w" fact="0.2"/>
                  <dgm:constr type="h" for="ch" forName="picture3" refType="h" fact="0.2832"/>
                </dgm:constrLst>
              </dgm:else>
            </dgm:choose>
          </dgm:else>
        </dgm:choose>
      </dgm:if>
      <dgm:if name="Name32" axis="ch" ptType="node" func="cnt" op="equ" val="4">
        <dgm:choose name="Name33">
          <dgm:if name="Name34" func="var" arg="dir" op="equ" val="norm">
            <dgm:choose name="Name35">
              <dgm:if name="Name36" axis="des" func="maxDepth" op="gt" val="1">
                <dgm:alg type="composite">
                  <dgm:param type="ar" val="1.5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userD" refType="w" fact="0.0136"/>
                  <dgm:constr type="ctrX" for="ch" forName="dot1" refType="w" fact="0.3253"/>
                  <dgm:constr type="ctrY" for="ch" forName="dot1" refType="h" fact="0.8215"/>
                  <dgm:constr type="w" for="ch" forName="dot1" refType="userD"/>
                  <dgm:constr type="h" for="ch" forName="dot1" refType="userD"/>
                  <dgm:constr type="ctrX" for="ch" forName="dot2" refType="w" fact="0.2949"/>
                  <dgm:constr type="ctrY" for="ch" forName="dot2" refType="h" fact="0.843"/>
                  <dgm:constr type="w" for="ch" forName="dot2" refType="userD"/>
                  <dgm:constr type="h" for="ch" forName="dot2" refType="userD"/>
                  <dgm:constr type="ctrX" for="ch" forName="dot3" refType="w" fact="0.2635"/>
                  <dgm:constr type="ctrY" for="ch" forName="dot3" refType="h" fact="0.8607"/>
                  <dgm:constr type="w" for="ch" forName="dot3" refType="userD"/>
                  <dgm:constr type="h" for="ch" forName="dot3" refType="userD"/>
                  <dgm:constr type="ctrX" for="ch" forName="dot4" refType="w" fact="0.2313"/>
                  <dgm:constr type="ctrY" for="ch" forName="dot4" refType="h" fact="0.8745"/>
                  <dgm:constr type="w" for="ch" forName="dot4" refType="userD"/>
                  <dgm:constr type="h" for="ch" forName="dot4" refType="userD"/>
                  <dgm:constr type="ctrX" for="ch" forName="dot5" refType="w" fact="0.4675"/>
                  <dgm:constr type="ctrY" for="ch" forName="dot5" refType="h" fact="0.6419"/>
                  <dgm:constr type="w" for="ch" forName="dot5" refType="userD"/>
                  <dgm:constr type="h" for="ch" forName="dot5" refType="userD"/>
                  <dgm:constr type="ctrX" for="ch" forName="dot6" refType="w" fact="0.5486"/>
                  <dgm:constr type="ctrY" for="ch" forName="dot6" refType="h" fact="0.3784"/>
                  <dgm:constr type="w" for="ch" forName="dot6" refType="userD"/>
                  <dgm:constr type="h" for="ch" forName="dot6" refType="userD"/>
                  <dgm:constr type="ctrX" for="ch" forName="dotArrow1" refType="w" fact="0.5267"/>
                  <dgm:constr type="ctrY" for="ch" forName="dotArrow1" refType="h" fact="0.0496"/>
                  <dgm:constr type="w" for="ch" forName="dotArrow1" refType="userD"/>
                  <dgm:constr type="h" for="ch" forName="dotArrow1" refType="userD"/>
                  <dgm:constr type="ctrX" for="ch" forName="dotArrow2" refType="w" fact="0.5462"/>
                  <dgm:constr type="ctrY" for="ch" forName="dotArrow2" refType="h" fact="0.0282"/>
                  <dgm:constr type="w" for="ch" forName="dotArrow2" refType="userD"/>
                  <dgm:constr type="h" for="ch" forName="dotArrow2" refType="userD"/>
                  <dgm:constr type="ctrX" for="ch" forName="dotArrow3" refType="w" fact="0.5657"/>
                  <dgm:constr type="ctrY" for="ch" forName="dotArrow3" refType="h" fact="0.0068"/>
                  <dgm:constr type="w" for="ch" forName="dotArrow3" refType="userD"/>
                  <dgm:constr type="h" for="ch" forName="dotArrow3" refType="userD"/>
                  <dgm:constr type="ctrX" for="ch" forName="dotArrow4" refType="w" fact="0.5851"/>
                  <dgm:constr type="ctrY" for="ch" forName="dotArrow4" refType="h" fact="0.0282"/>
                  <dgm:constr type="w" for="ch" forName="dotArrow4" refType="userD"/>
                  <dgm:constr type="h" for="ch" forName="dotArrow4" refType="userD"/>
                  <dgm:constr type="ctrX" for="ch" forName="dotArrow5" refType="w" fact="0.6046"/>
                  <dgm:constr type="ctrY" for="ch" forName="dotArrow5" refType="h" fact="0.0496"/>
                  <dgm:constr type="w" for="ch" forName="dotArrow5" refType="userD"/>
                  <dgm:constr type="h" for="ch" forName="dotArrow5" refType="userD"/>
                  <dgm:constr type="ctrX" for="ch" forName="dotArrow6" refType="w" fact="0.5657"/>
                  <dgm:constr type="ctrY" for="ch" forName="dotArrow6" refType="h" fact="0.052"/>
                  <dgm:constr type="w" for="ch" forName="dotArrow6" refType="userD"/>
                  <dgm:constr type="h" for="ch" forName="dotArrow6" refType="userD"/>
                  <dgm:constr type="ctrX" for="ch" forName="dotArrow7" refType="w" fact="0.5657"/>
                  <dgm:constr type="ctrY" for="ch" forName="dotArrow7" refType="h" fact="0.0972"/>
                  <dgm:constr type="w" for="ch" forName="dotArrow7" refType="userD"/>
                  <dgm:constr type="h" for="ch" forName="dotArrow7" refType="userD"/>
                  <dgm:constr type="l" for="ch" forName="parTx1" refType="w" fact="0.1466"/>
                  <dgm:constr type="t" for="ch" forName="parTx1" refType="h" fact="0.9095"/>
                  <dgm:constr type="w" for="ch" forName="parTx1" refType="w" fact="0.294"/>
                  <dgm:constr type="h" for="ch" forName="parTx1" refType="h" fact="0.1222"/>
                  <dgm:constr type="ctrX" for="ch" forName="picture1" refType="w" fact="0.1333"/>
                  <dgm:constr type="ctrY" for="ch" forName="picture1" refType="h" fact="0.8922"/>
                  <dgm:constr type="w" for="ch" forName="picture1" refType="w" fact="0.1363"/>
                  <dgm:constr type="h" for="ch" forName="picture1" refType="h" fact="0.2113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  <dgm:constr type="l" for="ch" forName="parTx2" refType="w" fact="0.4105"/>
                  <dgm:constr type="t" for="ch" forName="parTx2" refType="h" fact="0.762"/>
                  <dgm:constr type="w" for="ch" forName="parTx2" refType="w" fact="0.294"/>
                  <dgm:constr type="h" for="ch" forName="parTx2" refType="h" fact="0.1222"/>
                  <dgm:constr type="ctrX" for="ch" forName="picture2" refType="w" fact="0.3972"/>
                  <dgm:constr type="ctrY" for="ch" forName="picture2" refType="h" fact="0.7447"/>
                  <dgm:constr type="w" for="ch" forName="picture2" refType="w" fact="0.1363"/>
                  <dgm:constr type="h" for="ch" forName="picture2" refType="h" fact="0.2113"/>
                  <dgm:constr type="l" for="ch" forName="desTx2" refType="r" refFor="ch" refForName="parTx2"/>
                  <dgm:constr type="r" for="ch" forName="desTx2" refType="w"/>
                  <dgm:constr type="t" for="ch" forName="desTx2" refType="t" refFor="ch" refForName="parTx2"/>
                  <dgm:constr type="h" for="ch" forName="desTx2" refType="h" refFor="ch" refForName="parTx2"/>
                  <dgm:constr type="l" for="ch" forName="parTx3" refType="w" fact="0.5229"/>
                  <dgm:constr type="t" for="ch" forName="parTx3" refType="h" fact="0.5294"/>
                  <dgm:constr type="w" for="ch" forName="parTx3" refType="w" fact="0.294"/>
                  <dgm:constr type="h" for="ch" forName="parTx3" refType="h" fact="0.1222"/>
                  <dgm:constr type="ctrX" for="ch" forName="picture3" refType="w" fact="0.5095"/>
                  <dgm:constr type="ctrY" for="ch" forName="picture3" refType="h" fact="0.5121"/>
                  <dgm:constr type="w" for="ch" forName="picture3" refType="w" fact="0.1363"/>
                  <dgm:constr type="h" for="ch" forName="picture3" refType="h" fact="0.2113"/>
                  <dgm:constr type="l" for="ch" forName="desTx3" refType="r" refFor="ch" refForName="parTx3"/>
                  <dgm:constr type="r" for="ch" forName="desTx3" refType="w"/>
                  <dgm:constr type="t" for="ch" forName="desTx3" refType="t" refFor="ch" refForName="parTx3"/>
                  <dgm:constr type="h" for="ch" forName="desTx3" refType="h" refFor="ch" refForName="parTx3"/>
                  <dgm:constr type="l" for="ch" forName="parTx4" refType="w" fact="0.5722"/>
                  <dgm:constr type="t" for="ch" forName="parTx4" refType="h" fact="0.2523"/>
                  <dgm:constr type="w" for="ch" forName="parTx4" refType="w" fact="0.294"/>
                  <dgm:constr type="h" for="ch" forName="parTx4" refType="h" fact="0.1222"/>
                  <dgm:constr type="ctrX" for="ch" forName="picture4" refType="w" fact="0.5588"/>
                  <dgm:constr type="ctrY" for="ch" forName="picture4" refType="h" fact="0.235"/>
                  <dgm:constr type="w" for="ch" forName="picture4" refType="w" fact="0.1363"/>
                  <dgm:constr type="h" for="ch" forName="picture4" refType="h" fact="0.2113"/>
                  <dgm:constr type="l" for="ch" forName="desTx4" refType="r" refFor="ch" refForName="parTx4"/>
                  <dgm:constr type="r" for="ch" forName="desTx4" refType="w"/>
                  <dgm:constr type="t" for="ch" forName="desTx4" refType="t" refFor="ch" refForName="parTx4"/>
                  <dgm:constr type="h" for="ch" forName="desTx4" refType="h" refFor="ch" refForName="parTx4"/>
                </dgm:constrLst>
              </dgm:if>
              <dgm:else name="Name37">
                <dgm:alg type="composite">
                  <dgm:param type="ar" val="1.267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userD" refType="w" fact="0.0167"/>
                  <dgm:constr type="ctrX" for="ch" forName="dot1" refType="w" fact="0.3978"/>
                  <dgm:constr type="ctrY" for="ch" forName="dot1" refType="h" fact="0.8215"/>
                  <dgm:constr type="w" for="ch" forName="dot1" refType="userD"/>
                  <dgm:constr type="h" for="ch" forName="dot1" refType="userD"/>
                  <dgm:constr type="ctrX" for="ch" forName="dot2" refType="w" fact="0.3606"/>
                  <dgm:constr type="ctrY" for="ch" forName="dot2" refType="h" fact="0.843"/>
                  <dgm:constr type="w" for="ch" forName="dot2" refType="userD"/>
                  <dgm:constr type="h" for="ch" forName="dot2" refType="userD"/>
                  <dgm:constr type="ctrX" for="ch" forName="dot3" refType="w" fact="0.3223"/>
                  <dgm:constr type="ctrY" for="ch" forName="dot3" refType="h" fact="0.8607"/>
                  <dgm:constr type="w" for="ch" forName="dot3" refType="userD"/>
                  <dgm:constr type="h" for="ch" forName="dot3" refType="userD"/>
                  <dgm:constr type="ctrX" for="ch" forName="dot4" refType="w" fact="0.2829"/>
                  <dgm:constr type="ctrY" for="ch" forName="dot4" refType="h" fact="0.8745"/>
                  <dgm:constr type="w" for="ch" forName="dot4" refType="userD"/>
                  <dgm:constr type="h" for="ch" forName="dot4" refType="userD"/>
                  <dgm:constr type="ctrX" for="ch" forName="dot5" refType="w" fact="0.5717"/>
                  <dgm:constr type="ctrY" for="ch" forName="dot5" refType="h" fact="0.6419"/>
                  <dgm:constr type="w" for="ch" forName="dot5" refType="userD"/>
                  <dgm:constr type="h" for="ch" forName="dot5" refType="userD"/>
                  <dgm:constr type="ctrX" for="ch" forName="dot6" refType="w" fact="0.6709"/>
                  <dgm:constr type="ctrY" for="ch" forName="dot6" refType="h" fact="0.3784"/>
                  <dgm:constr type="w" for="ch" forName="dot6" refType="userD"/>
                  <dgm:constr type="h" for="ch" forName="dot6" refType="userD"/>
                  <dgm:constr type="ctrX" for="ch" forName="dotArrow1" refType="w" fact="0.6441"/>
                  <dgm:constr type="ctrY" for="ch" forName="dotArrow1" refType="h" fact="0.0496"/>
                  <dgm:constr type="w" for="ch" forName="dotArrow1" refType="userD"/>
                  <dgm:constr type="h" for="ch" forName="dotArrow1" refType="userD"/>
                  <dgm:constr type="ctrX" for="ch" forName="dotArrow2" refType="w" fact="0.6679"/>
                  <dgm:constr type="ctrY" for="ch" forName="dotArrow2" refType="h" fact="0.0282"/>
                  <dgm:constr type="w" for="ch" forName="dotArrow2" refType="userD"/>
                  <dgm:constr type="h" for="ch" forName="dotArrow2" refType="userD"/>
                  <dgm:constr type="ctrX" for="ch" forName="dotArrow3" refType="w" fact="0.6917"/>
                  <dgm:constr type="ctrY" for="ch" forName="dotArrow3" refType="h" fact="0.0068"/>
                  <dgm:constr type="w" for="ch" forName="dotArrow3" refType="userD"/>
                  <dgm:constr type="h" for="ch" forName="dotArrow3" refType="userD"/>
                  <dgm:constr type="ctrX" for="ch" forName="dotArrow4" refType="w" fact="0.7155"/>
                  <dgm:constr type="ctrY" for="ch" forName="dotArrow4" refType="h" fact="0.0282"/>
                  <dgm:constr type="w" for="ch" forName="dotArrow4" refType="userD"/>
                  <dgm:constr type="h" for="ch" forName="dotArrow4" refType="userD"/>
                  <dgm:constr type="ctrX" for="ch" forName="dotArrow5" refType="w" fact="0.7394"/>
                  <dgm:constr type="ctrY" for="ch" forName="dotArrow5" refType="h" fact="0.0496"/>
                  <dgm:constr type="w" for="ch" forName="dotArrow5" refType="userD"/>
                  <dgm:constr type="h" for="ch" forName="dotArrow5" refType="userD"/>
                  <dgm:constr type="ctrX" for="ch" forName="dotArrow6" refType="w" fact="0.6917"/>
                  <dgm:constr type="ctrY" for="ch" forName="dotArrow6" refType="h" fact="0.052"/>
                  <dgm:constr type="w" for="ch" forName="dotArrow6" refType="userD"/>
                  <dgm:constr type="h" for="ch" forName="dotArrow6" refType="userD"/>
                  <dgm:constr type="ctrX" for="ch" forName="dotArrow7" refType="w" fact="0.6917"/>
                  <dgm:constr type="ctrY" for="ch" forName="dotArrow7" refType="h" fact="0.0972"/>
                  <dgm:constr type="w" for="ch" forName="dotArrow7" refType="userD"/>
                  <dgm:constr type="h" for="ch" forName="dotArrow7" refType="userD"/>
                  <dgm:constr type="l" for="ch" forName="parTx1" refType="w" fact="0.1793"/>
                  <dgm:constr type="t" for="ch" forName="parTx1" refType="h" fact="0.9064"/>
                  <dgm:constr type="w" for="ch" forName="parTx1" refType="w" fact="0.3595"/>
                  <dgm:constr type="h" for="ch" forName="parTx1" refType="h" fact="0.1222"/>
                  <dgm:constr type="ctrX" for="ch" forName="picture1" refType="w" fact="0.163"/>
                  <dgm:constr type="ctrY" for="ch" forName="picture1" refType="h" fact="0.8922"/>
                  <dgm:constr type="w" for="ch" forName="picture1" refType="w" fact="0.1667"/>
                  <dgm:constr type="h" for="ch" forName="picture1" refType="h" fact="0.2113"/>
                  <dgm:constr type="l" for="ch" forName="parTx2" refType="w" fact="0.502"/>
                  <dgm:constr type="t" for="ch" forName="parTx2" refType="h" fact="0.7589"/>
                  <dgm:constr type="w" for="ch" forName="parTx2" refType="w" fact="0.3595"/>
                  <dgm:constr type="h" for="ch" forName="parTx2" refType="h" fact="0.1222"/>
                  <dgm:constr type="ctrX" for="ch" forName="picture2" refType="w" fact="0.4857"/>
                  <dgm:constr type="ctrY" for="ch" forName="picture2" refType="h" fact="0.7447"/>
                  <dgm:constr type="w" for="ch" forName="picture2" refType="w" fact="0.1667"/>
                  <dgm:constr type="h" for="ch" forName="picture2" refType="h" fact="0.2113"/>
                  <dgm:constr type="l" for="ch" forName="parTx3" refType="w" fact="0.6394"/>
                  <dgm:constr type="t" for="ch" forName="parTx3" refType="h" fact="0.5263"/>
                  <dgm:constr type="w" for="ch" forName="parTx3" refType="w" fact="0.3595"/>
                  <dgm:constr type="h" for="ch" forName="parTx3" refType="h" fact="0.1222"/>
                  <dgm:constr type="ctrX" for="ch" forName="picture3" refType="w" fact="0.6231"/>
                  <dgm:constr type="ctrY" for="ch" forName="picture3" refType="h" fact="0.5121"/>
                  <dgm:constr type="w" for="ch" forName="picture3" refType="w" fact="0.1667"/>
                  <dgm:constr type="h" for="ch" forName="picture3" refType="h" fact="0.2113"/>
                  <dgm:constr type="l" for="ch" forName="parTx4" refType="w" fact="0.6997"/>
                  <dgm:constr type="t" for="ch" forName="parTx4" refType="h" fact="0.2492"/>
                  <dgm:constr type="w" for="ch" forName="parTx4" refType="w" fact="0.3595"/>
                  <dgm:constr type="h" for="ch" forName="parTx4" refType="h" fact="0.1222"/>
                  <dgm:constr type="ctrX" for="ch" forName="picture4" refType="w" fact="0.6834"/>
                  <dgm:constr type="ctrY" for="ch" forName="picture4" refType="h" fact="0.235"/>
                  <dgm:constr type="w" for="ch" forName="picture4" refType="w" fact="0.1667"/>
                  <dgm:constr type="h" for="ch" forName="picture4" refType="h" fact="0.2113"/>
                </dgm:constrLst>
              </dgm:else>
            </dgm:choose>
          </dgm:if>
          <dgm:else name="Name38">
            <dgm:choose name="Name39">
              <dgm:if name="Name40" axis="des" func="maxDepth" op="gt" val="1">
                <dgm:alg type="composite">
                  <dgm:param type="ar" val="1.5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userD" refType="w" fact="0.0136"/>
                  <dgm:constr type="ctrX" for="ch" forName="dot1" refType="w" fact="0.6747"/>
                  <dgm:constr type="ctrY" for="ch" forName="dot1" refType="h" fact="0.8215"/>
                  <dgm:constr type="w" for="ch" forName="dot1" refType="userD"/>
                  <dgm:constr type="h" for="ch" forName="dot1" refType="userD"/>
                  <dgm:constr type="ctrX" for="ch" forName="dot2" refType="w" fact="0.7051"/>
                  <dgm:constr type="ctrY" for="ch" forName="dot2" refType="h" fact="0.843"/>
                  <dgm:constr type="w" for="ch" forName="dot2" refType="userD"/>
                  <dgm:constr type="h" for="ch" forName="dot2" refType="userD"/>
                  <dgm:constr type="ctrX" for="ch" forName="dot3" refType="w" fact="0.7365"/>
                  <dgm:constr type="ctrY" for="ch" forName="dot3" refType="h" fact="0.8607"/>
                  <dgm:constr type="w" for="ch" forName="dot3" refType="userD"/>
                  <dgm:constr type="h" for="ch" forName="dot3" refType="userD"/>
                  <dgm:constr type="ctrX" for="ch" forName="dot4" refType="w" fact="0.7687"/>
                  <dgm:constr type="ctrY" for="ch" forName="dot4" refType="h" fact="0.8745"/>
                  <dgm:constr type="w" for="ch" forName="dot4" refType="userD"/>
                  <dgm:constr type="h" for="ch" forName="dot4" refType="userD"/>
                  <dgm:constr type="ctrX" for="ch" forName="dot5" refType="w" fact="0.5325"/>
                  <dgm:constr type="ctrY" for="ch" forName="dot5" refType="h" fact="0.6419"/>
                  <dgm:constr type="w" for="ch" forName="dot5" refType="userD"/>
                  <dgm:constr type="h" for="ch" forName="dot5" refType="userD"/>
                  <dgm:constr type="ctrX" for="ch" forName="dot6" refType="w" fact="0.4514"/>
                  <dgm:constr type="ctrY" for="ch" forName="dot6" refType="h" fact="0.3784"/>
                  <dgm:constr type="w" for="ch" forName="dot6" refType="userD"/>
                  <dgm:constr type="h" for="ch" forName="dot6" refType="userD"/>
                  <dgm:constr type="ctrX" for="ch" forName="dotArrow1" refType="w" fact="0.4733"/>
                  <dgm:constr type="ctrY" for="ch" forName="dotArrow1" refType="h" fact="0.0496"/>
                  <dgm:constr type="w" for="ch" forName="dotArrow1" refType="userD"/>
                  <dgm:constr type="h" for="ch" forName="dotArrow1" refType="userD"/>
                  <dgm:constr type="ctrX" for="ch" forName="dotArrow2" refType="w" fact="0.4538"/>
                  <dgm:constr type="ctrY" for="ch" forName="dotArrow2" refType="h" fact="0.0282"/>
                  <dgm:constr type="w" for="ch" forName="dotArrow2" refType="userD"/>
                  <dgm:constr type="h" for="ch" forName="dotArrow2" refType="userD"/>
                  <dgm:constr type="ctrX" for="ch" forName="dotArrow3" refType="w" fact="0.4343"/>
                  <dgm:constr type="ctrY" for="ch" forName="dotArrow3" refType="h" fact="0.0068"/>
                  <dgm:constr type="w" for="ch" forName="dotArrow3" refType="userD"/>
                  <dgm:constr type="h" for="ch" forName="dotArrow3" refType="userD"/>
                  <dgm:constr type="ctrX" for="ch" forName="dotArrow4" refType="w" fact="0.4149"/>
                  <dgm:constr type="ctrY" for="ch" forName="dotArrow4" refType="h" fact="0.0282"/>
                  <dgm:constr type="w" for="ch" forName="dotArrow4" refType="userD"/>
                  <dgm:constr type="h" for="ch" forName="dotArrow4" refType="userD"/>
                  <dgm:constr type="ctrX" for="ch" forName="dotArrow5" refType="w" fact="0.3954"/>
                  <dgm:constr type="ctrY" for="ch" forName="dotArrow5" refType="h" fact="0.0496"/>
                  <dgm:constr type="w" for="ch" forName="dotArrow5" refType="userD"/>
                  <dgm:constr type="h" for="ch" forName="dotArrow5" refType="userD"/>
                  <dgm:constr type="ctrX" for="ch" forName="dotArrow6" refType="w" fact="0.4343"/>
                  <dgm:constr type="ctrY" for="ch" forName="dotArrow6" refType="h" fact="0.052"/>
                  <dgm:constr type="w" for="ch" forName="dotArrow6" refType="userD"/>
                  <dgm:constr type="h" for="ch" forName="dotArrow6" refType="userD"/>
                  <dgm:constr type="ctrX" for="ch" forName="dotArrow7" refType="w" fact="0.4343"/>
                  <dgm:constr type="ctrY" for="ch" forName="dotArrow7" refType="h" fact="0.0972"/>
                  <dgm:constr type="w" for="ch" forName="dotArrow7" refType="userD"/>
                  <dgm:constr type="h" for="ch" forName="dotArrow7" refType="userD"/>
                  <dgm:constr type="r" for="ch" forName="parTx1" refType="w" fact="0.8534"/>
                  <dgm:constr type="t" for="ch" forName="parTx1" refType="h" fact="0.9095"/>
                  <dgm:constr type="w" for="ch" forName="parTx1" refType="w" fact="0.294"/>
                  <dgm:constr type="h" for="ch" forName="parTx1" refType="h" fact="0.1222"/>
                  <dgm:constr type="ctrX" for="ch" forName="picture1" refType="w" fact="0.8667"/>
                  <dgm:constr type="ctrY" for="ch" forName="picture1" refType="h" fact="0.8922"/>
                  <dgm:constr type="w" for="ch" forName="picture1" refType="w" fact="0.1363"/>
                  <dgm:constr type="h" for="ch" forName="picture1" refType="h" fact="0.2113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  <dgm:constr type="r" for="ch" forName="parTx2" refType="w" fact="0.5895"/>
                  <dgm:constr type="t" for="ch" forName="parTx2" refType="h" fact="0.762"/>
                  <dgm:constr type="w" for="ch" forName="parTx2" refType="w" fact="0.294"/>
                  <dgm:constr type="h" for="ch" forName="parTx2" refType="h" fact="0.1222"/>
                  <dgm:constr type="ctrX" for="ch" forName="picture2" refType="w" fact="0.6028"/>
                  <dgm:constr type="ctrY" for="ch" forName="picture2" refType="h" fact="0.7447"/>
                  <dgm:constr type="w" for="ch" forName="picture2" refType="w" fact="0.1363"/>
                  <dgm:constr type="h" for="ch" forName="picture2" refType="h" fact="0.2113"/>
                  <dgm:constr type="r" for="ch" forName="desTx2" refType="l" refFor="ch" refForName="parTx2"/>
                  <dgm:constr type="l" for="ch" forName="desTx2"/>
                  <dgm:constr type="t" for="ch" forName="desTx2" refType="t" refFor="ch" refForName="parTx2"/>
                  <dgm:constr type="h" for="ch" forName="desTx2" refType="h" refFor="ch" refForName="parTx2"/>
                  <dgm:constr type="r" for="ch" forName="parTx3" refType="w" fact="0.4771"/>
                  <dgm:constr type="t" for="ch" forName="parTx3" refType="h" fact="0.5294"/>
                  <dgm:constr type="w" for="ch" forName="parTx3" refType="w" fact="0.294"/>
                  <dgm:constr type="h" for="ch" forName="parTx3" refType="h" fact="0.1222"/>
                  <dgm:constr type="ctrX" for="ch" forName="picture3" refType="w" fact="0.4905"/>
                  <dgm:constr type="ctrY" for="ch" forName="picture3" refType="h" fact="0.5121"/>
                  <dgm:constr type="w" for="ch" forName="picture3" refType="w" fact="0.1363"/>
                  <dgm:constr type="h" for="ch" forName="picture3" refType="h" fact="0.2113"/>
                  <dgm:constr type="r" for="ch" forName="desTx3" refType="l" refFor="ch" refForName="parTx3"/>
                  <dgm:constr type="l" for="ch" forName="desTx3"/>
                  <dgm:constr type="t" for="ch" forName="desTx3" refType="t" refFor="ch" refForName="parTx3"/>
                  <dgm:constr type="h" for="ch" forName="desTx3" refType="h" refFor="ch" refForName="parTx3"/>
                  <dgm:constr type="r" for="ch" forName="parTx4" refType="w" fact="0.4278"/>
                  <dgm:constr type="t" for="ch" forName="parTx4" refType="h" fact="0.2523"/>
                  <dgm:constr type="w" for="ch" forName="parTx4" refType="w" fact="0.294"/>
                  <dgm:constr type="h" for="ch" forName="parTx4" refType="h" fact="0.1222"/>
                  <dgm:constr type="ctrX" for="ch" forName="picture4" refType="w" fact="0.4412"/>
                  <dgm:constr type="ctrY" for="ch" forName="picture4" refType="h" fact="0.235"/>
                  <dgm:constr type="w" for="ch" forName="picture4" refType="w" fact="0.1363"/>
                  <dgm:constr type="h" for="ch" forName="picture4" refType="h" fact="0.2113"/>
                  <dgm:constr type="r" for="ch" forName="desTx4" refType="l" refFor="ch" refForName="parTx4"/>
                  <dgm:constr type="l" for="ch" forName="desTx4"/>
                  <dgm:constr type="t" for="ch" forName="desTx4" refType="t" refFor="ch" refForName="parTx4"/>
                  <dgm:constr type="h" for="ch" forName="desTx4" refType="h" refFor="ch" refForName="parTx4"/>
                </dgm:constrLst>
              </dgm:if>
              <dgm:else name="Name41">
                <dgm:alg type="composite">
                  <dgm:param type="ar" val="1.267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userD" refType="w" fact="0.0167"/>
                  <dgm:constr type="ctrX" for="ch" forName="dot1" refType="w" fact="0.6022"/>
                  <dgm:constr type="ctrY" for="ch" forName="dot1" refType="h" fact="0.8215"/>
                  <dgm:constr type="w" for="ch" forName="dot1" refType="userD"/>
                  <dgm:constr type="h" for="ch" forName="dot1" refType="userD"/>
                  <dgm:constr type="ctrX" for="ch" forName="dot2" refType="w" fact="0.6394"/>
                  <dgm:constr type="ctrY" for="ch" forName="dot2" refType="h" fact="0.843"/>
                  <dgm:constr type="w" for="ch" forName="dot2" refType="userD"/>
                  <dgm:constr type="h" for="ch" forName="dot2" refType="userD"/>
                  <dgm:constr type="ctrX" for="ch" forName="dot3" refType="w" fact="0.6777"/>
                  <dgm:constr type="ctrY" for="ch" forName="dot3" refType="h" fact="0.8607"/>
                  <dgm:constr type="w" for="ch" forName="dot3" refType="userD"/>
                  <dgm:constr type="h" for="ch" forName="dot3" refType="userD"/>
                  <dgm:constr type="ctrX" for="ch" forName="dot4" refType="w" fact="0.7171"/>
                  <dgm:constr type="ctrY" for="ch" forName="dot4" refType="h" fact="0.8745"/>
                  <dgm:constr type="w" for="ch" forName="dot4" refType="userD"/>
                  <dgm:constr type="h" for="ch" forName="dot4" refType="userD"/>
                  <dgm:constr type="ctrX" for="ch" forName="dot5" refType="w" fact="0.4283"/>
                  <dgm:constr type="ctrY" for="ch" forName="dot5" refType="h" fact="0.6419"/>
                  <dgm:constr type="w" for="ch" forName="dot5" refType="userD"/>
                  <dgm:constr type="h" for="ch" forName="dot5" refType="userD"/>
                  <dgm:constr type="ctrX" for="ch" forName="dot6" refType="w" fact="0.3291"/>
                  <dgm:constr type="ctrY" for="ch" forName="dot6" refType="h" fact="0.3784"/>
                  <dgm:constr type="w" for="ch" forName="dot6" refType="userD"/>
                  <dgm:constr type="h" for="ch" forName="dot6" refType="userD"/>
                  <dgm:constr type="ctrX" for="ch" forName="dotArrow1" refType="w" fact="0.3559"/>
                  <dgm:constr type="ctrY" for="ch" forName="dotArrow1" refType="h" fact="0.0496"/>
                  <dgm:constr type="w" for="ch" forName="dotArrow1" refType="userD"/>
                  <dgm:constr type="h" for="ch" forName="dotArrow1" refType="userD"/>
                  <dgm:constr type="ctrX" for="ch" forName="dotArrow2" refType="w" fact="0.3321"/>
                  <dgm:constr type="ctrY" for="ch" forName="dotArrow2" refType="h" fact="0.0282"/>
                  <dgm:constr type="w" for="ch" forName="dotArrow2" refType="userD"/>
                  <dgm:constr type="h" for="ch" forName="dotArrow2" refType="userD"/>
                  <dgm:constr type="ctrX" for="ch" forName="dotArrow3" refType="w" fact="0.3083"/>
                  <dgm:constr type="ctrY" for="ch" forName="dotArrow3" refType="h" fact="0.0068"/>
                  <dgm:constr type="w" for="ch" forName="dotArrow3" refType="userD"/>
                  <dgm:constr type="h" for="ch" forName="dotArrow3" refType="userD"/>
                  <dgm:constr type="ctrX" for="ch" forName="dotArrow4" refType="w" fact="0.2845"/>
                  <dgm:constr type="ctrY" for="ch" forName="dotArrow4" refType="h" fact="0.0282"/>
                  <dgm:constr type="w" for="ch" forName="dotArrow4" refType="userD"/>
                  <dgm:constr type="h" for="ch" forName="dotArrow4" refType="userD"/>
                  <dgm:constr type="ctrX" for="ch" forName="dotArrow5" refType="w" fact="0.2606"/>
                  <dgm:constr type="ctrY" for="ch" forName="dotArrow5" refType="h" fact="0.0496"/>
                  <dgm:constr type="w" for="ch" forName="dotArrow5" refType="userD"/>
                  <dgm:constr type="h" for="ch" forName="dotArrow5" refType="userD"/>
                  <dgm:constr type="ctrX" for="ch" forName="dotArrow6" refType="w" fact="0.3083"/>
                  <dgm:constr type="ctrY" for="ch" forName="dotArrow6" refType="h" fact="0.052"/>
                  <dgm:constr type="w" for="ch" forName="dotArrow6" refType="userD"/>
                  <dgm:constr type="h" for="ch" forName="dotArrow6" refType="userD"/>
                  <dgm:constr type="ctrX" for="ch" forName="dotArrow7" refType="w" fact="0.3083"/>
                  <dgm:constr type="ctrY" for="ch" forName="dotArrow7" refType="h" fact="0.0972"/>
                  <dgm:constr type="w" for="ch" forName="dotArrow7" refType="userD"/>
                  <dgm:constr type="h" for="ch" forName="dotArrow7" refType="userD"/>
                  <dgm:constr type="r" for="ch" forName="parTx1" refType="w" fact="0.8207"/>
                  <dgm:constr type="t" for="ch" forName="parTx1" refType="h" fact="0.9064"/>
                  <dgm:constr type="w" for="ch" forName="parTx1" refType="w" fact="0.3595"/>
                  <dgm:constr type="h" for="ch" forName="parTx1" refType="h" fact="0.1222"/>
                  <dgm:constr type="ctrX" for="ch" forName="picture1" refType="w" fact="0.837"/>
                  <dgm:constr type="ctrY" for="ch" forName="picture1" refType="h" fact="0.8922"/>
                  <dgm:constr type="w" for="ch" forName="picture1" refType="w" fact="0.1667"/>
                  <dgm:constr type="h" for="ch" forName="picture1" refType="h" fact="0.2113"/>
                  <dgm:constr type="r" for="ch" forName="parTx2" refType="w" fact="0.498"/>
                  <dgm:constr type="t" for="ch" forName="parTx2" refType="h" fact="0.7589"/>
                  <dgm:constr type="w" for="ch" forName="parTx2" refType="w" fact="0.3595"/>
                  <dgm:constr type="h" for="ch" forName="parTx2" refType="h" fact="0.1222"/>
                  <dgm:constr type="ctrX" for="ch" forName="picture2" refType="w" fact="0.5143"/>
                  <dgm:constr type="ctrY" for="ch" forName="picture2" refType="h" fact="0.7447"/>
                  <dgm:constr type="w" for="ch" forName="picture2" refType="w" fact="0.1667"/>
                  <dgm:constr type="h" for="ch" forName="picture2" refType="h" fact="0.2113"/>
                  <dgm:constr type="r" for="ch" forName="parTx3" refType="w" fact="0.3606"/>
                  <dgm:constr type="t" for="ch" forName="parTx3" refType="h" fact="0.5263"/>
                  <dgm:constr type="w" for="ch" forName="parTx3" refType="w" fact="0.3595"/>
                  <dgm:constr type="h" for="ch" forName="parTx3" refType="h" fact="0.1222"/>
                  <dgm:constr type="ctrX" for="ch" forName="picture3" refType="w" fact="0.3769"/>
                  <dgm:constr type="ctrY" for="ch" forName="picture3" refType="h" fact="0.5121"/>
                  <dgm:constr type="w" for="ch" forName="picture3" refType="w" fact="0.1667"/>
                  <dgm:constr type="h" for="ch" forName="picture3" refType="h" fact="0.2113"/>
                  <dgm:constr type="r" for="ch" forName="parTx4" refType="w" fact="0.3003"/>
                  <dgm:constr type="t" for="ch" forName="parTx4" refType="h" fact="0.2492"/>
                  <dgm:constr type="w" for="ch" forName="parTx4" refType="w" fact="0.3595"/>
                  <dgm:constr type="h" for="ch" forName="parTx4" refType="h" fact="0.1222"/>
                  <dgm:constr type="ctrX" for="ch" forName="picture4" refType="w" fact="0.3166"/>
                  <dgm:constr type="ctrY" for="ch" forName="picture4" refType="h" fact="0.235"/>
                  <dgm:constr type="w" for="ch" forName="picture4" refType="w" fact="0.1667"/>
                  <dgm:constr type="h" for="ch" forName="picture4" refType="h" fact="0.2113"/>
                </dgm:constrLst>
              </dgm:else>
            </dgm:choose>
          </dgm:else>
        </dgm:choose>
      </dgm:if>
      <dgm:if name="Name42" axis="ch" ptType="node" func="cnt" op="equ" val="5">
        <dgm:choose name="Name43">
          <dgm:if name="Name44" func="var" arg="dir" op="equ" val="norm">
            <dgm:choose name="Name45">
              <dgm:if name="Name46" axis="des" func="maxDepth" op="gt" val="1">
                <dgm:alg type="composite">
                  <dgm:param type="ar" val="1.41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primFontSz" for="ch" forName="desTx5" refType="primFontSz" refFor="ch" refForName="desTx1" op="equ"/>
                  <dgm:constr type="userD" refType="w" fact="0.0118"/>
                  <dgm:constr type="ctrX" for="ch" forName="dot1" refType="w" fact="0.3263"/>
                  <dgm:constr type="ctrY" for="ch" forName="dot1" refType="h" fact="0.8674"/>
                  <dgm:constr type="w" for="ch" forName="dot1" refType="userD"/>
                  <dgm:constr type="h" for="ch" forName="dot1" refType="userD"/>
                  <dgm:constr type="ctrX" for="ch" forName="dot2" refType="w" fact="0.3001"/>
                  <dgm:constr type="ctrY" for="ch" forName="dot2" refType="h" fact="0.8824"/>
                  <dgm:constr type="w" for="ch" forName="dot2" refType="userD"/>
                  <dgm:constr type="h" for="ch" forName="dot2" refType="userD"/>
                  <dgm:constr type="ctrX" for="ch" forName="dot3" refType="w" fact="0.2733"/>
                  <dgm:constr type="ctrY" for="ch" forName="dot3" refType="h" fact="0.8948"/>
                  <dgm:constr type="w" for="ch" forName="dot3" refType="userD"/>
                  <dgm:constr type="h" for="ch" forName="dot3" refType="userD"/>
                  <dgm:constr type="ctrX" for="ch" forName="dot4" refType="w" fact="0.2462"/>
                  <dgm:constr type="ctrY" for="ch" forName="dot4" refType="h" fact="0.9044"/>
                  <dgm:constr type="w" for="ch" forName="dot4" refType="userD"/>
                  <dgm:constr type="h" for="ch" forName="dot4" refType="userD"/>
                  <dgm:constr type="ctrX" for="ch" forName="dot5" refType="w" fact="0.4691"/>
                  <dgm:constr type="ctrY" for="ch" forName="dot5" refType="h" fact="0.7222"/>
                  <dgm:constr type="w" for="ch" forName="dot5" refType="userD"/>
                  <dgm:constr type="h" for="ch" forName="dot5" refType="userD"/>
                  <dgm:constr type="ctrX" for="ch" forName="dot6" refType="w" fact="0.4484"/>
                  <dgm:constr type="ctrY" for="ch" forName="dot6" refType="h" fact="0.7518"/>
                  <dgm:constr type="w" for="ch" forName="dot6" refType="userD"/>
                  <dgm:constr type="h" for="ch" forName="dot6" refType="userD"/>
                  <dgm:constr type="ctrX" for="ch" forName="dot7" refType="w" fact="0.5549"/>
                  <dgm:constr type="ctrY" for="ch" forName="dot7" refType="h" fact="0.5422"/>
                  <dgm:constr type="w" for="ch" forName="dot7" refType="userD"/>
                  <dgm:constr type="h" for="ch" forName="dot7" refType="userD"/>
                  <dgm:constr type="ctrX" for="ch" forName="dot8" refType="w" fact="0.601"/>
                  <dgm:constr type="ctrY" for="ch" forName="dot8" refType="h" fact="0.3229"/>
                  <dgm:constr type="w" for="ch" forName="dot8" refType="userD"/>
                  <dgm:constr type="h" for="ch" forName="dot8" refType="userD"/>
                  <dgm:constr type="ctrX" for="ch" forName="dotArrow1" refType="w" fact="0.5779"/>
                  <dgm:constr type="ctrY" for="ch" forName="dotArrow1" refType="h" fact="0.0635"/>
                  <dgm:constr type="w" for="ch" forName="dotArrow1" refType="userD"/>
                  <dgm:constr type="h" for="ch" forName="dotArrow1" refType="userD"/>
                  <dgm:constr type="ctrX" for="ch" forName="dotArrow2" refType="w" fact="0.5951"/>
                  <dgm:constr type="ctrY" for="ch" forName="dotArrow2" refType="h" fact="0.0448"/>
                  <dgm:constr type="w" for="ch" forName="dotArrow2" refType="userD"/>
                  <dgm:constr type="h" for="ch" forName="dotArrow2" refType="userD"/>
                  <dgm:constr type="ctrX" for="ch" forName="dotArrow3" refType="w" fact="0.6123"/>
                  <dgm:constr type="ctrY" for="ch" forName="dotArrow3" refType="h" fact="0.026"/>
                  <dgm:constr type="w" for="ch" forName="dotArrow3" refType="userD"/>
                  <dgm:constr type="h" for="ch" forName="dotArrow3" refType="userD"/>
                  <dgm:constr type="ctrX" for="ch" forName="dotArrow4" refType="w" fact="0.6295"/>
                  <dgm:constr type="ctrY" for="ch" forName="dotArrow4" refType="h" fact="0.0448"/>
                  <dgm:constr type="w" for="ch" forName="dotArrow4" refType="userD"/>
                  <dgm:constr type="h" for="ch" forName="dotArrow4" refType="userD"/>
                  <dgm:constr type="ctrX" for="ch" forName="dotArrow5" refType="w" fact="0.6467"/>
                  <dgm:constr type="ctrY" for="ch" forName="dotArrow5" refType="h" fact="0.0635"/>
                  <dgm:constr type="w" for="ch" forName="dotArrow5" refType="userD"/>
                  <dgm:constr type="h" for="ch" forName="dotArrow5" refType="userD"/>
                  <dgm:constr type="ctrX" for="ch" forName="dotArrow6" refType="w" fact="0.6123"/>
                  <dgm:constr type="ctrY" for="ch" forName="dotArrow6" refType="h" fact="0.0656"/>
                  <dgm:constr type="w" for="ch" forName="dotArrow6" refType="userD"/>
                  <dgm:constr type="h" for="ch" forName="dotArrow6" refType="userD"/>
                  <dgm:constr type="ctrX" for="ch" forName="dotArrow7" refType="w" fact="0.6123"/>
                  <dgm:constr type="ctrY" for="ch" forName="dotArrow7" refType="h" fact="0.1052"/>
                  <dgm:constr type="w" for="ch" forName="dotArrow7" refType="userD"/>
                  <dgm:constr type="h" for="ch" forName="dotArrow7" refType="userD"/>
                  <dgm:constr type="l" for="ch" forName="parTx1" refType="w" fact="0.1746"/>
                  <dgm:constr type="t" for="ch" forName="parTx1" refType="h" fact="0.9304"/>
                  <dgm:constr type="w" for="ch" forName="parTx1" refType="w" fact="0.2544"/>
                  <dgm:constr type="h" for="ch" forName="parTx1" refType="h" fact="0.0962"/>
                  <dgm:constr type="ctrX" for="ch" forName="picture1" refType="w" fact="0.1631"/>
                  <dgm:constr type="ctrY" for="ch" forName="picture1" refType="h" fact="0.9169"/>
                  <dgm:constr type="w" for="ch" forName="picture1" refType="w" fact="0.118"/>
                  <dgm:constr type="h" for="ch" forName="picture1" refType="h" fact="0.1663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  <dgm:constr type="l" for="ch" forName="parTx2" refType="w" fact="0.3982"/>
                  <dgm:constr type="t" for="ch" forName="parTx2" refType="h" fact="0.8167"/>
                  <dgm:constr type="w" for="ch" forName="parTx2" refType="w" fact="0.2544"/>
                  <dgm:constr type="h" for="ch" forName="parTx2" refType="h" fact="0.0962"/>
                  <dgm:constr type="ctrX" for="ch" forName="picture2" refType="w" fact="0.3866"/>
                  <dgm:constr type="ctrY" for="ch" forName="picture2" refType="h" fact="0.8032"/>
                  <dgm:constr type="w" for="ch" forName="picture2" refType="w" fact="0.118"/>
                  <dgm:constr type="h" for="ch" forName="picture2" refType="h" fact="0.1663"/>
                  <dgm:constr type="l" for="ch" forName="desTx2" refType="r" refFor="ch" refForName="parTx2"/>
                  <dgm:constr type="r" for="ch" forName="desTx2" refType="w"/>
                  <dgm:constr type="t" for="ch" forName="desTx2" refType="t" refFor="ch" refForName="parTx2"/>
                  <dgm:constr type="h" for="ch" forName="desTx2" refType="h" refFor="ch" refForName="parTx2"/>
                  <dgm:constr type="l" for="ch" forName="parTx3" refType="w" fact="0.5194"/>
                  <dgm:constr type="t" for="ch" forName="parTx3" refType="h" fact="0.6524"/>
                  <dgm:constr type="w" for="ch" forName="parTx3" refType="w" fact="0.2544"/>
                  <dgm:constr type="h" for="ch" forName="parTx3" refType="h" fact="0.0962"/>
                  <dgm:constr type="ctrX" for="ch" forName="picture3" refType="w" fact="0.5078"/>
                  <dgm:constr type="ctrY" for="ch" forName="picture3" refType="h" fact="0.6389"/>
                  <dgm:constr type="w" for="ch" forName="picture3" refType="w" fact="0.118"/>
                  <dgm:constr type="h" for="ch" forName="picture3" refType="h" fact="0.1663"/>
                  <dgm:constr type="l" for="ch" forName="desTx3" refType="r" refFor="ch" refForName="parTx3"/>
                  <dgm:constr type="r" for="ch" forName="desTx3" refType="w"/>
                  <dgm:constr type="t" for="ch" forName="desTx3" refType="t" refFor="ch" refForName="parTx3"/>
                  <dgm:constr type="h" for="ch" forName="desTx3" refType="h" refFor="ch" refForName="parTx3"/>
                  <dgm:constr type="l" for="ch" forName="parTx4" refType="w" fact="0.5827"/>
                  <dgm:constr type="t" for="ch" forName="parTx4" refType="h" fact="0.4412"/>
                  <dgm:constr type="w" for="ch" forName="parTx4" refType="w" fact="0.2544"/>
                  <dgm:constr type="h" for="ch" forName="parTx4" refType="h" fact="0.0962"/>
                  <dgm:constr type="ctrX" for="ch" forName="picture4" refType="w" fact="0.5712"/>
                  <dgm:constr type="ctrY" for="ch" forName="picture4" refType="h" fact="0.4277"/>
                  <dgm:constr type="w" for="ch" forName="picture4" refType="w" fact="0.118"/>
                  <dgm:constr type="h" for="ch" forName="picture4" refType="h" fact="0.1663"/>
                  <dgm:constr type="l" for="ch" forName="desTx4" refType="r" refFor="ch" refForName="parTx4"/>
                  <dgm:constr type="r" for="ch" forName="desTx4" refType="w"/>
                  <dgm:constr type="t" for="ch" forName="desTx4" refType="t" refFor="ch" refForName="parTx4"/>
                  <dgm:constr type="h" for="ch" forName="desTx4" refType="h" refFor="ch" refForName="parTx4"/>
                  <dgm:constr type="l" for="ch" forName="parTx5" refType="w" fact="0.618"/>
                  <dgm:constr type="t" for="ch" forName="parTx5" refType="h" fact="0.2262"/>
                  <dgm:constr type="w" for="ch" forName="parTx5" refType="w" fact="0.2544"/>
                  <dgm:constr type="h" for="ch" forName="parTx5" refType="h" fact="0.0962"/>
                  <dgm:constr type="ctrX" for="ch" forName="picture5" refType="w" fact="0.6064"/>
                  <dgm:constr type="ctrY" for="ch" forName="picture5" refType="h" fact="0.2127"/>
                  <dgm:constr type="w" for="ch" forName="picture5" refType="w" fact="0.118"/>
                  <dgm:constr type="h" for="ch" forName="picture5" refType="h" fact="0.1663"/>
                  <dgm:constr type="l" for="ch" forName="desTx5" refType="r" refFor="ch" refForName="parTx5"/>
                  <dgm:constr type="r" for="ch" forName="desTx5" refType="w"/>
                  <dgm:constr type="t" for="ch" forName="desTx5" refType="t" refFor="ch" refForName="parTx5"/>
                  <dgm:constr type="h" for="ch" forName="desTx5" refType="h" refFor="ch" refForName="parTx5"/>
                </dgm:constrLst>
              </dgm:if>
              <dgm:else name="Name47">
                <dgm:alg type="composite">
                  <dgm:param type="ar" val="1.164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userD" refType="w" fact="0.0143"/>
                  <dgm:constr type="ctrX" for="ch" forName="dot1" refType="w" fact="0.3951"/>
                  <dgm:constr type="ctrY" for="ch" forName="dot1" refType="h" fact="0.8674"/>
                  <dgm:constr type="w" for="ch" forName="dot1" refType="userD"/>
                  <dgm:constr type="h" for="ch" forName="dot1" refType="userD"/>
                  <dgm:constr type="ctrX" for="ch" forName="dot2" refType="w" fact="0.3634"/>
                  <dgm:constr type="ctrY" for="ch" forName="dot2" refType="h" fact="0.8824"/>
                  <dgm:constr type="w" for="ch" forName="dot2" refType="userD"/>
                  <dgm:constr type="h" for="ch" forName="dot2" refType="userD"/>
                  <dgm:constr type="ctrX" for="ch" forName="dot3" refType="w" fact="0.331"/>
                  <dgm:constr type="ctrY" for="ch" forName="dot3" refType="h" fact="0.8948"/>
                  <dgm:constr type="w" for="ch" forName="dot3" refType="userD"/>
                  <dgm:constr type="h" for="ch" forName="dot3" refType="userD"/>
                  <dgm:constr type="ctrX" for="ch" forName="dot4" refType="w" fact="0.2981"/>
                  <dgm:constr type="ctrY" for="ch" forName="dot4" refType="h" fact="0.9044"/>
                  <dgm:constr type="w" for="ch" forName="dot4" refType="userD"/>
                  <dgm:constr type="h" for="ch" forName="dot4" refType="userD"/>
                  <dgm:constr type="ctrX" for="ch" forName="dot5" refType="w" fact="0.5681"/>
                  <dgm:constr type="ctrY" for="ch" forName="dot5" refType="h" fact="0.7222"/>
                  <dgm:constr type="w" for="ch" forName="dot5" refType="userD"/>
                  <dgm:constr type="h" for="ch" forName="dot5" refType="userD"/>
                  <dgm:constr type="ctrX" for="ch" forName="dot6" refType="w" fact="0.543"/>
                  <dgm:constr type="ctrY" for="ch" forName="dot6" refType="h" fact="0.7518"/>
                  <dgm:constr type="w" for="ch" forName="dot6" refType="userD"/>
                  <dgm:constr type="h" for="ch" forName="dot6" refType="userD"/>
                  <dgm:constr type="ctrX" for="ch" forName="dot7" refType="w" fact="0.672"/>
                  <dgm:constr type="ctrY" for="ch" forName="dot7" refType="h" fact="0.5422"/>
                  <dgm:constr type="w" for="ch" forName="dot7" refType="userD"/>
                  <dgm:constr type="h" for="ch" forName="dot7" refType="userD"/>
                  <dgm:constr type="ctrX" for="ch" forName="dot8" refType="w" fact="0.7278"/>
                  <dgm:constr type="ctrY" for="ch" forName="dot8" refType="h" fact="0.3229"/>
                  <dgm:constr type="w" for="ch" forName="dot8" refType="userD"/>
                  <dgm:constr type="h" for="ch" forName="dot8" refType="userD"/>
                  <dgm:constr type="ctrX" for="ch" forName="dotArrow1" refType="w" fact="0.6999"/>
                  <dgm:constr type="ctrY" for="ch" forName="dotArrow1" refType="h" fact="0.0635"/>
                  <dgm:constr type="w" for="ch" forName="dotArrow1" refType="userD"/>
                  <dgm:constr type="h" for="ch" forName="dotArrow1" refType="userD"/>
                  <dgm:constr type="ctrX" for="ch" forName="dotArrow2" refType="w" fact="0.7207"/>
                  <dgm:constr type="ctrY" for="ch" forName="dotArrow2" refType="h" fact="0.0448"/>
                  <dgm:constr type="w" for="ch" forName="dotArrow2" refType="userD"/>
                  <dgm:constr type="h" for="ch" forName="dotArrow2" refType="userD"/>
                  <dgm:constr type="ctrX" for="ch" forName="dotArrow3" refType="w" fact="0.7415"/>
                  <dgm:constr type="ctrY" for="ch" forName="dotArrow3" refType="h" fact="0.026"/>
                  <dgm:constr type="w" for="ch" forName="dotArrow3" refType="userD"/>
                  <dgm:constr type="h" for="ch" forName="dotArrow3" refType="userD"/>
                  <dgm:constr type="ctrX" for="ch" forName="dotArrow4" refType="w" fact="0.7624"/>
                  <dgm:constr type="ctrY" for="ch" forName="dotArrow4" refType="h" fact="0.0448"/>
                  <dgm:constr type="w" for="ch" forName="dotArrow4" refType="userD"/>
                  <dgm:constr type="h" for="ch" forName="dotArrow4" refType="userD"/>
                  <dgm:constr type="ctrX" for="ch" forName="dotArrow5" refType="w" fact="0.7832"/>
                  <dgm:constr type="ctrY" for="ch" forName="dotArrow5" refType="h" fact="0.0635"/>
                  <dgm:constr type="w" for="ch" forName="dotArrow5" refType="userD"/>
                  <dgm:constr type="h" for="ch" forName="dotArrow5" refType="userD"/>
                  <dgm:constr type="ctrX" for="ch" forName="dotArrow6" refType="w" fact="0.7415"/>
                  <dgm:constr type="ctrY" for="ch" forName="dotArrow6" refType="h" fact="0.0656"/>
                  <dgm:constr type="w" for="ch" forName="dotArrow6" refType="userD"/>
                  <dgm:constr type="h" for="ch" forName="dotArrow6" refType="userD"/>
                  <dgm:constr type="ctrX" for="ch" forName="dotArrow7" refType="w" fact="0.7415"/>
                  <dgm:constr type="ctrY" for="ch" forName="dotArrow7" refType="h" fact="0.1052"/>
                  <dgm:constr type="w" for="ch" forName="dotArrow7" refType="userD"/>
                  <dgm:constr type="h" for="ch" forName="dotArrow7" refType="userD"/>
                  <dgm:constr type="l" for="ch" forName="parTx1" refType="w" fact="0.2115"/>
                  <dgm:constr type="t" for="ch" forName="parTx1" refType="h" fact="0.928"/>
                  <dgm:constr type="w" for="ch" forName="parTx1" refType="w" fact="0.3081"/>
                  <dgm:constr type="h" for="ch" forName="parTx1" refType="h" fact="0.0962"/>
                  <dgm:constr type="ctrX" for="ch" forName="picture1" refType="w" fact="0.1975"/>
                  <dgm:constr type="ctrY" for="ch" forName="picture1" refType="h" fact="0.9169"/>
                  <dgm:constr type="w" for="ch" forName="picture1" refType="w" fact="0.1429"/>
                  <dgm:constr type="h" for="ch" forName="picture1" refType="h" fact="0.1663"/>
                  <dgm:constr type="l" for="ch" forName="parTx2" refType="w" fact="0.4822"/>
                  <dgm:constr type="t" for="ch" forName="parTx2" refType="h" fact="0.8143"/>
                  <dgm:constr type="w" for="ch" forName="parTx2" refType="w" fact="0.3081"/>
                  <dgm:constr type="h" for="ch" forName="parTx2" refType="h" fact="0.0962"/>
                  <dgm:constr type="ctrX" for="ch" forName="picture2" refType="w" fact="0.4682"/>
                  <dgm:constr type="ctrY" for="ch" forName="picture2" refType="h" fact="0.8032"/>
                  <dgm:constr type="w" for="ch" forName="picture2" refType="w" fact="0.1429"/>
                  <dgm:constr type="h" for="ch" forName="picture2" refType="h" fact="0.1663"/>
                  <dgm:constr type="l" for="ch" forName="parTx3" refType="w" fact="0.629"/>
                  <dgm:constr type="t" for="ch" forName="parTx3" refType="h" fact="0.65"/>
                  <dgm:constr type="w" for="ch" forName="parTx3" refType="w" fact="0.3081"/>
                  <dgm:constr type="h" for="ch" forName="parTx3" refType="h" fact="0.0962"/>
                  <dgm:constr type="ctrX" for="ch" forName="picture3" refType="w" fact="0.615"/>
                  <dgm:constr type="ctrY" for="ch" forName="picture3" refType="h" fact="0.6389"/>
                  <dgm:constr type="w" for="ch" forName="picture3" refType="w" fact="0.1429"/>
                  <dgm:constr type="h" for="ch" forName="picture3" refType="h" fact="0.1663"/>
                  <dgm:constr type="l" for="ch" forName="parTx4" refType="w" fact="0.7057"/>
                  <dgm:constr type="t" for="ch" forName="parTx4" refType="h" fact="0.4388"/>
                  <dgm:constr type="w" for="ch" forName="parTx4" refType="w" fact="0.3081"/>
                  <dgm:constr type="h" for="ch" forName="parTx4" refType="h" fact="0.0962"/>
                  <dgm:constr type="ctrX" for="ch" forName="picture4" refType="w" fact="0.6917"/>
                  <dgm:constr type="ctrY" for="ch" forName="picture4" refType="h" fact="0.4277"/>
                  <dgm:constr type="w" for="ch" forName="picture4" refType="w" fact="0.1429"/>
                  <dgm:constr type="h" for="ch" forName="picture4" refType="h" fact="0.1663"/>
                  <dgm:constr type="l" for="ch" forName="parTx5" refType="w" fact="0.7484"/>
                  <dgm:constr type="t" for="ch" forName="parTx5" refType="h" fact="0.2238"/>
                  <dgm:constr type="w" for="ch" forName="parTx5" refType="w" fact="0.3081"/>
                  <dgm:constr type="h" for="ch" forName="parTx5" refType="h" fact="0.0962"/>
                  <dgm:constr type="ctrX" for="ch" forName="picture5" refType="w" fact="0.7344"/>
                  <dgm:constr type="ctrY" for="ch" forName="picture5" refType="h" fact="0.2127"/>
                  <dgm:constr type="w" for="ch" forName="picture5" refType="w" fact="0.1429"/>
                  <dgm:constr type="h" for="ch" forName="picture5" refType="h" fact="0.1663"/>
                </dgm:constrLst>
              </dgm:else>
            </dgm:choose>
          </dgm:if>
          <dgm:else name="Name48">
            <dgm:choose name="Name49">
              <dgm:if name="Name50" axis="des" func="maxDepth" op="gt" val="1">
                <dgm:alg type="composite">
                  <dgm:param type="ar" val="1.41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primFontSz" for="ch" forName="desTx5" refType="primFontSz" refFor="ch" refForName="desTx1" op="equ"/>
                  <dgm:constr type="userD" refType="w" fact="0.0118"/>
                  <dgm:constr type="ctrX" for="ch" forName="dot1" refType="w" fact="0.6737"/>
                  <dgm:constr type="ctrY" for="ch" forName="dot1" refType="h" fact="0.8674"/>
                  <dgm:constr type="w" for="ch" forName="dot1" refType="userD"/>
                  <dgm:constr type="h" for="ch" forName="dot1" refType="userD"/>
                  <dgm:constr type="ctrX" for="ch" forName="dot2" refType="w" fact="0.6999"/>
                  <dgm:constr type="ctrY" for="ch" forName="dot2" refType="h" fact="0.8824"/>
                  <dgm:constr type="w" for="ch" forName="dot2" refType="userD"/>
                  <dgm:constr type="h" for="ch" forName="dot2" refType="userD"/>
                  <dgm:constr type="ctrX" for="ch" forName="dot3" refType="w" fact="0.7267"/>
                  <dgm:constr type="ctrY" for="ch" forName="dot3" refType="h" fact="0.8948"/>
                  <dgm:constr type="w" for="ch" forName="dot3" refType="userD"/>
                  <dgm:constr type="h" for="ch" forName="dot3" refType="userD"/>
                  <dgm:constr type="ctrX" for="ch" forName="dot4" refType="w" fact="0.7538"/>
                  <dgm:constr type="ctrY" for="ch" forName="dot4" refType="h" fact="0.9044"/>
                  <dgm:constr type="w" for="ch" forName="dot4" refType="userD"/>
                  <dgm:constr type="h" for="ch" forName="dot4" refType="userD"/>
                  <dgm:constr type="ctrX" for="ch" forName="dot5" refType="w" fact="0.5309"/>
                  <dgm:constr type="ctrY" for="ch" forName="dot5" refType="h" fact="0.7222"/>
                  <dgm:constr type="w" for="ch" forName="dot5" refType="userD"/>
                  <dgm:constr type="h" for="ch" forName="dot5" refType="userD"/>
                  <dgm:constr type="ctrX" for="ch" forName="dot6" refType="w" fact="0.5516"/>
                  <dgm:constr type="ctrY" for="ch" forName="dot6" refType="h" fact="0.7518"/>
                  <dgm:constr type="w" for="ch" forName="dot6" refType="userD"/>
                  <dgm:constr type="h" for="ch" forName="dot6" refType="userD"/>
                  <dgm:constr type="ctrX" for="ch" forName="dot7" refType="w" fact="0.4451"/>
                  <dgm:constr type="ctrY" for="ch" forName="dot7" refType="h" fact="0.5422"/>
                  <dgm:constr type="w" for="ch" forName="dot7" refType="userD"/>
                  <dgm:constr type="h" for="ch" forName="dot7" refType="userD"/>
                  <dgm:constr type="ctrX" for="ch" forName="dot8" refType="w" fact="0.399"/>
                  <dgm:constr type="ctrY" for="ch" forName="dot8" refType="h" fact="0.3229"/>
                  <dgm:constr type="w" for="ch" forName="dot8" refType="userD"/>
                  <dgm:constr type="h" for="ch" forName="dot8" refType="userD"/>
                  <dgm:constr type="ctrX" for="ch" forName="dotArrow1" refType="w" fact="0.4221"/>
                  <dgm:constr type="ctrY" for="ch" forName="dotArrow1" refType="h" fact="0.0635"/>
                  <dgm:constr type="w" for="ch" forName="dotArrow1" refType="userD"/>
                  <dgm:constr type="h" for="ch" forName="dotArrow1" refType="userD"/>
                  <dgm:constr type="ctrX" for="ch" forName="dotArrow2" refType="w" fact="0.4049"/>
                  <dgm:constr type="ctrY" for="ch" forName="dotArrow2" refType="h" fact="0.0448"/>
                  <dgm:constr type="w" for="ch" forName="dotArrow2" refType="userD"/>
                  <dgm:constr type="h" for="ch" forName="dotArrow2" refType="userD"/>
                  <dgm:constr type="ctrX" for="ch" forName="dotArrow3" refType="w" fact="0.3877"/>
                  <dgm:constr type="ctrY" for="ch" forName="dotArrow3" refType="h" fact="0.026"/>
                  <dgm:constr type="w" for="ch" forName="dotArrow3" refType="userD"/>
                  <dgm:constr type="h" for="ch" forName="dotArrow3" refType="userD"/>
                  <dgm:constr type="ctrX" for="ch" forName="dotArrow4" refType="w" fact="0.3705"/>
                  <dgm:constr type="ctrY" for="ch" forName="dotArrow4" refType="h" fact="0.0448"/>
                  <dgm:constr type="w" for="ch" forName="dotArrow4" refType="userD"/>
                  <dgm:constr type="h" for="ch" forName="dotArrow4" refType="userD"/>
                  <dgm:constr type="ctrX" for="ch" forName="dotArrow5" refType="w" fact="0.3533"/>
                  <dgm:constr type="ctrY" for="ch" forName="dotArrow5" refType="h" fact="0.0635"/>
                  <dgm:constr type="w" for="ch" forName="dotArrow5" refType="userD"/>
                  <dgm:constr type="h" for="ch" forName="dotArrow5" refType="userD"/>
                  <dgm:constr type="ctrX" for="ch" forName="dotArrow6" refType="w" fact="0.3877"/>
                  <dgm:constr type="ctrY" for="ch" forName="dotArrow6" refType="h" fact="0.0656"/>
                  <dgm:constr type="w" for="ch" forName="dotArrow6" refType="userD"/>
                  <dgm:constr type="h" for="ch" forName="dotArrow6" refType="userD"/>
                  <dgm:constr type="ctrX" for="ch" forName="dotArrow7" refType="w" fact="0.3877"/>
                  <dgm:constr type="ctrY" for="ch" forName="dotArrow7" refType="h" fact="0.1052"/>
                  <dgm:constr type="w" for="ch" forName="dotArrow7" refType="userD"/>
                  <dgm:constr type="h" for="ch" forName="dotArrow7" refType="userD"/>
                  <dgm:constr type="r" for="ch" forName="parTx1" refType="w" fact="0.8254"/>
                  <dgm:constr type="t" for="ch" forName="parTx1" refType="h" fact="0.9304"/>
                  <dgm:constr type="w" for="ch" forName="parTx1" refType="w" fact="0.2544"/>
                  <dgm:constr type="h" for="ch" forName="parTx1" refType="h" fact="0.0962"/>
                  <dgm:constr type="ctrX" for="ch" forName="picture1" refType="w" fact="0.8369"/>
                  <dgm:constr type="ctrY" for="ch" forName="picture1" refType="h" fact="0.9169"/>
                  <dgm:constr type="w" for="ch" forName="picture1" refType="w" fact="0.118"/>
                  <dgm:constr type="h" for="ch" forName="picture1" refType="h" fact="0.1663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  <dgm:constr type="r" for="ch" forName="parTx2" refType="w" fact="0.6018"/>
                  <dgm:constr type="t" for="ch" forName="parTx2" refType="h" fact="0.8167"/>
                  <dgm:constr type="w" for="ch" forName="parTx2" refType="w" fact="0.2544"/>
                  <dgm:constr type="h" for="ch" forName="parTx2" refType="h" fact="0.0962"/>
                  <dgm:constr type="ctrX" for="ch" forName="picture2" refType="w" fact="0.6134"/>
                  <dgm:constr type="ctrY" for="ch" forName="picture2" refType="h" fact="0.8032"/>
                  <dgm:constr type="w" for="ch" forName="picture2" refType="w" fact="0.118"/>
                  <dgm:constr type="h" for="ch" forName="picture2" refType="h" fact="0.1663"/>
                  <dgm:constr type="r" for="ch" forName="desTx2" refType="l" refFor="ch" refForName="parTx2"/>
                  <dgm:constr type="l" for="ch" forName="desTx2"/>
                  <dgm:constr type="t" for="ch" forName="desTx2" refType="t" refFor="ch" refForName="parTx2"/>
                  <dgm:constr type="h" for="ch" forName="desTx2" refType="h" refFor="ch" refForName="parTx2"/>
                  <dgm:constr type="r" for="ch" forName="parTx3" refType="w" fact="0.4806"/>
                  <dgm:constr type="t" for="ch" forName="parTx3" refType="h" fact="0.6524"/>
                  <dgm:constr type="w" for="ch" forName="parTx3" refType="w" fact="0.2544"/>
                  <dgm:constr type="h" for="ch" forName="parTx3" refType="h" fact="0.0962"/>
                  <dgm:constr type="ctrX" for="ch" forName="picture3" refType="w" fact="0.4922"/>
                  <dgm:constr type="ctrY" for="ch" forName="picture3" refType="h" fact="0.6389"/>
                  <dgm:constr type="w" for="ch" forName="picture3" refType="w" fact="0.118"/>
                  <dgm:constr type="h" for="ch" forName="picture3" refType="h" fact="0.1663"/>
                  <dgm:constr type="r" for="ch" forName="desTx3" refType="l" refFor="ch" refForName="parTx3"/>
                  <dgm:constr type="l" for="ch" forName="desTx3"/>
                  <dgm:constr type="t" for="ch" forName="desTx3" refType="t" refFor="ch" refForName="parTx3"/>
                  <dgm:constr type="h" for="ch" forName="desTx3" refType="h" refFor="ch" refForName="parTx3"/>
                  <dgm:constr type="r" for="ch" forName="parTx4" refType="w" fact="0.4173"/>
                  <dgm:constr type="t" for="ch" forName="parTx4" refType="h" fact="0.4412"/>
                  <dgm:constr type="w" for="ch" forName="parTx4" refType="w" fact="0.2544"/>
                  <dgm:constr type="h" for="ch" forName="parTx4" refType="h" fact="0.0962"/>
                  <dgm:constr type="ctrX" for="ch" forName="picture4" refType="w" fact="0.4288"/>
                  <dgm:constr type="ctrY" for="ch" forName="picture4" refType="h" fact="0.4277"/>
                  <dgm:constr type="w" for="ch" forName="picture4" refType="w" fact="0.118"/>
                  <dgm:constr type="h" for="ch" forName="picture4" refType="h" fact="0.1663"/>
                  <dgm:constr type="r" for="ch" forName="desTx4" refType="l" refFor="ch" refForName="parTx4"/>
                  <dgm:constr type="l" for="ch" forName="desTx4"/>
                  <dgm:constr type="t" for="ch" forName="desTx4" refType="t" refFor="ch" refForName="parTx4"/>
                  <dgm:constr type="h" for="ch" forName="desTx4" refType="h" refFor="ch" refForName="parTx4"/>
                  <dgm:constr type="r" for="ch" forName="parTx5" refType="w" fact="0.382"/>
                  <dgm:constr type="t" for="ch" forName="parTx5" refType="h" fact="0.2262"/>
                  <dgm:constr type="w" for="ch" forName="parTx5" refType="w" fact="0.2544"/>
                  <dgm:constr type="h" for="ch" forName="parTx5" refType="h" fact="0.0962"/>
                  <dgm:constr type="ctrX" for="ch" forName="picture5" refType="w" fact="0.3936"/>
                  <dgm:constr type="ctrY" for="ch" forName="picture5" refType="h" fact="0.2127"/>
                  <dgm:constr type="w" for="ch" forName="picture5" refType="w" fact="0.118"/>
                  <dgm:constr type="h" for="ch" forName="picture5" refType="h" fact="0.1663"/>
                  <dgm:constr type="r" for="ch" forName="desTx5" refType="l" refFor="ch" refForName="parTx5"/>
                  <dgm:constr type="l" for="ch" forName="desTx5"/>
                  <dgm:constr type="t" for="ch" forName="desTx5" refType="t" refFor="ch" refForName="parTx5"/>
                  <dgm:constr type="h" for="ch" forName="desTx5" refType="h" refFor="ch" refForName="parTx5"/>
                </dgm:constrLst>
              </dgm:if>
              <dgm:else name="Name51">
                <dgm:alg type="composite">
                  <dgm:param type="ar" val="1.164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userD" refType="w" fact="0.0143"/>
                  <dgm:constr type="ctrX" for="ch" forName="dot1" refType="w" fact="0.6049"/>
                  <dgm:constr type="ctrY" for="ch" forName="dot1" refType="h" fact="0.8674"/>
                  <dgm:constr type="w" for="ch" forName="dot1" refType="userD"/>
                  <dgm:constr type="h" for="ch" forName="dot1" refType="userD"/>
                  <dgm:constr type="ctrX" for="ch" forName="dot2" refType="w" fact="0.6366"/>
                  <dgm:constr type="ctrY" for="ch" forName="dot2" refType="h" fact="0.8824"/>
                  <dgm:constr type="w" for="ch" forName="dot2" refType="userD"/>
                  <dgm:constr type="h" for="ch" forName="dot2" refType="userD"/>
                  <dgm:constr type="ctrX" for="ch" forName="dot3" refType="w" fact="0.669"/>
                  <dgm:constr type="ctrY" for="ch" forName="dot3" refType="h" fact="0.8948"/>
                  <dgm:constr type="w" for="ch" forName="dot3" refType="userD"/>
                  <dgm:constr type="h" for="ch" forName="dot3" refType="userD"/>
                  <dgm:constr type="ctrX" for="ch" forName="dot4" refType="w" fact="0.7019"/>
                  <dgm:constr type="ctrY" for="ch" forName="dot4" refType="h" fact="0.9044"/>
                  <dgm:constr type="w" for="ch" forName="dot4" refType="userD"/>
                  <dgm:constr type="h" for="ch" forName="dot4" refType="userD"/>
                  <dgm:constr type="ctrX" for="ch" forName="dot5" refType="w" fact="0.4319"/>
                  <dgm:constr type="ctrY" for="ch" forName="dot5" refType="h" fact="0.7222"/>
                  <dgm:constr type="w" for="ch" forName="dot5" refType="userD"/>
                  <dgm:constr type="h" for="ch" forName="dot5" refType="userD"/>
                  <dgm:constr type="ctrX" for="ch" forName="dot6" refType="w" fact="0.457"/>
                  <dgm:constr type="ctrY" for="ch" forName="dot6" refType="h" fact="0.7518"/>
                  <dgm:constr type="w" for="ch" forName="dot6" refType="userD"/>
                  <dgm:constr type="h" for="ch" forName="dot6" refType="userD"/>
                  <dgm:constr type="ctrX" for="ch" forName="dot7" refType="w" fact="0.328"/>
                  <dgm:constr type="ctrY" for="ch" forName="dot7" refType="h" fact="0.5422"/>
                  <dgm:constr type="w" for="ch" forName="dot7" refType="userD"/>
                  <dgm:constr type="h" for="ch" forName="dot7" refType="userD"/>
                  <dgm:constr type="ctrX" for="ch" forName="dot8" refType="w" fact="0.2722"/>
                  <dgm:constr type="ctrY" for="ch" forName="dot8" refType="h" fact="0.3229"/>
                  <dgm:constr type="w" for="ch" forName="dot8" refType="userD"/>
                  <dgm:constr type="h" for="ch" forName="dot8" refType="userD"/>
                  <dgm:constr type="ctrX" for="ch" forName="dotArrow1" refType="w" fact="0.3001"/>
                  <dgm:constr type="ctrY" for="ch" forName="dotArrow1" refType="h" fact="0.0635"/>
                  <dgm:constr type="w" for="ch" forName="dotArrow1" refType="userD"/>
                  <dgm:constr type="h" for="ch" forName="dotArrow1" refType="userD"/>
                  <dgm:constr type="ctrX" for="ch" forName="dotArrow2" refType="w" fact="0.2793"/>
                  <dgm:constr type="ctrY" for="ch" forName="dotArrow2" refType="h" fact="0.0448"/>
                  <dgm:constr type="w" for="ch" forName="dotArrow2" refType="userD"/>
                  <dgm:constr type="h" for="ch" forName="dotArrow2" refType="userD"/>
                  <dgm:constr type="ctrX" for="ch" forName="dotArrow3" refType="w" fact="0.2585"/>
                  <dgm:constr type="ctrY" for="ch" forName="dotArrow3" refType="h" fact="0.026"/>
                  <dgm:constr type="w" for="ch" forName="dotArrow3" refType="userD"/>
                  <dgm:constr type="h" for="ch" forName="dotArrow3" refType="userD"/>
                  <dgm:constr type="ctrX" for="ch" forName="dotArrow4" refType="w" fact="0.2376"/>
                  <dgm:constr type="ctrY" for="ch" forName="dotArrow4" refType="h" fact="0.0448"/>
                  <dgm:constr type="w" for="ch" forName="dotArrow4" refType="userD"/>
                  <dgm:constr type="h" for="ch" forName="dotArrow4" refType="userD"/>
                  <dgm:constr type="ctrX" for="ch" forName="dotArrow5" refType="w" fact="0.2168"/>
                  <dgm:constr type="ctrY" for="ch" forName="dotArrow5" refType="h" fact="0.0635"/>
                  <dgm:constr type="w" for="ch" forName="dotArrow5" refType="userD"/>
                  <dgm:constr type="h" for="ch" forName="dotArrow5" refType="userD"/>
                  <dgm:constr type="ctrX" for="ch" forName="dotArrow6" refType="w" fact="0.2585"/>
                  <dgm:constr type="ctrY" for="ch" forName="dotArrow6" refType="h" fact="0.0656"/>
                  <dgm:constr type="w" for="ch" forName="dotArrow6" refType="userD"/>
                  <dgm:constr type="h" for="ch" forName="dotArrow6" refType="userD"/>
                  <dgm:constr type="ctrX" for="ch" forName="dotArrow7" refType="w" fact="0.2585"/>
                  <dgm:constr type="ctrY" for="ch" forName="dotArrow7" refType="h" fact="0.1052"/>
                  <dgm:constr type="w" for="ch" forName="dotArrow7" refType="userD"/>
                  <dgm:constr type="h" for="ch" forName="dotArrow7" refType="userD"/>
                  <dgm:constr type="r" for="ch" forName="parTx1" refType="w" fact="0.7885"/>
                  <dgm:constr type="t" for="ch" forName="parTx1" refType="h" fact="0.928"/>
                  <dgm:constr type="w" for="ch" forName="parTx1" refType="w" fact="0.3081"/>
                  <dgm:constr type="h" for="ch" forName="parTx1" refType="h" fact="0.0962"/>
                  <dgm:constr type="ctrX" for="ch" forName="picture1" refType="w" fact="0.8025"/>
                  <dgm:constr type="ctrY" for="ch" forName="picture1" refType="h" fact="0.9169"/>
                  <dgm:constr type="w" for="ch" forName="picture1" refType="w" fact="0.1429"/>
                  <dgm:constr type="h" for="ch" forName="picture1" refType="h" fact="0.1663"/>
                  <dgm:constr type="r" for="ch" forName="parTx2" refType="w" fact="0.5178"/>
                  <dgm:constr type="t" for="ch" forName="parTx2" refType="h" fact="0.8143"/>
                  <dgm:constr type="w" for="ch" forName="parTx2" refType="w" fact="0.3081"/>
                  <dgm:constr type="h" for="ch" forName="parTx2" refType="h" fact="0.0962"/>
                  <dgm:constr type="ctrX" for="ch" forName="picture2" refType="w" fact="0.5318"/>
                  <dgm:constr type="ctrY" for="ch" forName="picture2" refType="h" fact="0.8032"/>
                  <dgm:constr type="w" for="ch" forName="picture2" refType="w" fact="0.1429"/>
                  <dgm:constr type="h" for="ch" forName="picture2" refType="h" fact="0.1663"/>
                  <dgm:constr type="r" for="ch" forName="parTx3" refType="w" fact="0.371"/>
                  <dgm:constr type="t" for="ch" forName="parTx3" refType="h" fact="0.65"/>
                  <dgm:constr type="w" for="ch" forName="parTx3" refType="w" fact="0.3081"/>
                  <dgm:constr type="h" for="ch" forName="parTx3" refType="h" fact="0.0962"/>
                  <dgm:constr type="ctrX" for="ch" forName="picture3" refType="w" fact="0.385"/>
                  <dgm:constr type="ctrY" for="ch" forName="picture3" refType="h" fact="0.6389"/>
                  <dgm:constr type="w" for="ch" forName="picture3" refType="w" fact="0.1429"/>
                  <dgm:constr type="h" for="ch" forName="picture3" refType="h" fact="0.1663"/>
                  <dgm:constr type="r" for="ch" forName="parTx4" refType="w" fact="0.2943"/>
                  <dgm:constr type="t" for="ch" forName="parTx4" refType="h" fact="0.4388"/>
                  <dgm:constr type="w" for="ch" forName="parTx4" refType="w" fact="0.3081"/>
                  <dgm:constr type="h" for="ch" forName="parTx4" refType="h" fact="0.0962"/>
                  <dgm:constr type="ctrX" for="ch" forName="picture4" refType="w" fact="0.3083"/>
                  <dgm:constr type="ctrY" for="ch" forName="picture4" refType="h" fact="0.4277"/>
                  <dgm:constr type="w" for="ch" forName="picture4" refType="w" fact="0.1429"/>
                  <dgm:constr type="h" for="ch" forName="picture4" refType="h" fact="0.1663"/>
                  <dgm:constr type="r" for="ch" forName="parTx5" refType="w" fact="0.2516"/>
                  <dgm:constr type="t" for="ch" forName="parTx5" refType="h" fact="0.2238"/>
                  <dgm:constr type="w" for="ch" forName="parTx5" refType="w" fact="0.3081"/>
                  <dgm:constr type="h" for="ch" forName="parTx5" refType="h" fact="0.0962"/>
                  <dgm:constr type="ctrX" for="ch" forName="picture5" refType="w" fact="0.2656"/>
                  <dgm:constr type="ctrY" for="ch" forName="picture5" refType="h" fact="0.2127"/>
                  <dgm:constr type="w" for="ch" forName="picture5" refType="w" fact="0.1429"/>
                  <dgm:constr type="h" for="ch" forName="picture5" refType="h" fact="0.1663"/>
                </dgm:constrLst>
              </dgm:else>
            </dgm:choose>
          </dgm:else>
        </dgm:choose>
      </dgm:if>
      <dgm:if name="Name52" axis="ch" ptType="node" func="cnt" op="equ" val="6">
        <dgm:choose name="Name53">
          <dgm:if name="Name54" func="var" arg="dir" op="equ" val="norm">
            <dgm:choose name="Name55">
              <dgm:if name="Name56" axis="des" func="maxDepth" op="gt" val="1">
                <dgm:alg type="composite">
                  <dgm:param type="ar" val="1.3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primFontSz" for="ch" forName="desTx5" refType="primFontSz" refFor="ch" refForName="desTx1" op="equ"/>
                  <dgm:constr type="primFontSz" for="ch" forName="desTx6" refType="primFontSz" refFor="ch" refForName="desTx1" op="equ"/>
                  <dgm:constr type="userD" refType="w" fact="0.0105"/>
                  <dgm:constr type="ctrX" for="ch" forName="dot1" refType="w" fact="0.3608"/>
                  <dgm:constr type="ctrY" for="ch" forName="dot1" refType="h" fact="0.8839"/>
                  <dgm:constr type="w" for="ch" forName="dot1" refType="userD"/>
                  <dgm:constr type="h" for="ch" forName="dot1" refType="userD"/>
                  <dgm:constr type="ctrX" for="ch" forName="dot2" refType="w" fact="0.3384"/>
                  <dgm:constr type="ctrY" for="ch" forName="dot2" refType="h" fact="0.8967"/>
                  <dgm:constr type="w" for="ch" forName="dot2" refType="userD"/>
                  <dgm:constr type="h" for="ch" forName="dot2" refType="userD"/>
                  <dgm:constr type="ctrX" for="ch" forName="dot3" refType="w" fact="0.3155"/>
                  <dgm:constr type="ctrY" for="ch" forName="dot3" refType="h" fact="0.9076"/>
                  <dgm:constr type="w" for="ch" forName="dot3" refType="userD"/>
                  <dgm:constr type="h" for="ch" forName="dot3" refType="userD"/>
                  <dgm:constr type="ctrX" for="ch" forName="dot4" refType="w" fact="0.2923"/>
                  <dgm:constr type="ctrY" for="ch" forName="dot4" refType="h" fact="0.9165"/>
                  <dgm:constr type="w" for="ch" forName="dot4" refType="userD"/>
                  <dgm:constr type="h" for="ch" forName="dot4" refType="userD"/>
                  <dgm:constr type="ctrX" for="ch" forName="dot5" refType="w" fact="0.2688"/>
                  <dgm:constr type="ctrY" for="ch" forName="dot5" refType="h" fact="0.9234"/>
                  <dgm:constr type="w" for="ch" forName="dot5" refType="userD"/>
                  <dgm:constr type="h" for="ch" forName="dot5" refType="userD"/>
                  <dgm:constr type="ctrX" for="ch" forName="dot6" refType="w" fact="0.4883"/>
                  <dgm:constr type="ctrY" for="ch" forName="dot6" refType="h" fact="0.764"/>
                  <dgm:constr type="w" for="ch" forName="dot6" refType="userD"/>
                  <dgm:constr type="h" for="ch" forName="dot6" refType="userD"/>
                  <dgm:constr type="ctrX" for="ch" forName="dot7" refType="w" fact="0.4695"/>
                  <dgm:constr type="ctrY" for="ch" forName="dot7" refType="h" fact="0.7878"/>
                  <dgm:constr type="w" for="ch" forName="dot7" refType="userD"/>
                  <dgm:constr type="h" for="ch" forName="dot7" refType="userD"/>
                  <dgm:constr type="ctrX" for="ch" forName="dot8" refType="w" fact="0.5696"/>
                  <dgm:constr type="ctrY" for="ch" forName="dot8" refType="h" fact="0.6227"/>
                  <dgm:constr type="w" for="ch" forName="dot8" refType="userD"/>
                  <dgm:constr type="h" for="ch" forName="dot8" refType="userD"/>
                  <dgm:constr type="ctrX" for="ch" forName="dot9" refType="w" fact="0.6247"/>
                  <dgm:constr type="ctrY" for="ch" forName="dot9" refType="h" fact="0.4556"/>
                  <dgm:constr type="w" for="ch" forName="dot9" refType="userD"/>
                  <dgm:constr type="h" for="ch" forName="dot9" refType="userD"/>
                  <dgm:constr type="ctrX" for="ch" forName="dot10" refType="w" fact="0.6509"/>
                  <dgm:constr type="ctrY" for="ch" forName="dot10" refType="h" fact="0.2816"/>
                  <dgm:constr type="w" for="ch" forName="dot10" refType="userD"/>
                  <dgm:constr type="h" for="ch" forName="dot10" refType="userD"/>
                  <dgm:constr type="ctrX" for="ch" forName="dotArrow1" refType="w" fact="0.6281"/>
                  <dgm:constr type="ctrY" for="ch" forName="dotArrow1" refType="h" fact="0.0748"/>
                  <dgm:constr type="w" for="ch" forName="dotArrow1" refType="userD"/>
                  <dgm:constr type="h" for="ch" forName="dotArrow1" refType="userD"/>
                  <dgm:constr type="ctrX" for="ch" forName="dotArrow2" refType="w" fact="0.6437"/>
                  <dgm:constr type="ctrY" for="ch" forName="dotArrow2" refType="h" fact="0.0581"/>
                  <dgm:constr type="w" for="ch" forName="dotArrow2" refType="userD"/>
                  <dgm:constr type="h" for="ch" forName="dotArrow2" refType="userD"/>
                  <dgm:constr type="ctrX" for="ch" forName="dotArrow3" refType="w" fact="0.6593"/>
                  <dgm:constr type="ctrY" for="ch" forName="dotArrow3" refType="h" fact="0.0414"/>
                  <dgm:constr type="w" for="ch" forName="dotArrow3" refType="userD"/>
                  <dgm:constr type="h" for="ch" forName="dotArrow3" refType="userD"/>
                  <dgm:constr type="ctrX" for="ch" forName="dotArrow4" refType="w" fact="0.675"/>
                  <dgm:constr type="ctrY" for="ch" forName="dotArrow4" refType="h" fact="0.0581"/>
                  <dgm:constr type="w" for="ch" forName="dotArrow4" refType="userD"/>
                  <dgm:constr type="h" for="ch" forName="dotArrow4" refType="userD"/>
                  <dgm:constr type="ctrX" for="ch" forName="dotArrow5" refType="w" fact="0.6906"/>
                  <dgm:constr type="ctrY" for="ch" forName="dotArrow5" refType="h" fact="0.0748"/>
                  <dgm:constr type="w" for="ch" forName="dotArrow5" refType="userD"/>
                  <dgm:constr type="h" for="ch" forName="dotArrow5" refType="userD"/>
                  <dgm:constr type="ctrX" for="ch" forName="dotArrow6" refType="w" fact="0.6593"/>
                  <dgm:constr type="ctrY" for="ch" forName="dotArrow6" refType="h" fact="0.0766"/>
                  <dgm:constr type="w" for="ch" forName="dotArrow6" refType="userD"/>
                  <dgm:constr type="h" for="ch" forName="dotArrow6" refType="userD"/>
                  <dgm:constr type="ctrX" for="ch" forName="dotArrow7" refType="w" fact="0.6593"/>
                  <dgm:constr type="ctrY" for="ch" forName="dotArrow7" refType="h" fact="0.1118"/>
                  <dgm:constr type="w" for="ch" forName="dotArrow7" refType="userD"/>
                  <dgm:constr type="h" for="ch" forName="dotArrow7" refType="userD"/>
                  <dgm:constr type="l" for="ch" forName="parTx1" refType="w" fact="0.2091"/>
                  <dgm:constr type="t" for="ch" forName="parTx1" refType="h" fact="0.9433"/>
                  <dgm:constr type="w" for="ch" forName="parTx1" refType="w" fact="0.2275"/>
                  <dgm:constr type="h" for="ch" forName="parTx1" refType="h" fact="0.0811"/>
                  <dgm:constr type="ctrX" for="ch" forName="picture1" refType="w" fact="0.1988"/>
                  <dgm:constr type="ctrY" for="ch" forName="picture1" refType="h" fact="0.9322"/>
                  <dgm:constr type="w" for="ch" forName="picture1" refType="w" fact="0.1055"/>
                  <dgm:constr type="h" for="ch" forName="picture1" refType="h" fact="0.1403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  <dgm:constr type="l" for="ch" forName="parTx2" refType="w" fact="0.4273"/>
                  <dgm:constr type="t" for="ch" forName="parTx2" refType="h" fact="0.8468"/>
                  <dgm:constr type="w" for="ch" forName="parTx2" refType="w" fact="0.2275"/>
                  <dgm:constr type="h" for="ch" forName="parTx2" refType="h" fact="0.0811"/>
                  <dgm:constr type="ctrX" for="ch" forName="picture2" refType="w" fact="0.4169"/>
                  <dgm:constr type="ctrY" for="ch" forName="picture2" refType="h" fact="0.8357"/>
                  <dgm:constr type="w" for="ch" forName="picture2" refType="w" fact="0.1055"/>
                  <dgm:constr type="h" for="ch" forName="picture2" refType="h" fact="0.1403"/>
                  <dgm:constr type="l" for="ch" forName="desTx2" refType="r" refFor="ch" refForName="parTx2"/>
                  <dgm:constr type="r" for="ch" forName="desTx2" refType="w"/>
                  <dgm:constr type="t" for="ch" forName="desTx2" refType="t" refFor="ch" refForName="parTx2"/>
                  <dgm:constr type="h" for="ch" forName="desTx2" refType="h" refFor="ch" refForName="parTx2"/>
                  <dgm:constr type="l" for="ch" forName="parTx3" refType="w" fact="0.5349"/>
                  <dgm:constr type="t" for="ch" forName="parTx3" refType="h" fact="0.7023"/>
                  <dgm:constr type="w" for="ch" forName="parTx3" refType="w" fact="0.2275"/>
                  <dgm:constr type="h" for="ch" forName="parTx3" refType="h" fact="0.0811"/>
                  <dgm:constr type="ctrX" for="ch" forName="picture3" refType="w" fact="0.5245"/>
                  <dgm:constr type="ctrY" for="ch" forName="picture3" refType="h" fact="0.6912"/>
                  <dgm:constr type="w" for="ch" forName="picture3" refType="w" fact="0.1055"/>
                  <dgm:constr type="h" for="ch" forName="picture3" refType="h" fact="0.1403"/>
                  <dgm:constr type="l" for="ch" forName="desTx3" refType="r" refFor="ch" refForName="parTx3"/>
                  <dgm:constr type="r" for="ch" forName="desTx3" refType="w"/>
                  <dgm:constr type="t" for="ch" forName="desTx3" refType="t" refFor="ch" refForName="parTx3"/>
                  <dgm:constr type="h" for="ch" forName="desTx3" refType="h" refFor="ch" refForName="parTx3"/>
                  <dgm:constr type="l" for="ch" forName="parTx4" refType="w" fact="0.5998"/>
                  <dgm:constr type="t" for="ch" forName="parTx4" refType="h" fact="0.5441"/>
                  <dgm:constr type="w" for="ch" forName="parTx4" refType="w" fact="0.2275"/>
                  <dgm:constr type="h" for="ch" forName="parTx4" refType="h" fact="0.0811"/>
                  <dgm:constr type="ctrX" for="ch" forName="picture4" refType="w" fact="0.5894"/>
                  <dgm:constr type="ctrY" for="ch" forName="picture4" refType="h" fact="0.533"/>
                  <dgm:constr type="w" for="ch" forName="picture4" refType="w" fact="0.1055"/>
                  <dgm:constr type="h" for="ch" forName="picture4" refType="h" fact="0.1403"/>
                  <dgm:constr type="l" for="ch" forName="desTx4" refType="r" refFor="ch" refForName="parTx4"/>
                  <dgm:constr type="r" for="ch" forName="desTx4" refType="w"/>
                  <dgm:constr type="t" for="ch" forName="desTx4" refType="t" refFor="ch" refForName="parTx4"/>
                  <dgm:constr type="h" for="ch" forName="desTx4" refType="h" refFor="ch" refForName="parTx4"/>
                  <dgm:constr type="l" for="ch" forName="parTx5" refType="w" fact="0.6416"/>
                  <dgm:constr type="t" for="ch" forName="parTx5" refType="h" fact="0.3737"/>
                  <dgm:constr type="w" for="ch" forName="parTx5" refType="w" fact="0.2275"/>
                  <dgm:constr type="h" for="ch" forName="parTx5" refType="h" fact="0.0811"/>
                  <dgm:constr type="ctrX" for="ch" forName="picture5" refType="w" fact="0.6313"/>
                  <dgm:constr type="ctrY" for="ch" forName="picture5" refType="h" fact="0.3626"/>
                  <dgm:constr type="w" for="ch" forName="picture5" refType="w" fact="0.1055"/>
                  <dgm:constr type="h" for="ch" forName="picture5" refType="h" fact="0.1403"/>
                  <dgm:constr type="l" for="ch" forName="desTx5" refType="r" refFor="ch" refForName="parTx5"/>
                  <dgm:constr type="r" for="ch" forName="desTx5" refType="w"/>
                  <dgm:constr type="t" for="ch" forName="desTx5" refType="t" refFor="ch" refForName="parTx5"/>
                  <dgm:constr type="h" for="ch" forName="desTx5" refType="h" refFor="ch" refForName="parTx5"/>
                  <dgm:constr type="l" for="ch" forName="parTx6" refType="w" fact="0.6644"/>
                  <dgm:constr type="t" for="ch" forName="parTx6" refType="h" fact="0.2061"/>
                  <dgm:constr type="w" for="ch" forName="parTx6" refType="w" fact="0.2275"/>
                  <dgm:constr type="h" for="ch" forName="parTx6" refType="h" fact="0.0811"/>
                  <dgm:constr type="ctrX" for="ch" forName="picture6" refType="w" fact="0.6541"/>
                  <dgm:constr type="ctrY" for="ch" forName="picture6" refType="h" fact="0.195"/>
                  <dgm:constr type="w" for="ch" forName="picture6" refType="w" fact="0.1055"/>
                  <dgm:constr type="h" for="ch" forName="picture6" refType="h" fact="0.1403"/>
                  <dgm:constr type="l" for="ch" forName="desTx6" refType="r" refFor="ch" refForName="parTx6"/>
                  <dgm:constr type="r" for="ch" forName="desTx6" refType="w"/>
                  <dgm:constr type="t" for="ch" forName="desTx6" refType="t" refFor="ch" refForName="parTx6"/>
                  <dgm:constr type="h" for="ch" forName="desTx6" refType="h" refFor="ch" refForName="parTx6"/>
                </dgm:constrLst>
              </dgm:if>
              <dgm:else name="Name57">
                <dgm:alg type="composite">
                  <dgm:param type="ar" val="1.122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userD" refType="w" fact="0.0125"/>
                  <dgm:constr type="ctrX" for="ch" forName="dot1" refType="w" fact="0.4276"/>
                  <dgm:constr type="ctrY" for="ch" forName="dot1" refType="h" fact="0.8839"/>
                  <dgm:constr type="w" for="ch" forName="dot1" refType="userD"/>
                  <dgm:constr type="h" for="ch" forName="dot1" refType="userD"/>
                  <dgm:constr type="ctrX" for="ch" forName="dot2" refType="w" fact="0.401"/>
                  <dgm:constr type="ctrY" for="ch" forName="dot2" refType="h" fact="0.8967"/>
                  <dgm:constr type="w" for="ch" forName="dot2" refType="userD"/>
                  <dgm:constr type="h" for="ch" forName="dot2" refType="userD"/>
                  <dgm:constr type="ctrX" for="ch" forName="dot3" refType="w" fact="0.3739"/>
                  <dgm:constr type="ctrY" for="ch" forName="dot3" refType="h" fact="0.9076"/>
                  <dgm:constr type="w" for="ch" forName="dot3" refType="userD"/>
                  <dgm:constr type="h" for="ch" forName="dot3" refType="userD"/>
                  <dgm:constr type="ctrX" for="ch" forName="dot4" refType="w" fact="0.3464"/>
                  <dgm:constr type="ctrY" for="ch" forName="dot4" refType="h" fact="0.9165"/>
                  <dgm:constr type="w" for="ch" forName="dot4" refType="userD"/>
                  <dgm:constr type="h" for="ch" forName="dot4" refType="userD"/>
                  <dgm:constr type="ctrX" for="ch" forName="dot5" refType="w" fact="0.3186"/>
                  <dgm:constr type="ctrY" for="ch" forName="dot5" refType="h" fact="0.9234"/>
                  <dgm:constr type="w" for="ch" forName="dot5" refType="userD"/>
                  <dgm:constr type="h" for="ch" forName="dot5" refType="userD"/>
                  <dgm:constr type="ctrX" for="ch" forName="dot6" refType="w" fact="0.5786"/>
                  <dgm:constr type="ctrY" for="ch" forName="dot6" refType="h" fact="0.764"/>
                  <dgm:constr type="w" for="ch" forName="dot6" refType="userD"/>
                  <dgm:constr type="h" for="ch" forName="dot6" refType="userD"/>
                  <dgm:constr type="ctrX" for="ch" forName="dot7" refType="w" fact="0.5564"/>
                  <dgm:constr type="ctrY" for="ch" forName="dot7" refType="h" fact="0.7878"/>
                  <dgm:constr type="w" for="ch" forName="dot7" refType="userD"/>
                  <dgm:constr type="h" for="ch" forName="dot7" refType="userD"/>
                  <dgm:constr type="ctrX" for="ch" forName="dot8" refType="w" fact="0.675"/>
                  <dgm:constr type="ctrY" for="ch" forName="dot8" refType="h" fact="0.6227"/>
                  <dgm:constr type="w" for="ch" forName="dot8" refType="userD"/>
                  <dgm:constr type="h" for="ch" forName="dot8" refType="userD"/>
                  <dgm:constr type="ctrX" for="ch" forName="dot9" refType="w" fact="0.7403"/>
                  <dgm:constr type="ctrY" for="ch" forName="dot9" refType="h" fact="0.4556"/>
                  <dgm:constr type="w" for="ch" forName="dot9" refType="userD"/>
                  <dgm:constr type="h" for="ch" forName="dot9" refType="userD"/>
                  <dgm:constr type="ctrX" for="ch" forName="dot10" refType="w" fact="0.7714"/>
                  <dgm:constr type="ctrY" for="ch" forName="dot10" refType="h" fact="0.2816"/>
                  <dgm:constr type="w" for="ch" forName="dot10" refType="userD"/>
                  <dgm:constr type="h" for="ch" forName="dot10" refType="userD"/>
                  <dgm:constr type="ctrX" for="ch" forName="dotArrow1" refType="w" fact="0.7443"/>
                  <dgm:constr type="ctrY" for="ch" forName="dotArrow1" refType="h" fact="0.0748"/>
                  <dgm:constr type="w" for="ch" forName="dotArrow1" refType="userD"/>
                  <dgm:constr type="h" for="ch" forName="dotArrow1" refType="userD"/>
                  <dgm:constr type="ctrX" for="ch" forName="dotArrow2" refType="w" fact="0.7628"/>
                  <dgm:constr type="ctrY" for="ch" forName="dotArrow2" refType="h" fact="0.0581"/>
                  <dgm:constr type="w" for="ch" forName="dotArrow2" refType="userD"/>
                  <dgm:constr type="h" for="ch" forName="dotArrow2" refType="userD"/>
                  <dgm:constr type="ctrX" for="ch" forName="dotArrow3" refType="w" fact="0.7814"/>
                  <dgm:constr type="ctrY" for="ch" forName="dotArrow3" refType="h" fact="0.0414"/>
                  <dgm:constr type="w" for="ch" forName="dotArrow3" refType="userD"/>
                  <dgm:constr type="h" for="ch" forName="dotArrow3" refType="userD"/>
                  <dgm:constr type="ctrX" for="ch" forName="dotArrow4" refType="w" fact="0.7999"/>
                  <dgm:constr type="ctrY" for="ch" forName="dotArrow4" refType="h" fact="0.0581"/>
                  <dgm:constr type="w" for="ch" forName="dotArrow4" refType="userD"/>
                  <dgm:constr type="h" for="ch" forName="dotArrow4" refType="userD"/>
                  <dgm:constr type="ctrX" for="ch" forName="dotArrow5" refType="w" fact="0.8184"/>
                  <dgm:constr type="ctrY" for="ch" forName="dotArrow5" refType="h" fact="0.0748"/>
                  <dgm:constr type="w" for="ch" forName="dotArrow5" refType="userD"/>
                  <dgm:constr type="h" for="ch" forName="dotArrow5" refType="userD"/>
                  <dgm:constr type="ctrX" for="ch" forName="dotArrow6" refType="w" fact="0.7814"/>
                  <dgm:constr type="ctrY" for="ch" forName="dotArrow6" refType="h" fact="0.0766"/>
                  <dgm:constr type="w" for="ch" forName="dotArrow6" refType="userD"/>
                  <dgm:constr type="h" for="ch" forName="dotArrow6" refType="userD"/>
                  <dgm:constr type="ctrX" for="ch" forName="dotArrow7" refType="w" fact="0.7814"/>
                  <dgm:constr type="ctrY" for="ch" forName="dotArrow7" refType="h" fact="0.1118"/>
                  <dgm:constr type="w" for="ch" forName="dotArrow7" refType="userD"/>
                  <dgm:constr type="h" for="ch" forName="dotArrow7" refType="userD"/>
                  <dgm:constr type="l" for="ch" forName="parTx1" refType="w" fact="0.2479"/>
                  <dgm:constr type="t" for="ch" forName="parTx1" refType="h" fact="0.9416"/>
                  <dgm:constr type="w" for="ch" forName="parTx1" refType="w" fact="0.2696"/>
                  <dgm:constr type="h" for="ch" forName="parTx1" refType="h" fact="0.0811"/>
                  <dgm:constr type="ctrX" for="ch" forName="picture1" refType="w" fact="0.2356"/>
                  <dgm:constr type="ctrY" for="ch" forName="picture1" refType="h" fact="0.9322"/>
                  <dgm:constr type="w" for="ch" forName="picture1" refType="w" fact="0.125"/>
                  <dgm:constr type="h" for="ch" forName="picture1" refType="h" fact="0.1403"/>
                  <dgm:constr type="l" for="ch" forName="parTx2" refType="w" fact="0.5064"/>
                  <dgm:constr type="t" for="ch" forName="parTx2" refType="h" fact="0.8451"/>
                  <dgm:constr type="w" for="ch" forName="parTx2" refType="w" fact="0.2696"/>
                  <dgm:constr type="h" for="ch" forName="parTx2" refType="h" fact="0.0811"/>
                  <dgm:constr type="ctrX" for="ch" forName="picture2" refType="w" fact="0.4941"/>
                  <dgm:constr type="ctrY" for="ch" forName="picture2" refType="h" fact="0.8357"/>
                  <dgm:constr type="w" for="ch" forName="picture2" refType="w" fact="0.125"/>
                  <dgm:constr type="h" for="ch" forName="picture2" refType="h" fact="0.1403"/>
                  <dgm:constr type="l" for="ch" forName="parTx3" refType="w" fact="0.6339"/>
                  <dgm:constr type="t" for="ch" forName="parTx3" refType="h" fact="0.7006"/>
                  <dgm:constr type="w" for="ch" forName="parTx3" refType="w" fact="0.2696"/>
                  <dgm:constr type="h" for="ch" forName="parTx3" refType="h" fact="0.0811"/>
                  <dgm:constr type="ctrX" for="ch" forName="picture3" refType="w" fact="0.6216"/>
                  <dgm:constr type="ctrY" for="ch" forName="picture3" refType="h" fact="0.6912"/>
                  <dgm:constr type="w" for="ch" forName="picture3" refType="w" fact="0.125"/>
                  <dgm:constr type="h" for="ch" forName="picture3" refType="h" fact="0.1403"/>
                  <dgm:constr type="l" for="ch" forName="parTx4" refType="w" fact="0.7108"/>
                  <dgm:constr type="t" for="ch" forName="parTx4" refType="h" fact="0.5424"/>
                  <dgm:constr type="w" for="ch" forName="parTx4" refType="w" fact="0.2696"/>
                  <dgm:constr type="h" for="ch" forName="parTx4" refType="h" fact="0.0811"/>
                  <dgm:constr type="ctrX" for="ch" forName="picture4" refType="w" fact="0.6985"/>
                  <dgm:constr type="ctrY" for="ch" forName="picture4" refType="h" fact="0.533"/>
                  <dgm:constr type="w" for="ch" forName="picture4" refType="w" fact="0.125"/>
                  <dgm:constr type="h" for="ch" forName="picture4" refType="h" fact="0.1403"/>
                  <dgm:constr type="l" for="ch" forName="parTx5" refType="w" fact="0.7604"/>
                  <dgm:constr type="t" for="ch" forName="parTx5" refType="h" fact="0.372"/>
                  <dgm:constr type="w" for="ch" forName="parTx5" refType="w" fact="0.2696"/>
                  <dgm:constr type="h" for="ch" forName="parTx5" refType="h" fact="0.0811"/>
                  <dgm:constr type="ctrX" for="ch" forName="picture5" refType="w" fact="0.7481"/>
                  <dgm:constr type="ctrY" for="ch" forName="picture5" refType="h" fact="0.3626"/>
                  <dgm:constr type="w" for="ch" forName="picture5" refType="w" fact="0.125"/>
                  <dgm:constr type="h" for="ch" forName="picture5" refType="h" fact="0.1403"/>
                  <dgm:constr type="l" for="ch" forName="parTx6" refType="w" fact="0.7874"/>
                  <dgm:constr type="t" for="ch" forName="parTx6" refType="h" fact="0.2044"/>
                  <dgm:constr type="w" for="ch" forName="parTx6" refType="w" fact="0.2696"/>
                  <dgm:constr type="h" for="ch" forName="parTx6" refType="h" fact="0.0811"/>
                  <dgm:constr type="ctrX" for="ch" forName="picture6" refType="w" fact="0.7751"/>
                  <dgm:constr type="ctrY" for="ch" forName="picture6" refType="h" fact="0.195"/>
                  <dgm:constr type="w" for="ch" forName="picture6" refType="w" fact="0.125"/>
                  <dgm:constr type="h" for="ch" forName="picture6" refType="h" fact="0.1403"/>
                </dgm:constrLst>
              </dgm:else>
            </dgm:choose>
          </dgm:if>
          <dgm:else name="Name58">
            <dgm:choose name="Name59">
              <dgm:if name="Name60" axis="des" func="maxDepth" op="gt" val="1">
                <dgm:alg type="composite">
                  <dgm:param type="ar" val="1.3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primFontSz" for="ch" forName="desTx5" refType="primFontSz" refFor="ch" refForName="desTx1" op="equ"/>
                  <dgm:constr type="primFontSz" for="ch" forName="desTx6" refType="primFontSz" refFor="ch" refForName="desTx1" op="equ"/>
                  <dgm:constr type="userD" refType="w" fact="0.0105"/>
                  <dgm:constr type="ctrX" for="ch" forName="dot1" refType="w" fact="0.6392"/>
                  <dgm:constr type="ctrY" for="ch" forName="dot1" refType="h" fact="0.8839"/>
                  <dgm:constr type="w" for="ch" forName="dot1" refType="userD"/>
                  <dgm:constr type="h" for="ch" forName="dot1" refType="userD"/>
                  <dgm:constr type="ctrX" for="ch" forName="dot2" refType="w" fact="0.6616"/>
                  <dgm:constr type="ctrY" for="ch" forName="dot2" refType="h" fact="0.8967"/>
                  <dgm:constr type="w" for="ch" forName="dot2" refType="userD"/>
                  <dgm:constr type="h" for="ch" forName="dot2" refType="userD"/>
                  <dgm:constr type="ctrX" for="ch" forName="dot3" refType="w" fact="0.6845"/>
                  <dgm:constr type="ctrY" for="ch" forName="dot3" refType="h" fact="0.9076"/>
                  <dgm:constr type="w" for="ch" forName="dot3" refType="userD"/>
                  <dgm:constr type="h" for="ch" forName="dot3" refType="userD"/>
                  <dgm:constr type="ctrX" for="ch" forName="dot4" refType="w" fact="0.7077"/>
                  <dgm:constr type="ctrY" for="ch" forName="dot4" refType="h" fact="0.9165"/>
                  <dgm:constr type="w" for="ch" forName="dot4" refType="userD"/>
                  <dgm:constr type="h" for="ch" forName="dot4" refType="userD"/>
                  <dgm:constr type="ctrX" for="ch" forName="dot5" refType="w" fact="0.7312"/>
                  <dgm:constr type="ctrY" for="ch" forName="dot5" refType="h" fact="0.9234"/>
                  <dgm:constr type="w" for="ch" forName="dot5" refType="userD"/>
                  <dgm:constr type="h" for="ch" forName="dot5" refType="userD"/>
                  <dgm:constr type="ctrX" for="ch" forName="dot6" refType="w" fact="0.5117"/>
                  <dgm:constr type="ctrY" for="ch" forName="dot6" refType="h" fact="0.764"/>
                  <dgm:constr type="w" for="ch" forName="dot6" refType="userD"/>
                  <dgm:constr type="h" for="ch" forName="dot6" refType="userD"/>
                  <dgm:constr type="ctrX" for="ch" forName="dot7" refType="w" fact="0.5305"/>
                  <dgm:constr type="ctrY" for="ch" forName="dot7" refType="h" fact="0.7878"/>
                  <dgm:constr type="w" for="ch" forName="dot7" refType="userD"/>
                  <dgm:constr type="h" for="ch" forName="dot7" refType="userD"/>
                  <dgm:constr type="ctrX" for="ch" forName="dot8" refType="w" fact="0.4304"/>
                  <dgm:constr type="ctrY" for="ch" forName="dot8" refType="h" fact="0.6227"/>
                  <dgm:constr type="w" for="ch" forName="dot8" refType="userD"/>
                  <dgm:constr type="h" for="ch" forName="dot8" refType="userD"/>
                  <dgm:constr type="ctrX" for="ch" forName="dot9" refType="w" fact="0.3753"/>
                  <dgm:constr type="ctrY" for="ch" forName="dot9" refType="h" fact="0.4556"/>
                  <dgm:constr type="w" for="ch" forName="dot9" refType="userD"/>
                  <dgm:constr type="h" for="ch" forName="dot9" refType="userD"/>
                  <dgm:constr type="ctrX" for="ch" forName="dot10" refType="w" fact="0.3491"/>
                  <dgm:constr type="ctrY" for="ch" forName="dot10" refType="h" fact="0.2816"/>
                  <dgm:constr type="w" for="ch" forName="dot10" refType="userD"/>
                  <dgm:constr type="h" for="ch" forName="dot10" refType="userD"/>
                  <dgm:constr type="ctrX" for="ch" forName="dotArrow1" refType="w" fact="0.3719"/>
                  <dgm:constr type="ctrY" for="ch" forName="dotArrow1" refType="h" fact="0.0748"/>
                  <dgm:constr type="w" for="ch" forName="dotArrow1" refType="userD"/>
                  <dgm:constr type="h" for="ch" forName="dotArrow1" refType="userD"/>
                  <dgm:constr type="ctrX" for="ch" forName="dotArrow2" refType="w" fact="0.3563"/>
                  <dgm:constr type="ctrY" for="ch" forName="dotArrow2" refType="h" fact="0.0581"/>
                  <dgm:constr type="w" for="ch" forName="dotArrow2" refType="userD"/>
                  <dgm:constr type="h" for="ch" forName="dotArrow2" refType="userD"/>
                  <dgm:constr type="ctrX" for="ch" forName="dotArrow3" refType="w" fact="0.3407"/>
                  <dgm:constr type="ctrY" for="ch" forName="dotArrow3" refType="h" fact="0.0414"/>
                  <dgm:constr type="w" for="ch" forName="dotArrow3" refType="userD"/>
                  <dgm:constr type="h" for="ch" forName="dotArrow3" refType="userD"/>
                  <dgm:constr type="ctrX" for="ch" forName="dotArrow4" refType="w" fact="0.325"/>
                  <dgm:constr type="ctrY" for="ch" forName="dotArrow4" refType="h" fact="0.0581"/>
                  <dgm:constr type="w" for="ch" forName="dotArrow4" refType="userD"/>
                  <dgm:constr type="h" for="ch" forName="dotArrow4" refType="userD"/>
                  <dgm:constr type="ctrX" for="ch" forName="dotArrow5" refType="w" fact="0.3094"/>
                  <dgm:constr type="ctrY" for="ch" forName="dotArrow5" refType="h" fact="0.0748"/>
                  <dgm:constr type="w" for="ch" forName="dotArrow5" refType="userD"/>
                  <dgm:constr type="h" for="ch" forName="dotArrow5" refType="userD"/>
                  <dgm:constr type="ctrX" for="ch" forName="dotArrow6" refType="w" fact="0.3407"/>
                  <dgm:constr type="ctrY" for="ch" forName="dotArrow6" refType="h" fact="0.0766"/>
                  <dgm:constr type="w" for="ch" forName="dotArrow6" refType="userD"/>
                  <dgm:constr type="h" for="ch" forName="dotArrow6" refType="userD"/>
                  <dgm:constr type="ctrX" for="ch" forName="dotArrow7" refType="w" fact="0.3407"/>
                  <dgm:constr type="ctrY" for="ch" forName="dotArrow7" refType="h" fact="0.1118"/>
                  <dgm:constr type="w" for="ch" forName="dotArrow7" refType="userD"/>
                  <dgm:constr type="h" for="ch" forName="dotArrow7" refType="userD"/>
                  <dgm:constr type="r" for="ch" forName="parTx1" refType="w" fact="0.7909"/>
                  <dgm:constr type="t" for="ch" forName="parTx1" refType="h" fact="0.9433"/>
                  <dgm:constr type="w" for="ch" forName="parTx1" refType="w" fact="0.2275"/>
                  <dgm:constr type="h" for="ch" forName="parTx1" refType="h" fact="0.0811"/>
                  <dgm:constr type="ctrX" for="ch" forName="picture1" refType="w" fact="0.8012"/>
                  <dgm:constr type="ctrY" for="ch" forName="picture1" refType="h" fact="0.9322"/>
                  <dgm:constr type="w" for="ch" forName="picture1" refType="w" fact="0.1055"/>
                  <dgm:constr type="h" for="ch" forName="picture1" refType="h" fact="0.1403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  <dgm:constr type="r" for="ch" forName="parTx2" refType="w" fact="0.5727"/>
                  <dgm:constr type="t" for="ch" forName="parTx2" refType="h" fact="0.8468"/>
                  <dgm:constr type="w" for="ch" forName="parTx2" refType="w" fact="0.2275"/>
                  <dgm:constr type="h" for="ch" forName="parTx2" refType="h" fact="0.0811"/>
                  <dgm:constr type="ctrX" for="ch" forName="picture2" refType="w" fact="0.5831"/>
                  <dgm:constr type="ctrY" for="ch" forName="picture2" refType="h" fact="0.8357"/>
                  <dgm:constr type="w" for="ch" forName="picture2" refType="w" fact="0.1055"/>
                  <dgm:constr type="h" for="ch" forName="picture2" refType="h" fact="0.1403"/>
                  <dgm:constr type="r" for="ch" forName="desTx2" refType="l" refFor="ch" refForName="parTx2"/>
                  <dgm:constr type="l" for="ch" forName="desTx2"/>
                  <dgm:constr type="t" for="ch" forName="desTx2" refType="t" refFor="ch" refForName="parTx2"/>
                  <dgm:constr type="h" for="ch" forName="desTx2" refType="h" refFor="ch" refForName="parTx2"/>
                  <dgm:constr type="r" for="ch" forName="parTx3" refType="w" fact="0.4651"/>
                  <dgm:constr type="t" for="ch" forName="parTx3" refType="h" fact="0.7023"/>
                  <dgm:constr type="w" for="ch" forName="parTx3" refType="w" fact="0.2275"/>
                  <dgm:constr type="h" for="ch" forName="parTx3" refType="h" fact="0.0811"/>
                  <dgm:constr type="ctrX" for="ch" forName="picture3" refType="w" fact="0.4755"/>
                  <dgm:constr type="ctrY" for="ch" forName="picture3" refType="h" fact="0.6912"/>
                  <dgm:constr type="w" for="ch" forName="picture3" refType="w" fact="0.1055"/>
                  <dgm:constr type="h" for="ch" forName="picture3" refType="h" fact="0.1403"/>
                  <dgm:constr type="r" for="ch" forName="desTx3" refType="l" refFor="ch" refForName="parTx3"/>
                  <dgm:constr type="l" for="ch" forName="desTx3"/>
                  <dgm:constr type="t" for="ch" forName="desTx3" refType="t" refFor="ch" refForName="parTx3"/>
                  <dgm:constr type="h" for="ch" forName="desTx3" refType="h" refFor="ch" refForName="parTx3"/>
                  <dgm:constr type="r" for="ch" forName="parTx4" refType="w" fact="0.4002"/>
                  <dgm:constr type="t" for="ch" forName="parTx4" refType="h" fact="0.5441"/>
                  <dgm:constr type="w" for="ch" forName="parTx4" refType="w" fact="0.2275"/>
                  <dgm:constr type="h" for="ch" forName="parTx4" refType="h" fact="0.0811"/>
                  <dgm:constr type="ctrX" for="ch" forName="picture4" refType="w" fact="0.4106"/>
                  <dgm:constr type="ctrY" for="ch" forName="picture4" refType="h" fact="0.533"/>
                  <dgm:constr type="w" for="ch" forName="picture4" refType="w" fact="0.1055"/>
                  <dgm:constr type="h" for="ch" forName="picture4" refType="h" fact="0.1403"/>
                  <dgm:constr type="r" for="ch" forName="desTx4" refType="l" refFor="ch" refForName="parTx4"/>
                  <dgm:constr type="l" for="ch" forName="desTx4"/>
                  <dgm:constr type="t" for="ch" forName="desTx4" refType="t" refFor="ch" refForName="parTx4"/>
                  <dgm:constr type="h" for="ch" forName="desTx4" refType="h" refFor="ch" refForName="parTx4"/>
                  <dgm:constr type="r" for="ch" forName="parTx5" refType="w" fact="0.3584"/>
                  <dgm:constr type="t" for="ch" forName="parTx5" refType="h" fact="0.3737"/>
                  <dgm:constr type="w" for="ch" forName="parTx5" refType="w" fact="0.2275"/>
                  <dgm:constr type="h" for="ch" forName="parTx5" refType="h" fact="0.0811"/>
                  <dgm:constr type="ctrX" for="ch" forName="picture5" refType="w" fact="0.3687"/>
                  <dgm:constr type="ctrY" for="ch" forName="picture5" refType="h" fact="0.3626"/>
                  <dgm:constr type="w" for="ch" forName="picture5" refType="w" fact="0.1055"/>
                  <dgm:constr type="h" for="ch" forName="picture5" refType="h" fact="0.1403"/>
                  <dgm:constr type="r" for="ch" forName="desTx5" refType="l" refFor="ch" refForName="parTx5"/>
                  <dgm:constr type="l" for="ch" forName="desTx5"/>
                  <dgm:constr type="t" for="ch" forName="desTx5" refType="t" refFor="ch" refForName="parTx5"/>
                  <dgm:constr type="h" for="ch" forName="desTx5" refType="h" refFor="ch" refForName="parTx5"/>
                  <dgm:constr type="r" for="ch" forName="parTx6" refType="w" fact="0.3356"/>
                  <dgm:constr type="t" for="ch" forName="parTx6" refType="h" fact="0.2061"/>
                  <dgm:constr type="w" for="ch" forName="parTx6" refType="w" fact="0.2275"/>
                  <dgm:constr type="h" for="ch" forName="parTx6" refType="h" fact="0.0811"/>
                  <dgm:constr type="ctrX" for="ch" forName="picture6" refType="w" fact="0.3459"/>
                  <dgm:constr type="ctrY" for="ch" forName="picture6" refType="h" fact="0.195"/>
                  <dgm:constr type="w" for="ch" forName="picture6" refType="w" fact="0.1055"/>
                  <dgm:constr type="h" for="ch" forName="picture6" refType="h" fact="0.1403"/>
                  <dgm:constr type="r" for="ch" forName="desTx6" refType="l" refFor="ch" refForName="parTx6"/>
                  <dgm:constr type="l" for="ch" forName="desTx6"/>
                  <dgm:constr type="t" for="ch" forName="desTx6" refType="t" refFor="ch" refForName="parTx6"/>
                  <dgm:constr type="h" for="ch" forName="desTx6" refType="h" refFor="ch" refForName="parTx6"/>
                </dgm:constrLst>
              </dgm:if>
              <dgm:else name="Name61">
                <dgm:alg type="composite">
                  <dgm:param type="ar" val="1.122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userD" refType="w" fact="0.0125"/>
                  <dgm:constr type="ctrX" for="ch" forName="dot1" refType="w" fact="0.5724"/>
                  <dgm:constr type="ctrY" for="ch" forName="dot1" refType="h" fact="0.8839"/>
                  <dgm:constr type="w" for="ch" forName="dot1" refType="userD"/>
                  <dgm:constr type="h" for="ch" forName="dot1" refType="userD"/>
                  <dgm:constr type="ctrX" for="ch" forName="dot2" refType="w" fact="0.599"/>
                  <dgm:constr type="ctrY" for="ch" forName="dot2" refType="h" fact="0.8967"/>
                  <dgm:constr type="w" for="ch" forName="dot2" refType="userD"/>
                  <dgm:constr type="h" for="ch" forName="dot2" refType="userD"/>
                  <dgm:constr type="ctrX" for="ch" forName="dot3" refType="w" fact="0.6261"/>
                  <dgm:constr type="ctrY" for="ch" forName="dot3" refType="h" fact="0.9076"/>
                  <dgm:constr type="w" for="ch" forName="dot3" refType="userD"/>
                  <dgm:constr type="h" for="ch" forName="dot3" refType="userD"/>
                  <dgm:constr type="ctrX" for="ch" forName="dot4" refType="w" fact="0.6536"/>
                  <dgm:constr type="ctrY" for="ch" forName="dot4" refType="h" fact="0.9165"/>
                  <dgm:constr type="w" for="ch" forName="dot4" refType="userD"/>
                  <dgm:constr type="h" for="ch" forName="dot4" refType="userD"/>
                  <dgm:constr type="ctrX" for="ch" forName="dot5" refType="w" fact="0.6814"/>
                  <dgm:constr type="ctrY" for="ch" forName="dot5" refType="h" fact="0.9234"/>
                  <dgm:constr type="w" for="ch" forName="dot5" refType="userD"/>
                  <dgm:constr type="h" for="ch" forName="dot5" refType="userD"/>
                  <dgm:constr type="ctrX" for="ch" forName="dot6" refType="w" fact="0.4214"/>
                  <dgm:constr type="ctrY" for="ch" forName="dot6" refType="h" fact="0.764"/>
                  <dgm:constr type="w" for="ch" forName="dot6" refType="userD"/>
                  <dgm:constr type="h" for="ch" forName="dot6" refType="userD"/>
                  <dgm:constr type="ctrX" for="ch" forName="dot7" refType="w" fact="0.4436"/>
                  <dgm:constr type="ctrY" for="ch" forName="dot7" refType="h" fact="0.7878"/>
                  <dgm:constr type="w" for="ch" forName="dot7" refType="userD"/>
                  <dgm:constr type="h" for="ch" forName="dot7" refType="userD"/>
                  <dgm:constr type="ctrX" for="ch" forName="dot8" refType="w" fact="0.325"/>
                  <dgm:constr type="ctrY" for="ch" forName="dot8" refType="h" fact="0.6227"/>
                  <dgm:constr type="w" for="ch" forName="dot8" refType="userD"/>
                  <dgm:constr type="h" for="ch" forName="dot8" refType="userD"/>
                  <dgm:constr type="ctrX" for="ch" forName="dot9" refType="w" fact="0.2597"/>
                  <dgm:constr type="ctrY" for="ch" forName="dot9" refType="h" fact="0.4556"/>
                  <dgm:constr type="w" for="ch" forName="dot9" refType="userD"/>
                  <dgm:constr type="h" for="ch" forName="dot9" refType="userD"/>
                  <dgm:constr type="ctrX" for="ch" forName="dot10" refType="w" fact="0.2286"/>
                  <dgm:constr type="ctrY" for="ch" forName="dot10" refType="h" fact="0.2816"/>
                  <dgm:constr type="w" for="ch" forName="dot10" refType="userD"/>
                  <dgm:constr type="h" for="ch" forName="dot10" refType="userD"/>
                  <dgm:constr type="ctrX" for="ch" forName="dotArrow1" refType="w" fact="0.2557"/>
                  <dgm:constr type="ctrY" for="ch" forName="dotArrow1" refType="h" fact="0.0748"/>
                  <dgm:constr type="w" for="ch" forName="dotArrow1" refType="userD"/>
                  <dgm:constr type="h" for="ch" forName="dotArrow1" refType="userD"/>
                  <dgm:constr type="ctrX" for="ch" forName="dotArrow2" refType="w" fact="0.2372"/>
                  <dgm:constr type="ctrY" for="ch" forName="dotArrow2" refType="h" fact="0.0581"/>
                  <dgm:constr type="w" for="ch" forName="dotArrow2" refType="userD"/>
                  <dgm:constr type="h" for="ch" forName="dotArrow2" refType="userD"/>
                  <dgm:constr type="ctrX" for="ch" forName="dotArrow3" refType="w" fact="0.2187"/>
                  <dgm:constr type="ctrY" for="ch" forName="dotArrow3" refType="h" fact="0.0414"/>
                  <dgm:constr type="w" for="ch" forName="dotArrow3" refType="userD"/>
                  <dgm:constr type="h" for="ch" forName="dotArrow3" refType="userD"/>
                  <dgm:constr type="ctrX" for="ch" forName="dotArrow4" refType="w" fact="0.2001"/>
                  <dgm:constr type="ctrY" for="ch" forName="dotArrow4" refType="h" fact="0.0581"/>
                  <dgm:constr type="w" for="ch" forName="dotArrow4" refType="userD"/>
                  <dgm:constr type="h" for="ch" forName="dotArrow4" refType="userD"/>
                  <dgm:constr type="ctrX" for="ch" forName="dotArrow5" refType="w" fact="0.1816"/>
                  <dgm:constr type="ctrY" for="ch" forName="dotArrow5" refType="h" fact="0.0748"/>
                  <dgm:constr type="w" for="ch" forName="dotArrow5" refType="userD"/>
                  <dgm:constr type="h" for="ch" forName="dotArrow5" refType="userD"/>
                  <dgm:constr type="ctrX" for="ch" forName="dotArrow6" refType="w" fact="0.2187"/>
                  <dgm:constr type="ctrY" for="ch" forName="dotArrow6" refType="h" fact="0.0766"/>
                  <dgm:constr type="w" for="ch" forName="dotArrow6" refType="userD"/>
                  <dgm:constr type="h" for="ch" forName="dotArrow6" refType="userD"/>
                  <dgm:constr type="ctrX" for="ch" forName="dotArrow7" refType="w" fact="0.2187"/>
                  <dgm:constr type="ctrY" for="ch" forName="dotArrow7" refType="h" fact="0.1118"/>
                  <dgm:constr type="w" for="ch" forName="dotArrow7" refType="userD"/>
                  <dgm:constr type="h" for="ch" forName="dotArrow7" refType="userD"/>
                  <dgm:constr type="r" for="ch" forName="parTx1" refType="w" fact="0.7522"/>
                  <dgm:constr type="t" for="ch" forName="parTx1" refType="h" fact="0.9416"/>
                  <dgm:constr type="w" for="ch" forName="parTx1" refType="w" fact="0.2696"/>
                  <dgm:constr type="h" for="ch" forName="parTx1" refType="h" fact="0.0811"/>
                  <dgm:constr type="ctrX" for="ch" forName="picture1" refType="w" fact="0.7644"/>
                  <dgm:constr type="ctrY" for="ch" forName="picture1" refType="h" fact="0.9322"/>
                  <dgm:constr type="w" for="ch" forName="picture1" refType="w" fact="0.125"/>
                  <dgm:constr type="h" for="ch" forName="picture1" refType="h" fact="0.1403"/>
                  <dgm:constr type="r" for="ch" forName="parTx2" refType="w" fact="0.4937"/>
                  <dgm:constr type="t" for="ch" forName="parTx2" refType="h" fact="0.8451"/>
                  <dgm:constr type="w" for="ch" forName="parTx2" refType="w" fact="0.2696"/>
                  <dgm:constr type="h" for="ch" forName="parTx2" refType="h" fact="0.0811"/>
                  <dgm:constr type="ctrX" for="ch" forName="picture2" refType="w" fact="0.5059"/>
                  <dgm:constr type="ctrY" for="ch" forName="picture2" refType="h" fact="0.8357"/>
                  <dgm:constr type="w" for="ch" forName="picture2" refType="w" fact="0.125"/>
                  <dgm:constr type="h" for="ch" forName="picture2" refType="h" fact="0.1403"/>
                  <dgm:constr type="r" for="ch" forName="parTx3" refType="w" fact="0.3662"/>
                  <dgm:constr type="t" for="ch" forName="parTx3" refType="h" fact="0.7006"/>
                  <dgm:constr type="w" for="ch" forName="parTx3" refType="w" fact="0.2696"/>
                  <dgm:constr type="h" for="ch" forName="parTx3" refType="h" fact="0.0811"/>
                  <dgm:constr type="ctrX" for="ch" forName="picture3" refType="w" fact="0.3784"/>
                  <dgm:constr type="ctrY" for="ch" forName="picture3" refType="h" fact="0.6912"/>
                  <dgm:constr type="w" for="ch" forName="picture3" refType="w" fact="0.125"/>
                  <dgm:constr type="h" for="ch" forName="picture3" refType="h" fact="0.1403"/>
                  <dgm:constr type="r" for="ch" forName="parTx4" refType="w" fact="0.2893"/>
                  <dgm:constr type="t" for="ch" forName="parTx4" refType="h" fact="0.5424"/>
                  <dgm:constr type="w" for="ch" forName="parTx4" refType="w" fact="0.2696"/>
                  <dgm:constr type="h" for="ch" forName="parTx4" refType="h" fact="0.0811"/>
                  <dgm:constr type="ctrX" for="ch" forName="picture4" refType="w" fact="0.3015"/>
                  <dgm:constr type="ctrY" for="ch" forName="picture4" refType="h" fact="0.533"/>
                  <dgm:constr type="w" for="ch" forName="picture4" refType="w" fact="0.125"/>
                  <dgm:constr type="h" for="ch" forName="picture4" refType="h" fact="0.1403"/>
                  <dgm:constr type="r" for="ch" forName="parTx5" refType="w" fact="0.2397"/>
                  <dgm:constr type="t" for="ch" forName="parTx5" refType="h" fact="0.372"/>
                  <dgm:constr type="w" for="ch" forName="parTx5" refType="w" fact="0.2696"/>
                  <dgm:constr type="h" for="ch" forName="parTx5" refType="h" fact="0.0811"/>
                  <dgm:constr type="ctrX" for="ch" forName="picture5" refType="w" fact="0.2519"/>
                  <dgm:constr type="ctrY" for="ch" forName="picture5" refType="h" fact="0.3626"/>
                  <dgm:constr type="w" for="ch" forName="picture5" refType="w" fact="0.125"/>
                  <dgm:constr type="h" for="ch" forName="picture5" refType="h" fact="0.1403"/>
                  <dgm:constr type="r" for="ch" forName="parTx6" refType="w" fact="0.2127"/>
                  <dgm:constr type="t" for="ch" forName="parTx6" refType="h" fact="0.2044"/>
                  <dgm:constr type="w" for="ch" forName="parTx6" refType="w" fact="0.2696"/>
                  <dgm:constr type="h" for="ch" forName="parTx6" refType="h" fact="0.0811"/>
                  <dgm:constr type="ctrX" for="ch" forName="picture6" refType="w" fact="0.2249"/>
                  <dgm:constr type="ctrY" for="ch" forName="picture6" refType="h" fact="0.195"/>
                  <dgm:constr type="w" for="ch" forName="picture6" refType="w" fact="0.125"/>
                  <dgm:constr type="h" for="ch" forName="picture6" refType="h" fact="0.1403"/>
                </dgm:constrLst>
              </dgm:else>
            </dgm:choose>
          </dgm:else>
        </dgm:choose>
      </dgm:if>
      <dgm:else name="Name62">
        <dgm:choose name="Name63">
          <dgm:if name="Name64" func="var" arg="dir" op="equ" val="norm">
            <dgm:choose name="Name65">
              <dgm:if name="Name66" axis="des" func="maxDepth" op="gt" val="1">
                <dgm:alg type="composite">
                  <dgm:param type="ar" val="1.2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primFontSz" for="ch" forName="parTx7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primFontSz" for="ch" forName="desTx5" refType="primFontSz" refFor="ch" refForName="desTx1" op="equ"/>
                  <dgm:constr type="primFontSz" for="ch" forName="desTx6" refType="primFontSz" refFor="ch" refForName="desTx1" op="equ"/>
                  <dgm:constr type="primFontSz" for="ch" forName="desTx7" refType="primFontSz" refFor="ch" refForName="desTx1" op="equ"/>
                  <dgm:constr type="userD" refType="w" fact="0.0097"/>
                  <dgm:constr type="ctrX" for="ch" forName="dot1" refType="w" fact="0.3909"/>
                  <dgm:constr type="ctrY" for="ch" forName="dot1" refType="h" fact="0.8342"/>
                  <dgm:constr type="w" for="ch" forName="dot1" refType="userD"/>
                  <dgm:constr type="h" for="ch" forName="dot1" refType="userD"/>
                  <dgm:constr type="ctrX" for="ch" forName="dot2" refType="w" fact="0.3721"/>
                  <dgm:constr type="ctrY" for="ch" forName="dot2" refType="h" fact="0.8448"/>
                  <dgm:constr type="w" for="ch" forName="dot2" refType="userD"/>
                  <dgm:constr type="h" for="ch" forName="dot2" refType="userD"/>
                  <dgm:constr type="ctrX" for="ch" forName="dot3" refType="w" fact="0.353"/>
                  <dgm:constr type="ctrY" for="ch" forName="dot3" refType="h" fact="0.8539"/>
                  <dgm:constr type="w" for="ch" forName="dot3" refType="userD"/>
                  <dgm:constr type="h" for="ch" forName="dot3" refType="userD"/>
                  <dgm:constr type="ctrX" for="ch" forName="dot4" refType="w" fact="0.3337"/>
                  <dgm:constr type="ctrY" for="ch" forName="dot4" refType="h" fact="0.8615"/>
                  <dgm:constr type="w" for="ch" forName="dot4" refType="userD"/>
                  <dgm:constr type="h" for="ch" forName="dot4" refType="userD"/>
                  <dgm:constr type="ctrX" for="ch" forName="dot5" refType="w" fact="0.3142"/>
                  <dgm:constr type="ctrY" for="ch" forName="dot5" refType="h" fact="0.8676"/>
                  <dgm:constr type="w" for="ch" forName="dot5" refType="userD"/>
                  <dgm:constr type="h" for="ch" forName="dot5" refType="userD"/>
                  <dgm:constr type="ctrX" for="ch" forName="dot6" refType="w" fact="0.5088"/>
                  <dgm:constr type="ctrY" for="ch" forName="dot6" refType="h" fact="0.7255"/>
                  <dgm:constr type="w" for="ch" forName="dot6" refType="userD"/>
                  <dgm:constr type="h" for="ch" forName="dot6" refType="userD"/>
                  <dgm:constr type="ctrX" for="ch" forName="dot7" refType="w" fact="0.4926"/>
                  <dgm:constr type="ctrY" for="ch" forName="dot7" refType="h" fact="0.7454"/>
                  <dgm:constr type="w" for="ch" forName="dot7" refType="userD"/>
                  <dgm:constr type="h" for="ch" forName="dot7" refType="userD"/>
                  <dgm:constr type="ctrX" for="ch" forName="dot8" refType="w" fact="0.5836"/>
                  <dgm:constr type="ctrY" for="ch" forName="dot8" refType="h" fact="0.6026"/>
                  <dgm:constr type="w" for="ch" forName="dot8" refType="userD"/>
                  <dgm:constr type="h" for="ch" forName="dot8" refType="userD"/>
                  <dgm:constr type="ctrX" for="ch" forName="dot9" refType="w" fact="0.6371"/>
                  <dgm:constr type="ctrY" for="ch" forName="dot9" refType="h" fact="0.4632"/>
                  <dgm:constr type="w" for="ch" forName="dot9" refType="userD"/>
                  <dgm:constr type="h" for="ch" forName="dot9" refType="userD"/>
                  <dgm:constr type="ctrX" for="ch" forName="dot10" refType="w" fact="0.6701"/>
                  <dgm:constr type="ctrY" for="ch" forName="dot10" refType="h" fact="0.3187"/>
                  <dgm:constr type="w" for="ch" forName="dot10" refType="userD"/>
                  <dgm:constr type="h" for="ch" forName="dot10" refType="userD"/>
                  <dgm:constr type="ctrX" for="ch" forName="dot11" refType="w" fact="0.6853"/>
                  <dgm:constr type="ctrY" for="ch" forName="dot11" refType="h" fact="0.1763"/>
                  <dgm:constr type="w" for="ch" forName="dot11" refType="userD"/>
                  <dgm:constr type="h" for="ch" forName="dot11" refType="userD"/>
                  <dgm:constr type="ctrX" for="ch" forName="dotArrow1" refType="w" fact="0.6627"/>
                  <dgm:constr type="ctrY" for="ch" forName="dotArrow1" refType="h" fact="-0.0099"/>
                  <dgm:constr type="w" for="ch" forName="dotArrow1" refType="userD"/>
                  <dgm:constr type="h" for="ch" forName="dotArrow1" refType="userD"/>
                  <dgm:constr type="ctrX" for="ch" forName="dotArrow2" refType="w" fact="0.6773"/>
                  <dgm:constr type="ctrY" for="ch" forName="dotArrow2" refType="h" fact="-0.0239"/>
                  <dgm:constr type="w" for="ch" forName="dotArrow2" refType="userD"/>
                  <dgm:constr type="h" for="ch" forName="dotArrow2" refType="userD"/>
                  <dgm:constr type="ctrX" for="ch" forName="dotArrow3" refType="w" fact="0.6919"/>
                  <dgm:constr type="ctrY" for="ch" forName="dotArrow3" refType="h" fact="-0.0378"/>
                  <dgm:constr type="w" for="ch" forName="dotArrow3" refType="userD"/>
                  <dgm:constr type="h" for="ch" forName="dotArrow3" refType="userD"/>
                  <dgm:constr type="ctrX" for="ch" forName="dotArrow4" refType="w" fact="0.7065"/>
                  <dgm:constr type="ctrY" for="ch" forName="dotArrow4" refType="h" fact="-0.0239"/>
                  <dgm:constr type="w" for="ch" forName="dotArrow4" refType="userD"/>
                  <dgm:constr type="h" for="ch" forName="dotArrow4" refType="userD"/>
                  <dgm:constr type="ctrX" for="ch" forName="dotArrow5" refType="w" fact="0.7212"/>
                  <dgm:constr type="ctrY" for="ch" forName="dotArrow5" refType="h" fact="-0.0099"/>
                  <dgm:constr type="w" for="ch" forName="dotArrow5" refType="userD"/>
                  <dgm:constr type="h" for="ch" forName="dotArrow5" refType="userD"/>
                  <dgm:constr type="ctrX" for="ch" forName="dotArrow6" refType="w" fact="0.6919"/>
                  <dgm:constr type="ctrY" for="ch" forName="dotArrow6" refType="h" fact="-0.0084"/>
                  <dgm:constr type="w" for="ch" forName="dotArrow6" refType="userD"/>
                  <dgm:constr type="h" for="ch" forName="dotArrow6" refType="userD"/>
                  <dgm:constr type="ctrX" for="ch" forName="dotArrow7" refType="w" fact="0.6919"/>
                  <dgm:constr type="ctrY" for="ch" forName="dotArrow7" refType="h" fact="0.0211"/>
                  <dgm:constr type="w" for="ch" forName="dotArrow7" refType="userD"/>
                  <dgm:constr type="h" for="ch" forName="dotArrow7" refType="userD"/>
                  <dgm:constr type="l" for="ch" forName="parTx1" refType="w" fact="0.2556"/>
                  <dgm:constr type="t" for="ch" forName="parTx1" refType="h" fact="0.8856"/>
                  <dgm:constr type="w" for="ch" forName="parTx1" refType="w" fact="0.2101"/>
                  <dgm:constr type="h" for="ch" forName="parTx1" refType="h" fact="0.0704"/>
                  <dgm:constr type="ctrX" for="ch" forName="picture1" refType="w" fact="0.246"/>
                  <dgm:constr type="ctrY" for="ch" forName="picture1" refType="h" fact="0.8769"/>
                  <dgm:constr type="w" for="ch" forName="picture1" refType="w" fact="0.0974"/>
                  <dgm:constr type="h" for="ch" forName="picture1" refType="h" fact="0.1218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  <dgm:constr type="l" for="ch" forName="parTx2" refType="w" fact="0.4535"/>
                  <dgm:constr type="t" for="ch" forName="parTx2" refType="h" fact="0.7956"/>
                  <dgm:constr type="w" for="ch" forName="parTx2" refType="w" fact="0.2101"/>
                  <dgm:constr type="h" for="ch" forName="parTx2" refType="h" fact="0.0704"/>
                  <dgm:constr type="ctrX" for="ch" forName="picture2" refType="w" fact="0.4439"/>
                  <dgm:constr type="ctrY" for="ch" forName="picture2" refType="h" fact="0.787"/>
                  <dgm:constr type="w" for="ch" forName="picture2" refType="w" fact="0.0974"/>
                  <dgm:constr type="h" for="ch" forName="picture2" refType="h" fact="0.1218"/>
                  <dgm:constr type="l" for="ch" forName="desTx2" refType="r" refFor="ch" refForName="parTx2"/>
                  <dgm:constr type="r" for="ch" forName="desTx2" refType="w"/>
                  <dgm:constr type="t" for="ch" forName="desTx2" refType="t" refFor="ch" refForName="parTx2"/>
                  <dgm:constr type="h" for="ch" forName="desTx2" refType="h" refFor="ch" refForName="parTx2"/>
                  <dgm:constr type="l" for="ch" forName="parTx3" refType="w" fact="0.5511"/>
                  <dgm:constr type="t" for="ch" forName="parTx3" refType="h" fact="0.673"/>
                  <dgm:constr type="w" for="ch" forName="parTx3" refType="w" fact="0.2101"/>
                  <dgm:constr type="h" for="ch" forName="parTx3" refType="h" fact="0.0704"/>
                  <dgm:constr type="ctrX" for="ch" forName="picture3" refType="w" fact="0.5415"/>
                  <dgm:constr type="ctrY" for="ch" forName="picture3" refType="h" fact="0.6644"/>
                  <dgm:constr type="w" for="ch" forName="picture3" refType="w" fact="0.0974"/>
                  <dgm:constr type="h" for="ch" forName="picture3" refType="h" fact="0.1218"/>
                  <dgm:constr type="l" for="ch" forName="desTx3" refType="r" refFor="ch" refForName="parTx3"/>
                  <dgm:constr type="r" for="ch" forName="desTx3" refType="w"/>
                  <dgm:constr type="t" for="ch" forName="desTx3" refType="t" refFor="ch" refForName="parTx3"/>
                  <dgm:constr type="h" for="ch" forName="desTx3" refType="h" refFor="ch" refForName="parTx3"/>
                  <dgm:constr type="l" for="ch" forName="parTx4" refType="w" fact="0.6132"/>
                  <dgm:constr type="t" for="ch" forName="parTx4" refType="h" fact="0.538"/>
                  <dgm:constr type="w" for="ch" forName="parTx4" refType="w" fact="0.2101"/>
                  <dgm:constr type="h" for="ch" forName="parTx4" refType="h" fact="0.0704"/>
                  <dgm:constr type="ctrX" for="ch" forName="picture4" refType="w" fact="0.6037"/>
                  <dgm:constr type="ctrY" for="ch" forName="picture4" refType="h" fact="0.5294"/>
                  <dgm:constr type="w" for="ch" forName="picture4" refType="w" fact="0.0974"/>
                  <dgm:constr type="h" for="ch" forName="picture4" refType="h" fact="0.1218"/>
                  <dgm:constr type="l" for="ch" forName="desTx4" refType="r" refFor="ch" refForName="parTx4"/>
                  <dgm:constr type="r" for="ch" forName="desTx4" refType="w"/>
                  <dgm:constr type="t" for="ch" forName="desTx4" refType="t" refFor="ch" refForName="parTx4"/>
                  <dgm:constr type="h" for="ch" forName="desTx4" refType="h" refFor="ch" refForName="parTx4"/>
                  <dgm:constr type="l" for="ch" forName="parTx5" refType="w" fact="0.6576"/>
                  <dgm:constr type="t" for="ch" forName="parTx5" refType="h" fact="0.3951"/>
                  <dgm:constr type="w" for="ch" forName="parTx5" refType="w" fact="0.2101"/>
                  <dgm:constr type="h" for="ch" forName="parTx5" refType="h" fact="0.0704"/>
                  <dgm:constr type="ctrX" for="ch" forName="picture5" refType="w" fact="0.648"/>
                  <dgm:constr type="ctrY" for="ch" forName="picture5" refType="h" fact="0.3864"/>
                  <dgm:constr type="w" for="ch" forName="picture5" refType="w" fact="0.0974"/>
                  <dgm:constr type="h" for="ch" forName="picture5" refType="h" fact="0.1218"/>
                  <dgm:constr type="l" for="ch" forName="desTx5" refType="r" refFor="ch" refForName="parTx5"/>
                  <dgm:constr type="r" for="ch" forName="desTx5" refType="w"/>
                  <dgm:constr type="t" for="ch" forName="desTx5" refType="t" refFor="ch" refForName="parTx5"/>
                  <dgm:constr type="h" for="ch" forName="desTx5" refType="h" refFor="ch" refForName="parTx5"/>
                  <dgm:constr type="l" for="ch" forName="parTx6" refType="w" fact="0.6828"/>
                  <dgm:constr type="t" for="ch" forName="parTx6" refType="h" fact="0.2531"/>
                  <dgm:constr type="w" for="ch" forName="parTx6" refType="w" fact="0.2101"/>
                  <dgm:constr type="h" for="ch" forName="parTx6" refType="h" fact="0.0704"/>
                  <dgm:constr type="ctrX" for="ch" forName="picture6" refType="w" fact="0.6733"/>
                  <dgm:constr type="ctrY" for="ch" forName="picture6" refType="h" fact="0.2444"/>
                  <dgm:constr type="w" for="ch" forName="picture6" refType="w" fact="0.0974"/>
                  <dgm:constr type="h" for="ch" forName="picture6" refType="h" fact="0.1218"/>
                  <dgm:constr type="l" for="ch" forName="desTx6" refType="r" refFor="ch" refForName="parTx6"/>
                  <dgm:constr type="r" for="ch" forName="desTx6" refType="w"/>
                  <dgm:constr type="t" for="ch" forName="desTx6" refType="t" refFor="ch" refForName="parTx6"/>
                  <dgm:constr type="h" for="ch" forName="desTx6" refType="h" refFor="ch" refForName="parTx6"/>
                  <dgm:constr type="l" for="ch" forName="parTx7" refType="w" fact="0.6966"/>
                  <dgm:constr type="t" for="ch" forName="parTx7" refType="h" fact="0.1162"/>
                  <dgm:constr type="w" for="ch" forName="parTx7" refType="w" fact="0.2101"/>
                  <dgm:constr type="h" for="ch" forName="parTx7" refType="h" fact="0.0704"/>
                  <dgm:constr type="ctrX" for="ch" forName="picture7" refType="w" fact="0.6871"/>
                  <dgm:constr type="ctrY" for="ch" forName="picture7" refType="h" fact="0.1075"/>
                  <dgm:constr type="w" for="ch" forName="picture7" refType="w" fact="0.0974"/>
                  <dgm:constr type="h" for="ch" forName="picture7" refType="h" fact="0.1218"/>
                  <dgm:constr type="l" for="ch" forName="desTx7" refType="r" refFor="ch" refForName="parTx7"/>
                  <dgm:constr type="r" for="ch" forName="desTx7" refType="w"/>
                  <dgm:constr type="t" for="ch" forName="desTx7" refType="t" refFor="ch" refForName="parTx7"/>
                  <dgm:constr type="h" for="ch" forName="desTx7" refType="h" refFor="ch" refForName="parTx7"/>
                </dgm:constrLst>
              </dgm:if>
              <dgm:else name="Name67">
                <dgm:alg type="composite">
                  <dgm:param type="ar" val="1.096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primFontSz" for="ch" forName="parTx7" refType="primFontSz" refFor="ch" refForName="parTx1" op="equ"/>
                  <dgm:constr type="userD" refType="w" fact="0.0111"/>
                  <dgm:constr type="ctrX" for="ch" forName="dot1" refType="w" fact="0.4459"/>
                  <dgm:constr type="ctrY" for="ch" forName="dot1" refType="h" fact="0.8342"/>
                  <dgm:constr type="w" for="ch" forName="dot1" refType="userD"/>
                  <dgm:constr type="h" for="ch" forName="dot1" refType="userD"/>
                  <dgm:constr type="ctrX" for="ch" forName="dot2" refType="w" fact="0.4244"/>
                  <dgm:constr type="ctrY" for="ch" forName="dot2" refType="h" fact="0.8448"/>
                  <dgm:constr type="w" for="ch" forName="dot2" refType="userD"/>
                  <dgm:constr type="h" for="ch" forName="dot2" refType="userD"/>
                  <dgm:constr type="ctrX" for="ch" forName="dot3" refType="w" fact="0.4026"/>
                  <dgm:constr type="ctrY" for="ch" forName="dot3" refType="h" fact="0.8539"/>
                  <dgm:constr type="w" for="ch" forName="dot3" refType="userD"/>
                  <dgm:constr type="h" for="ch" forName="dot3" refType="userD"/>
                  <dgm:constr type="ctrX" for="ch" forName="dot4" refType="w" fact="0.3806"/>
                  <dgm:constr type="ctrY" for="ch" forName="dot4" refType="h" fact="0.8615"/>
                  <dgm:constr type="w" for="ch" forName="dot4" refType="userD"/>
                  <dgm:constr type="h" for="ch" forName="dot4" refType="userD"/>
                  <dgm:constr type="ctrX" for="ch" forName="dot5" refType="w" fact="0.3584"/>
                  <dgm:constr type="ctrY" for="ch" forName="dot5" refType="h" fact="0.8676"/>
                  <dgm:constr type="w" for="ch" forName="dot5" refType="userD"/>
                  <dgm:constr type="h" for="ch" forName="dot5" refType="userD"/>
                  <dgm:constr type="ctrX" for="ch" forName="dot6" refType="w" fact="0.5803"/>
                  <dgm:constr type="ctrY" for="ch" forName="dot6" refType="h" fact="0.7255"/>
                  <dgm:constr type="w" for="ch" forName="dot6" refType="userD"/>
                  <dgm:constr type="h" for="ch" forName="dot6" refType="userD"/>
                  <dgm:constr type="ctrX" for="ch" forName="dot7" refType="w" fact="0.5618"/>
                  <dgm:constr type="ctrY" for="ch" forName="dot7" refType="h" fact="0.7454"/>
                  <dgm:constr type="w" for="ch" forName="dot7" refType="userD"/>
                  <dgm:constr type="h" for="ch" forName="dot7" refType="userD"/>
                  <dgm:constr type="ctrX" for="ch" forName="dot8" refType="w" fact="0.6656"/>
                  <dgm:constr type="ctrY" for="ch" forName="dot8" refType="h" fact="0.6026"/>
                  <dgm:constr type="w" for="ch" forName="dot8" refType="userD"/>
                  <dgm:constr type="h" for="ch" forName="dot8" refType="userD"/>
                  <dgm:constr type="ctrX" for="ch" forName="dot9" refType="w" fact="0.7266"/>
                  <dgm:constr type="ctrY" for="ch" forName="dot9" refType="h" fact="0.4632"/>
                  <dgm:constr type="w" for="ch" forName="dot9" refType="userD"/>
                  <dgm:constr type="h" for="ch" forName="dot9" refType="userD"/>
                  <dgm:constr type="ctrX" for="ch" forName="dot10" refType="w" fact="0.7643"/>
                  <dgm:constr type="ctrY" for="ch" forName="dot10" refType="h" fact="0.3187"/>
                  <dgm:constr type="w" for="ch" forName="dot10" refType="userD"/>
                  <dgm:constr type="h" for="ch" forName="dot10" refType="userD"/>
                  <dgm:constr type="ctrX" for="ch" forName="dot11" refType="w" fact="0.7816"/>
                  <dgm:constr type="ctrY" for="ch" forName="dot11" refType="h" fact="0.1763"/>
                  <dgm:constr type="w" for="ch" forName="dot11" refType="userD"/>
                  <dgm:constr type="h" for="ch" forName="dot11" refType="userD"/>
                  <dgm:constr type="ctrX" for="ch" forName="dotArrow1" refType="w" fact="0.7558"/>
                  <dgm:constr type="ctrY" for="ch" forName="dotArrow1" refType="h" fact="-0.0099"/>
                  <dgm:constr type="w" for="ch" forName="dotArrow1" refType="userD"/>
                  <dgm:constr type="h" for="ch" forName="dotArrow1" refType="userD"/>
                  <dgm:constr type="ctrX" for="ch" forName="dotArrow2" refType="w" fact="0.7725"/>
                  <dgm:constr type="ctrY" for="ch" forName="dotArrow2" refType="h" fact="-0.0239"/>
                  <dgm:constr type="w" for="ch" forName="dotArrow2" refType="userD"/>
                  <dgm:constr type="h" for="ch" forName="dotArrow2" refType="userD"/>
                  <dgm:constr type="ctrX" for="ch" forName="dotArrow3" refType="w" fact="0.7892"/>
                  <dgm:constr type="ctrY" for="ch" forName="dotArrow3" refType="h" fact="-0.0378"/>
                  <dgm:constr type="w" for="ch" forName="dotArrow3" refType="userD"/>
                  <dgm:constr type="h" for="ch" forName="dotArrow3" refType="userD"/>
                  <dgm:constr type="ctrX" for="ch" forName="dotArrow4" refType="w" fact="0.8058"/>
                  <dgm:constr type="ctrY" for="ch" forName="dotArrow4" refType="h" fact="-0.0239"/>
                  <dgm:constr type="w" for="ch" forName="dotArrow4" refType="userD"/>
                  <dgm:constr type="h" for="ch" forName="dotArrow4" refType="userD"/>
                  <dgm:constr type="ctrX" for="ch" forName="dotArrow5" refType="w" fact="0.8225"/>
                  <dgm:constr type="ctrY" for="ch" forName="dotArrow5" refType="h" fact="-0.0099"/>
                  <dgm:constr type="w" for="ch" forName="dotArrow5" refType="userD"/>
                  <dgm:constr type="h" for="ch" forName="dotArrow5" refType="userD"/>
                  <dgm:constr type="ctrX" for="ch" forName="dotArrow6" refType="w" fact="0.7892"/>
                  <dgm:constr type="ctrY" for="ch" forName="dotArrow6" refType="h" fact="-0.0084"/>
                  <dgm:constr type="w" for="ch" forName="dotArrow6" refType="userD"/>
                  <dgm:constr type="h" for="ch" forName="dotArrow6" refType="userD"/>
                  <dgm:constr type="ctrX" for="ch" forName="dotArrow7" refType="w" fact="0.7892"/>
                  <dgm:constr type="ctrY" for="ch" forName="dotArrow7" refType="h" fact="0.0211"/>
                  <dgm:constr type="w" for="ch" forName="dotArrow7" refType="userD"/>
                  <dgm:constr type="h" for="ch" forName="dotArrow7" refType="userD"/>
                  <dgm:constr type="l" for="ch" forName="parTx1" refType="w" fact="0.2915"/>
                  <dgm:constr type="t" for="ch" forName="parTx1" refType="h" fact="0.8845"/>
                  <dgm:constr type="w" for="ch" forName="parTx1" refType="w" fact="0.2396"/>
                  <dgm:constr type="h" for="ch" forName="parTx1" refType="h" fact="0.0704"/>
                  <dgm:constr type="ctrX" for="ch" forName="picture1" refType="w" fact="0.2806"/>
                  <dgm:constr type="ctrY" for="ch" forName="picture1" refType="h" fact="0.8769"/>
                  <dgm:constr type="w" for="ch" forName="picture1" refType="w" fact="0.1111"/>
                  <dgm:constr type="h" for="ch" forName="picture1" refType="h" fact="0.1218"/>
                  <dgm:constr type="l" for="ch" forName="parTx2" refType="w" fact="0.5172"/>
                  <dgm:constr type="t" for="ch" forName="parTx2" refType="h" fact="0.7946"/>
                  <dgm:constr type="w" for="ch" forName="parTx2" refType="w" fact="0.2396"/>
                  <dgm:constr type="h" for="ch" forName="parTx2" refType="h" fact="0.0704"/>
                  <dgm:constr type="ctrX" for="ch" forName="picture2" refType="w" fact="0.5063"/>
                  <dgm:constr type="ctrY" for="ch" forName="picture2" refType="h" fact="0.787"/>
                  <dgm:constr type="w" for="ch" forName="picture2" refType="w" fact="0.1111"/>
                  <dgm:constr type="h" for="ch" forName="picture2" refType="h" fact="0.1218"/>
                  <dgm:constr type="l" for="ch" forName="parTx3" refType="w" fact="0.6285"/>
                  <dgm:constr type="t" for="ch" forName="parTx3" refType="h" fact="0.672"/>
                  <dgm:constr type="w" for="ch" forName="parTx3" refType="w" fact="0.2396"/>
                  <dgm:constr type="h" for="ch" forName="parTx3" refType="h" fact="0.0704"/>
                  <dgm:constr type="ctrX" for="ch" forName="picture3" refType="w" fact="0.6176"/>
                  <dgm:constr type="ctrY" for="ch" forName="picture3" refType="h" fact="0.6644"/>
                  <dgm:constr type="w" for="ch" forName="picture3" refType="w" fact="0.1111"/>
                  <dgm:constr type="h" for="ch" forName="picture3" refType="h" fact="0.1218"/>
                  <dgm:constr type="l" for="ch" forName="parTx4" refType="w" fact="0.6994"/>
                  <dgm:constr type="t" for="ch" forName="parTx4" refType="h" fact="0.5369"/>
                  <dgm:constr type="w" for="ch" forName="parTx4" refType="w" fact="0.2396"/>
                  <dgm:constr type="h" for="ch" forName="parTx4" refType="h" fact="0.0704"/>
                  <dgm:constr type="ctrX" for="ch" forName="picture4" refType="w" fact="0.6885"/>
                  <dgm:constr type="ctrY" for="ch" forName="picture4" refType="h" fact="0.5294"/>
                  <dgm:constr type="w" for="ch" forName="picture4" refType="w" fact="0.1111"/>
                  <dgm:constr type="h" for="ch" forName="picture4" refType="h" fact="0.1218"/>
                  <dgm:constr type="l" for="ch" forName="parTx5" refType="w" fact="0.75"/>
                  <dgm:constr type="t" for="ch" forName="parTx5" refType="h" fact="0.394"/>
                  <dgm:constr type="w" for="ch" forName="parTx5" refType="w" fact="0.2396"/>
                  <dgm:constr type="h" for="ch" forName="parTx5" refType="h" fact="0.0704"/>
                  <dgm:constr type="ctrX" for="ch" forName="picture5" refType="w" fact="0.7391"/>
                  <dgm:constr type="ctrY" for="ch" forName="picture5" refType="h" fact="0.3864"/>
                  <dgm:constr type="w" for="ch" forName="picture5" refType="w" fact="0.1111"/>
                  <dgm:constr type="h" for="ch" forName="picture5" refType="h" fact="0.1218"/>
                  <dgm:constr type="l" for="ch" forName="parTx6" refType="w" fact="0.7788"/>
                  <dgm:constr type="t" for="ch" forName="parTx6" refType="h" fact="0.252"/>
                  <dgm:constr type="w" for="ch" forName="parTx6" refType="w" fact="0.2396"/>
                  <dgm:constr type="h" for="ch" forName="parTx6" refType="h" fact="0.0704"/>
                  <dgm:constr type="ctrX" for="ch" forName="picture6" refType="w" fact="0.7679"/>
                  <dgm:constr type="ctrY" for="ch" forName="picture6" refType="h" fact="0.2444"/>
                  <dgm:constr type="w" for="ch" forName="picture6" refType="w" fact="0.1111"/>
                  <dgm:constr type="h" for="ch" forName="picture6" refType="h" fact="0.1218"/>
                  <dgm:constr type="l" for="ch" forName="parTx7" refType="w" fact="0.7945"/>
                  <dgm:constr type="t" for="ch" forName="parTx7" refType="h" fact="0.1151"/>
                  <dgm:constr type="w" for="ch" forName="parTx7" refType="w" fact="0.2396"/>
                  <dgm:constr type="h" for="ch" forName="parTx7" refType="h" fact="0.0704"/>
                  <dgm:constr type="ctrX" for="ch" forName="picture7" refType="w" fact="0.7836"/>
                  <dgm:constr type="ctrY" for="ch" forName="picture7" refType="h" fact="0.1075"/>
                  <dgm:constr type="w" for="ch" forName="picture7" refType="w" fact="0.1111"/>
                  <dgm:constr type="h" for="ch" forName="picture7" refType="h" fact="0.1218"/>
                </dgm:constrLst>
              </dgm:else>
            </dgm:choose>
          </dgm:if>
          <dgm:else name="Name68">
            <dgm:choose name="Name69">
              <dgm:if name="Name70" axis="des" func="maxDepth" op="gt" val="1">
                <dgm:alg type="composite">
                  <dgm:param type="ar" val="1.2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primFontSz" for="ch" forName="parTx7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primFontSz" for="ch" forName="desTx5" refType="primFontSz" refFor="ch" refForName="desTx1" op="equ"/>
                  <dgm:constr type="primFontSz" for="ch" forName="desTx6" refType="primFontSz" refFor="ch" refForName="desTx1" op="equ"/>
                  <dgm:constr type="primFontSz" for="ch" forName="desTx7" refType="primFontSz" refFor="ch" refForName="desTx1" op="equ"/>
                  <dgm:constr type="userD" refType="w" fact="0.0097"/>
                  <dgm:constr type="ctrX" for="ch" forName="dot1" refType="w" fact="0.6091"/>
                  <dgm:constr type="ctrY" for="ch" forName="dot1" refType="h" fact="0.8342"/>
                  <dgm:constr type="w" for="ch" forName="dot1" refType="userD"/>
                  <dgm:constr type="h" for="ch" forName="dot1" refType="userD"/>
                  <dgm:constr type="ctrX" for="ch" forName="dot2" refType="w" fact="0.6279"/>
                  <dgm:constr type="ctrY" for="ch" forName="dot2" refType="h" fact="0.8448"/>
                  <dgm:constr type="w" for="ch" forName="dot2" refType="userD"/>
                  <dgm:constr type="h" for="ch" forName="dot2" refType="userD"/>
                  <dgm:constr type="ctrX" for="ch" forName="dot3" refType="w" fact="0.647"/>
                  <dgm:constr type="ctrY" for="ch" forName="dot3" refType="h" fact="0.8539"/>
                  <dgm:constr type="w" for="ch" forName="dot3" refType="userD"/>
                  <dgm:constr type="h" for="ch" forName="dot3" refType="userD"/>
                  <dgm:constr type="ctrX" for="ch" forName="dot4" refType="w" fact="0.6663"/>
                  <dgm:constr type="ctrY" for="ch" forName="dot4" refType="h" fact="0.8615"/>
                  <dgm:constr type="w" for="ch" forName="dot4" refType="userD"/>
                  <dgm:constr type="h" for="ch" forName="dot4" refType="userD"/>
                  <dgm:constr type="ctrX" for="ch" forName="dot5" refType="w" fact="0.6858"/>
                  <dgm:constr type="ctrY" for="ch" forName="dot5" refType="h" fact="0.8676"/>
                  <dgm:constr type="w" for="ch" forName="dot5" refType="userD"/>
                  <dgm:constr type="h" for="ch" forName="dot5" refType="userD"/>
                  <dgm:constr type="ctrX" for="ch" forName="dot6" refType="w" fact="0.4912"/>
                  <dgm:constr type="ctrY" for="ch" forName="dot6" refType="h" fact="0.7255"/>
                  <dgm:constr type="w" for="ch" forName="dot6" refType="userD"/>
                  <dgm:constr type="h" for="ch" forName="dot6" refType="userD"/>
                  <dgm:constr type="ctrX" for="ch" forName="dot7" refType="w" fact="0.5074"/>
                  <dgm:constr type="ctrY" for="ch" forName="dot7" refType="h" fact="0.7454"/>
                  <dgm:constr type="w" for="ch" forName="dot7" refType="userD"/>
                  <dgm:constr type="h" for="ch" forName="dot7" refType="userD"/>
                  <dgm:constr type="ctrX" for="ch" forName="dot8" refType="w" fact="0.4164"/>
                  <dgm:constr type="ctrY" for="ch" forName="dot8" refType="h" fact="0.6026"/>
                  <dgm:constr type="w" for="ch" forName="dot8" refType="userD"/>
                  <dgm:constr type="h" for="ch" forName="dot8" refType="userD"/>
                  <dgm:constr type="ctrX" for="ch" forName="dot9" refType="w" fact="0.3629"/>
                  <dgm:constr type="ctrY" for="ch" forName="dot9" refType="h" fact="0.4632"/>
                  <dgm:constr type="w" for="ch" forName="dot9" refType="userD"/>
                  <dgm:constr type="h" for="ch" forName="dot9" refType="userD"/>
                  <dgm:constr type="ctrX" for="ch" forName="dot10" refType="w" fact="0.3299"/>
                  <dgm:constr type="ctrY" for="ch" forName="dot10" refType="h" fact="0.3187"/>
                  <dgm:constr type="w" for="ch" forName="dot10" refType="userD"/>
                  <dgm:constr type="h" for="ch" forName="dot10" refType="userD"/>
                  <dgm:constr type="ctrX" for="ch" forName="dot11" refType="w" fact="0.3147"/>
                  <dgm:constr type="ctrY" for="ch" forName="dot11" refType="h" fact="0.1763"/>
                  <dgm:constr type="w" for="ch" forName="dot11" refType="userD"/>
                  <dgm:constr type="h" for="ch" forName="dot11" refType="userD"/>
                  <dgm:constr type="ctrX" for="ch" forName="dotArrow1" refType="w" fact="0.3373"/>
                  <dgm:constr type="ctrY" for="ch" forName="dotArrow1" refType="h" fact="-0.0099"/>
                  <dgm:constr type="w" for="ch" forName="dotArrow1" refType="userD"/>
                  <dgm:constr type="h" for="ch" forName="dotArrow1" refType="userD"/>
                  <dgm:constr type="ctrX" for="ch" forName="dotArrow2" refType="w" fact="0.3227"/>
                  <dgm:constr type="ctrY" for="ch" forName="dotArrow2" refType="h" fact="-0.0239"/>
                  <dgm:constr type="w" for="ch" forName="dotArrow2" refType="userD"/>
                  <dgm:constr type="h" for="ch" forName="dotArrow2" refType="userD"/>
                  <dgm:constr type="ctrX" for="ch" forName="dotArrow3" refType="w" fact="0.3081"/>
                  <dgm:constr type="ctrY" for="ch" forName="dotArrow3" refType="h" fact="-0.0378"/>
                  <dgm:constr type="w" for="ch" forName="dotArrow3" refType="userD"/>
                  <dgm:constr type="h" for="ch" forName="dotArrow3" refType="userD"/>
                  <dgm:constr type="ctrX" for="ch" forName="dotArrow4" refType="w" fact="0.2935"/>
                  <dgm:constr type="ctrY" for="ch" forName="dotArrow4" refType="h" fact="-0.0239"/>
                  <dgm:constr type="w" for="ch" forName="dotArrow4" refType="userD"/>
                  <dgm:constr type="h" for="ch" forName="dotArrow4" refType="userD"/>
                  <dgm:constr type="ctrX" for="ch" forName="dotArrow5" refType="w" fact="0.2788"/>
                  <dgm:constr type="ctrY" for="ch" forName="dotArrow5" refType="h" fact="-0.0099"/>
                  <dgm:constr type="w" for="ch" forName="dotArrow5" refType="userD"/>
                  <dgm:constr type="h" for="ch" forName="dotArrow5" refType="userD"/>
                  <dgm:constr type="ctrX" for="ch" forName="dotArrow6" refType="w" fact="0.3081"/>
                  <dgm:constr type="ctrY" for="ch" forName="dotArrow6" refType="h" fact="-0.0084"/>
                  <dgm:constr type="w" for="ch" forName="dotArrow6" refType="userD"/>
                  <dgm:constr type="h" for="ch" forName="dotArrow6" refType="userD"/>
                  <dgm:constr type="ctrX" for="ch" forName="dotArrow7" refType="w" fact="0.3081"/>
                  <dgm:constr type="ctrY" for="ch" forName="dotArrow7" refType="h" fact="0.0211"/>
                  <dgm:constr type="w" for="ch" forName="dotArrow7" refType="userD"/>
                  <dgm:constr type="h" for="ch" forName="dotArrow7" refType="userD"/>
                  <dgm:constr type="r" for="ch" forName="parTx1" refType="w" fact="0.7444"/>
                  <dgm:constr type="t" for="ch" forName="parTx1" refType="h" fact="0.8856"/>
                  <dgm:constr type="w" for="ch" forName="parTx1" refType="w" fact="0.2101"/>
                  <dgm:constr type="h" for="ch" forName="parTx1" refType="h" fact="0.0704"/>
                  <dgm:constr type="ctrX" for="ch" forName="picture1" refType="w" fact="0.754"/>
                  <dgm:constr type="ctrY" for="ch" forName="picture1" refType="h" fact="0.8769"/>
                  <dgm:constr type="w" for="ch" forName="picture1" refType="w" fact="0.0974"/>
                  <dgm:constr type="h" for="ch" forName="picture1" refType="h" fact="0.1218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  <dgm:constr type="r" for="ch" forName="parTx2" refType="w" fact="0.5465"/>
                  <dgm:constr type="t" for="ch" forName="parTx2" refType="h" fact="0.7956"/>
                  <dgm:constr type="w" for="ch" forName="parTx2" refType="w" fact="0.2101"/>
                  <dgm:constr type="h" for="ch" forName="parTx2" refType="h" fact="0.0704"/>
                  <dgm:constr type="ctrX" for="ch" forName="picture2" refType="w" fact="0.5561"/>
                  <dgm:constr type="ctrY" for="ch" forName="picture2" refType="h" fact="0.787"/>
                  <dgm:constr type="w" for="ch" forName="picture2" refType="w" fact="0.0974"/>
                  <dgm:constr type="h" for="ch" forName="picture2" refType="h" fact="0.1218"/>
                  <dgm:constr type="r" for="ch" forName="desTx2" refType="l" refFor="ch" refForName="parTx2"/>
                  <dgm:constr type="l" for="ch" forName="desTx2"/>
                  <dgm:constr type="t" for="ch" forName="desTx2" refType="t" refFor="ch" refForName="parTx2"/>
                  <dgm:constr type="h" for="ch" forName="desTx2" refType="h" refFor="ch" refForName="parTx2"/>
                  <dgm:constr type="r" for="ch" forName="parTx3" refType="w" fact="0.4489"/>
                  <dgm:constr type="t" for="ch" forName="parTx3" refType="h" fact="0.673"/>
                  <dgm:constr type="w" for="ch" forName="parTx3" refType="w" fact="0.2101"/>
                  <dgm:constr type="h" for="ch" forName="parTx3" refType="h" fact="0.0704"/>
                  <dgm:constr type="ctrX" for="ch" forName="picture3" refType="w" fact="0.4585"/>
                  <dgm:constr type="ctrY" for="ch" forName="picture3" refType="h" fact="0.6644"/>
                  <dgm:constr type="w" for="ch" forName="picture3" refType="w" fact="0.0974"/>
                  <dgm:constr type="h" for="ch" forName="picture3" refType="h" fact="0.1218"/>
                  <dgm:constr type="r" for="ch" forName="desTx3" refType="l" refFor="ch" refForName="parTx3"/>
                  <dgm:constr type="l" for="ch" forName="desTx3"/>
                  <dgm:constr type="t" for="ch" forName="desTx3" refType="t" refFor="ch" refForName="parTx3"/>
                  <dgm:constr type="h" for="ch" forName="desTx3" refType="h" refFor="ch" refForName="parTx3"/>
                  <dgm:constr type="r" for="ch" forName="parTx4" refType="w" fact="0.3868"/>
                  <dgm:constr type="t" for="ch" forName="parTx4" refType="h" fact="0.538"/>
                  <dgm:constr type="w" for="ch" forName="parTx4" refType="w" fact="0.2101"/>
                  <dgm:constr type="h" for="ch" forName="parTx4" refType="h" fact="0.0704"/>
                  <dgm:constr type="ctrX" for="ch" forName="picture4" refType="w" fact="0.3963"/>
                  <dgm:constr type="ctrY" for="ch" forName="picture4" refType="h" fact="0.5294"/>
                  <dgm:constr type="w" for="ch" forName="picture4" refType="w" fact="0.0974"/>
                  <dgm:constr type="h" for="ch" forName="picture4" refType="h" fact="0.1218"/>
                  <dgm:constr type="r" for="ch" forName="desTx4" refType="l" refFor="ch" refForName="parTx4"/>
                  <dgm:constr type="l" for="ch" forName="desTx4"/>
                  <dgm:constr type="t" for="ch" forName="desTx4" refType="t" refFor="ch" refForName="parTx4"/>
                  <dgm:constr type="h" for="ch" forName="desTx4" refType="h" refFor="ch" refForName="parTx4"/>
                  <dgm:constr type="r" for="ch" forName="parTx5" refType="w" fact="0.3424"/>
                  <dgm:constr type="t" for="ch" forName="parTx5" refType="h" fact="0.3951"/>
                  <dgm:constr type="w" for="ch" forName="parTx5" refType="w" fact="0.2101"/>
                  <dgm:constr type="h" for="ch" forName="parTx5" refType="h" fact="0.0704"/>
                  <dgm:constr type="ctrX" for="ch" forName="picture5" refType="w" fact="0.352"/>
                  <dgm:constr type="ctrY" for="ch" forName="picture5" refType="h" fact="0.3864"/>
                  <dgm:constr type="w" for="ch" forName="picture5" refType="w" fact="0.0974"/>
                  <dgm:constr type="h" for="ch" forName="picture5" refType="h" fact="0.1218"/>
                  <dgm:constr type="r" for="ch" forName="desTx5" refType="l" refFor="ch" refForName="parTx5"/>
                  <dgm:constr type="l" for="ch" forName="desTx5"/>
                  <dgm:constr type="t" for="ch" forName="desTx5" refType="t" refFor="ch" refForName="parTx5"/>
                  <dgm:constr type="h" for="ch" forName="desTx5" refType="h" refFor="ch" refForName="parTx5"/>
                  <dgm:constr type="r" for="ch" forName="parTx6" refType="w" fact="0.3172"/>
                  <dgm:constr type="t" for="ch" forName="parTx6" refType="h" fact="0.2531"/>
                  <dgm:constr type="w" for="ch" forName="parTx6" refType="w" fact="0.2101"/>
                  <dgm:constr type="h" for="ch" forName="parTx6" refType="h" fact="0.0704"/>
                  <dgm:constr type="ctrX" for="ch" forName="picture6" refType="w" fact="0.3267"/>
                  <dgm:constr type="ctrY" for="ch" forName="picture6" refType="h" fact="0.2444"/>
                  <dgm:constr type="w" for="ch" forName="picture6" refType="w" fact="0.0974"/>
                  <dgm:constr type="h" for="ch" forName="picture6" refType="h" fact="0.1218"/>
                  <dgm:constr type="r" for="ch" forName="desTx6" refType="l" refFor="ch" refForName="parTx6"/>
                  <dgm:constr type="l" for="ch" forName="desTx6"/>
                  <dgm:constr type="t" for="ch" forName="desTx6" refType="t" refFor="ch" refForName="parTx6"/>
                  <dgm:constr type="h" for="ch" forName="desTx6" refType="h" refFor="ch" refForName="parTx6"/>
                  <dgm:constr type="r" for="ch" forName="parTx7" refType="w" fact="0.3034"/>
                  <dgm:constr type="t" for="ch" forName="parTx7" refType="h" fact="0.1162"/>
                  <dgm:constr type="w" for="ch" forName="parTx7" refType="w" fact="0.2101"/>
                  <dgm:constr type="h" for="ch" forName="parTx7" refType="h" fact="0.0704"/>
                  <dgm:constr type="ctrX" for="ch" forName="picture7" refType="w" fact="0.3129"/>
                  <dgm:constr type="ctrY" for="ch" forName="picture7" refType="h" fact="0.1075"/>
                  <dgm:constr type="w" for="ch" forName="picture7" refType="w" fact="0.0974"/>
                  <dgm:constr type="h" for="ch" forName="picture7" refType="h" fact="0.1218"/>
                  <dgm:constr type="r" for="ch" forName="desTx7" refType="l" refFor="ch" refForName="parTx7"/>
                  <dgm:constr type="l" for="ch" forName="desTx7"/>
                  <dgm:constr type="t" for="ch" forName="desTx7" refType="t" refFor="ch" refForName="parTx7"/>
                  <dgm:constr type="h" for="ch" forName="desTx7" refType="h" refFor="ch" refForName="parTx7"/>
                </dgm:constrLst>
              </dgm:if>
              <dgm:else name="Name71">
                <dgm:alg type="composite">
                  <dgm:param type="ar" val="1.096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primFontSz" for="ch" forName="parTx7" refType="primFontSz" refFor="ch" refForName="parTx1" op="equ"/>
                  <dgm:constr type="userD" refType="w" fact="0.0111"/>
                  <dgm:constr type="ctrX" for="ch" forName="dot1" refType="w" fact="0.5541"/>
                  <dgm:constr type="ctrY" for="ch" forName="dot1" refType="h" fact="0.8342"/>
                  <dgm:constr type="w" for="ch" forName="dot1" refType="userD"/>
                  <dgm:constr type="h" for="ch" forName="dot1" refType="userD"/>
                  <dgm:constr type="ctrX" for="ch" forName="dot2" refType="w" fact="0.5756"/>
                  <dgm:constr type="ctrY" for="ch" forName="dot2" refType="h" fact="0.8448"/>
                  <dgm:constr type="w" for="ch" forName="dot2" refType="userD"/>
                  <dgm:constr type="h" for="ch" forName="dot2" refType="userD"/>
                  <dgm:constr type="ctrX" for="ch" forName="dot3" refType="w" fact="0.5974"/>
                  <dgm:constr type="ctrY" for="ch" forName="dot3" refType="h" fact="0.8539"/>
                  <dgm:constr type="w" for="ch" forName="dot3" refType="userD"/>
                  <dgm:constr type="h" for="ch" forName="dot3" refType="userD"/>
                  <dgm:constr type="ctrX" for="ch" forName="dot4" refType="w" fact="0.6194"/>
                  <dgm:constr type="ctrY" for="ch" forName="dot4" refType="h" fact="0.8615"/>
                  <dgm:constr type="w" for="ch" forName="dot4" refType="userD"/>
                  <dgm:constr type="h" for="ch" forName="dot4" refType="userD"/>
                  <dgm:constr type="ctrX" for="ch" forName="dot5" refType="w" fact="0.6416"/>
                  <dgm:constr type="ctrY" for="ch" forName="dot5" refType="h" fact="0.8676"/>
                  <dgm:constr type="w" for="ch" forName="dot5" refType="userD"/>
                  <dgm:constr type="h" for="ch" forName="dot5" refType="userD"/>
                  <dgm:constr type="ctrX" for="ch" forName="dot6" refType="w" fact="0.4197"/>
                  <dgm:constr type="ctrY" for="ch" forName="dot6" refType="h" fact="0.7255"/>
                  <dgm:constr type="w" for="ch" forName="dot6" refType="userD"/>
                  <dgm:constr type="h" for="ch" forName="dot6" refType="userD"/>
                  <dgm:constr type="ctrX" for="ch" forName="dot7" refType="w" fact="0.4382"/>
                  <dgm:constr type="ctrY" for="ch" forName="dot7" refType="h" fact="0.7454"/>
                  <dgm:constr type="w" for="ch" forName="dot7" refType="userD"/>
                  <dgm:constr type="h" for="ch" forName="dot7" refType="userD"/>
                  <dgm:constr type="ctrX" for="ch" forName="dot8" refType="w" fact="0.3344"/>
                  <dgm:constr type="ctrY" for="ch" forName="dot8" refType="h" fact="0.6026"/>
                  <dgm:constr type="w" for="ch" forName="dot8" refType="userD"/>
                  <dgm:constr type="h" for="ch" forName="dot8" refType="userD"/>
                  <dgm:constr type="ctrX" for="ch" forName="dot9" refType="w" fact="0.2734"/>
                  <dgm:constr type="ctrY" for="ch" forName="dot9" refType="h" fact="0.4632"/>
                  <dgm:constr type="w" for="ch" forName="dot9" refType="userD"/>
                  <dgm:constr type="h" for="ch" forName="dot9" refType="userD"/>
                  <dgm:constr type="ctrX" for="ch" forName="dot10" refType="w" fact="0.2357"/>
                  <dgm:constr type="ctrY" for="ch" forName="dot10" refType="h" fact="0.3187"/>
                  <dgm:constr type="w" for="ch" forName="dot10" refType="userD"/>
                  <dgm:constr type="h" for="ch" forName="dot10" refType="userD"/>
                  <dgm:constr type="ctrX" for="ch" forName="dot11" refType="w" fact="0.2184"/>
                  <dgm:constr type="ctrY" for="ch" forName="dot11" refType="h" fact="0.1763"/>
                  <dgm:constr type="w" for="ch" forName="dot11" refType="userD"/>
                  <dgm:constr type="h" for="ch" forName="dot11" refType="userD"/>
                  <dgm:constr type="ctrX" for="ch" forName="dotArrow1" refType="w" fact="0.2442"/>
                  <dgm:constr type="ctrY" for="ch" forName="dotArrow1" refType="h" fact="-0.0099"/>
                  <dgm:constr type="w" for="ch" forName="dotArrow1" refType="userD"/>
                  <dgm:constr type="h" for="ch" forName="dotArrow1" refType="userD"/>
                  <dgm:constr type="ctrX" for="ch" forName="dotArrow2" refType="w" fact="0.2275"/>
                  <dgm:constr type="ctrY" for="ch" forName="dotArrow2" refType="h" fact="-0.0239"/>
                  <dgm:constr type="w" for="ch" forName="dotArrow2" refType="userD"/>
                  <dgm:constr type="h" for="ch" forName="dotArrow2" refType="userD"/>
                  <dgm:constr type="ctrX" for="ch" forName="dotArrow3" refType="w" fact="0.2108"/>
                  <dgm:constr type="ctrY" for="ch" forName="dotArrow3" refType="h" fact="-0.0378"/>
                  <dgm:constr type="w" for="ch" forName="dotArrow3" refType="userD"/>
                  <dgm:constr type="h" for="ch" forName="dotArrow3" refType="userD"/>
                  <dgm:constr type="ctrX" for="ch" forName="dotArrow4" refType="w" fact="0.1942"/>
                  <dgm:constr type="ctrY" for="ch" forName="dotArrow4" refType="h" fact="-0.0239"/>
                  <dgm:constr type="w" for="ch" forName="dotArrow4" refType="userD"/>
                  <dgm:constr type="h" for="ch" forName="dotArrow4" refType="userD"/>
                  <dgm:constr type="ctrX" for="ch" forName="dotArrow5" refType="w" fact="0.1775"/>
                  <dgm:constr type="ctrY" for="ch" forName="dotArrow5" refType="h" fact="-0.0099"/>
                  <dgm:constr type="w" for="ch" forName="dotArrow5" refType="userD"/>
                  <dgm:constr type="h" for="ch" forName="dotArrow5" refType="userD"/>
                  <dgm:constr type="ctrX" for="ch" forName="dotArrow6" refType="w" fact="0.2108"/>
                  <dgm:constr type="ctrY" for="ch" forName="dotArrow6" refType="h" fact="-0.0084"/>
                  <dgm:constr type="w" for="ch" forName="dotArrow6" refType="userD"/>
                  <dgm:constr type="h" for="ch" forName="dotArrow6" refType="userD"/>
                  <dgm:constr type="ctrX" for="ch" forName="dotArrow7" refType="w" fact="0.2108"/>
                  <dgm:constr type="ctrY" for="ch" forName="dotArrow7" refType="h" fact="0.0211"/>
                  <dgm:constr type="w" for="ch" forName="dotArrow7" refType="userD"/>
                  <dgm:constr type="h" for="ch" forName="dotArrow7" refType="userD"/>
                  <dgm:constr type="r" for="ch" forName="parTx1" refType="w" fact="0.7085"/>
                  <dgm:constr type="t" for="ch" forName="parTx1" refType="h" fact="0.8845"/>
                  <dgm:constr type="w" for="ch" forName="parTx1" refType="w" fact="0.2396"/>
                  <dgm:constr type="h" for="ch" forName="parTx1" refType="h" fact="0.0704"/>
                  <dgm:constr type="ctrX" for="ch" forName="picture1" refType="w" fact="0.7194"/>
                  <dgm:constr type="ctrY" for="ch" forName="picture1" refType="h" fact="0.8769"/>
                  <dgm:constr type="w" for="ch" forName="picture1" refType="w" fact="0.1111"/>
                  <dgm:constr type="h" for="ch" forName="picture1" refType="h" fact="0.1218"/>
                  <dgm:constr type="r" for="ch" forName="parTx2" refType="w" fact="0.4828"/>
                  <dgm:constr type="t" for="ch" forName="parTx2" refType="h" fact="0.7946"/>
                  <dgm:constr type="w" for="ch" forName="parTx2" refType="w" fact="0.2396"/>
                  <dgm:constr type="h" for="ch" forName="parTx2" refType="h" fact="0.0704"/>
                  <dgm:constr type="ctrX" for="ch" forName="picture2" refType="w" fact="0.4937"/>
                  <dgm:constr type="ctrY" for="ch" forName="picture2" refType="h" fact="0.787"/>
                  <dgm:constr type="w" for="ch" forName="picture2" refType="w" fact="0.1111"/>
                  <dgm:constr type="h" for="ch" forName="picture2" refType="h" fact="0.1218"/>
                  <dgm:constr type="r" for="ch" forName="parTx3" refType="w" fact="0.3715"/>
                  <dgm:constr type="t" for="ch" forName="parTx3" refType="h" fact="0.672"/>
                  <dgm:constr type="w" for="ch" forName="parTx3" refType="w" fact="0.2396"/>
                  <dgm:constr type="h" for="ch" forName="parTx3" refType="h" fact="0.0704"/>
                  <dgm:constr type="ctrX" for="ch" forName="picture3" refType="w" fact="0.3824"/>
                  <dgm:constr type="ctrY" for="ch" forName="picture3" refType="h" fact="0.6644"/>
                  <dgm:constr type="w" for="ch" forName="picture3" refType="w" fact="0.1111"/>
                  <dgm:constr type="h" for="ch" forName="picture3" refType="h" fact="0.1218"/>
                  <dgm:constr type="r" for="ch" forName="parTx4" refType="w" fact="0.3006"/>
                  <dgm:constr type="t" for="ch" forName="parTx4" refType="h" fact="0.5369"/>
                  <dgm:constr type="w" for="ch" forName="parTx4" refType="w" fact="0.2396"/>
                  <dgm:constr type="h" for="ch" forName="parTx4" refType="h" fact="0.0704"/>
                  <dgm:constr type="ctrX" for="ch" forName="picture4" refType="w" fact="0.3115"/>
                  <dgm:constr type="ctrY" for="ch" forName="picture4" refType="h" fact="0.5294"/>
                  <dgm:constr type="w" for="ch" forName="picture4" refType="w" fact="0.1111"/>
                  <dgm:constr type="h" for="ch" forName="picture4" refType="h" fact="0.1218"/>
                  <dgm:constr type="r" for="ch" forName="parTx5" refType="w" fact="0.25"/>
                  <dgm:constr type="t" for="ch" forName="parTx5" refType="h" fact="0.394"/>
                  <dgm:constr type="w" for="ch" forName="parTx5" refType="w" fact="0.2396"/>
                  <dgm:constr type="h" for="ch" forName="parTx5" refType="h" fact="0.0704"/>
                  <dgm:constr type="ctrX" for="ch" forName="picture5" refType="w" fact="0.2609"/>
                  <dgm:constr type="ctrY" for="ch" forName="picture5" refType="h" fact="0.3864"/>
                  <dgm:constr type="w" for="ch" forName="picture5" refType="w" fact="0.1111"/>
                  <dgm:constr type="h" for="ch" forName="picture5" refType="h" fact="0.1218"/>
                  <dgm:constr type="r" for="ch" forName="parTx6" refType="w" fact="0.2212"/>
                  <dgm:constr type="t" for="ch" forName="parTx6" refType="h" fact="0.252"/>
                  <dgm:constr type="w" for="ch" forName="parTx6" refType="w" fact="0.2396"/>
                  <dgm:constr type="h" for="ch" forName="parTx6" refType="h" fact="0.0704"/>
                  <dgm:constr type="ctrX" for="ch" forName="picture6" refType="w" fact="0.2321"/>
                  <dgm:constr type="ctrY" for="ch" forName="picture6" refType="h" fact="0.2444"/>
                  <dgm:constr type="w" for="ch" forName="picture6" refType="w" fact="0.1111"/>
                  <dgm:constr type="h" for="ch" forName="picture6" refType="h" fact="0.1218"/>
                  <dgm:constr type="r" for="ch" forName="parTx7" refType="w" fact="0.2055"/>
                  <dgm:constr type="t" for="ch" forName="parTx7" refType="h" fact="0.1151"/>
                  <dgm:constr type="w" for="ch" forName="parTx7" refType="w" fact="0.2396"/>
                  <dgm:constr type="h" for="ch" forName="parTx7" refType="h" fact="0.0704"/>
                  <dgm:constr type="ctrX" for="ch" forName="picture7" refType="w" fact="0.2164"/>
                  <dgm:constr type="ctrY" for="ch" forName="picture7" refType="h" fact="0.1075"/>
                  <dgm:constr type="w" for="ch" forName="picture7" refType="w" fact="0.1111"/>
                  <dgm:constr type="h" for="ch" forName="picture7" refType="h" fact="0.1218"/>
                </dgm:constrLst>
              </dgm:else>
            </dgm:choose>
          </dgm:else>
        </dgm:choose>
      </dgm:else>
    </dgm:choose>
    <dgm:forEach name="wrapper" axis="self" ptType="parTrans">
      <dgm:forEach name="wrapper2" axis="self" ptType="sibTrans" st="2">
        <dgm:forEach name="imageRepeat" axis="self">
          <dgm:layoutNode name="imageRepeatNode" styleLbl="fgImgPlace1">
            <dgm:alg type="sp"/>
            <dgm:shape xmlns:r="http://schemas.openxmlformats.org/officeDocument/2006/relationships" type="ellipse" r:blip="" blipPhldr="1">
              <dgm:adjLst/>
            </dgm:shape>
            <dgm:presOf axis="self"/>
          </dgm:layoutNode>
        </dgm:forEach>
      </dgm:forEach>
    </dgm:forEach>
    <dgm:choose name="Name72">
      <dgm:if name="Name73" axis="ch" ptType="node" func="cnt" op="gte" val="2">
        <dgm:layoutNode name="dot1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2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3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74"/>
    </dgm:choose>
    <dgm:choose name="Name75">
      <dgm:if name="Name76" axis="ch" ptType="node" func="cnt" op="gte" val="3">
        <dgm:layoutNode name="dot4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5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77"/>
    </dgm:choose>
    <dgm:choose name="Name78">
      <dgm:if name="Name79" axis="ch" ptType="node" func="cnt" op="gte" val="4">
        <dgm:layoutNode name="dot6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80"/>
    </dgm:choose>
    <dgm:choose name="Name81">
      <dgm:if name="Name82" axis="ch" ptType="node" func="cnt" op="gte" val="5">
        <dgm:layoutNode name="dot7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8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83"/>
    </dgm:choose>
    <dgm:choose name="Name84">
      <dgm:if name="Name85" axis="ch" ptType="node" func="cnt" op="gte" val="6">
        <dgm:layoutNode name="dot9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10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86"/>
    </dgm:choose>
    <dgm:choose name="Name87">
      <dgm:if name="Name88" axis="ch" ptType="node" func="cnt" op="gte" val="7">
        <dgm:layoutNode name="dot11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89"/>
    </dgm:choose>
    <dgm:choose name="Name90">
      <dgm:if name="Name91" axis="ch" ptType="node" func="cnt" op="gte" val="2">
        <dgm:layoutNode name="dotArrow1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Arrow2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Arrow3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Arrow4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Arrow5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Arrow6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Arrow7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92"/>
    </dgm:choose>
    <dgm:forEach name="Name93" axis="ch" ptType="node" cnt="1">
      <dgm:layoutNode name="parTx1">
        <dgm:choose name="Name94">
          <dgm:if name="Name95" func="var" arg="dir" op="equ" val="norm">
            <dgm:alg type="tx">
              <dgm:param type="parTxLTRAlign" val="l"/>
              <dgm:param type="parTxRTLAlign" val="r"/>
            </dgm:alg>
          </dgm:if>
          <dgm:else name="Name96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97">
          <dgm:if name="Name98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99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100">
        <dgm:if name="Name101" axis="ch" ptType="node" func="cnt" op="gte" val="1">
          <dgm:layoutNode name="desTx1" styleLbl="revTx">
            <dgm:varLst>
              <dgm:bulletEnabled val="1"/>
            </dgm:varLst>
            <dgm:choose name="Name102">
              <dgm:if name="Name103" func="var" arg="dir" op="equ" val="norm">
                <dgm:choose name="Name104">
                  <dgm:if name="Name105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106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107">
                <dgm:choose name="Name108">
                  <dgm:if name="Name109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110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111"/>
      </dgm:choose>
    </dgm:forEach>
    <dgm:forEach name="Name112" axis="ch" ptType="sibTrans" hideLastTrans="0" cnt="1">
      <dgm:layoutNode name="picture1">
        <dgm:alg type="sp"/>
        <dgm:shape xmlns:r="http://schemas.openxmlformats.org/officeDocument/2006/relationships" r:blip="">
          <dgm:adjLst/>
        </dgm:shape>
        <dgm:presOf/>
        <dgm:constrLst/>
        <dgm:forEach name="Name113" ref="imageRepeat"/>
      </dgm:layoutNode>
    </dgm:forEach>
    <dgm:forEach name="Name114" axis="ch" ptType="node" st="2" cnt="1">
      <dgm:layoutNode name="parTx2">
        <dgm:choose name="Name115">
          <dgm:if name="Name116" func="var" arg="dir" op="equ" val="norm">
            <dgm:alg type="tx">
              <dgm:param type="parTxLTRAlign" val="l"/>
              <dgm:param type="parTxRTLAlign" val="r"/>
            </dgm:alg>
          </dgm:if>
          <dgm:else name="Name117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118">
          <dgm:if name="Name119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120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121">
        <dgm:if name="Name122" axis="ch" ptType="node" func="cnt" op="gte" val="1">
          <dgm:layoutNode name="desTx2" styleLbl="revTx">
            <dgm:varLst>
              <dgm:bulletEnabled val="1"/>
            </dgm:varLst>
            <dgm:choose name="Name123">
              <dgm:if name="Name124" func="var" arg="dir" op="equ" val="norm">
                <dgm:choose name="Name125">
                  <dgm:if name="Name126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127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128">
                <dgm:choose name="Name129">
                  <dgm:if name="Name130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131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132"/>
      </dgm:choose>
    </dgm:forEach>
    <dgm:forEach name="Name133" axis="ch" ptType="sibTrans" hideLastTrans="0" st="2" cnt="1">
      <dgm:layoutNode name="picture2">
        <dgm:alg type="sp"/>
        <dgm:shape xmlns:r="http://schemas.openxmlformats.org/officeDocument/2006/relationships" r:blip="">
          <dgm:adjLst/>
        </dgm:shape>
        <dgm:presOf/>
        <dgm:constrLst/>
        <dgm:forEach name="Name134" ref="imageRepeat"/>
      </dgm:layoutNode>
    </dgm:forEach>
    <dgm:forEach name="Name135" axis="ch" ptType="node" st="3" cnt="1">
      <dgm:layoutNode name="parTx3">
        <dgm:choose name="Name136">
          <dgm:if name="Name137" func="var" arg="dir" op="equ" val="norm">
            <dgm:alg type="tx">
              <dgm:param type="parTxLTRAlign" val="l"/>
              <dgm:param type="parTxRTLAlign" val="r"/>
            </dgm:alg>
          </dgm:if>
          <dgm:else name="Name138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139">
          <dgm:if name="Name140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141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142">
        <dgm:if name="Name143" axis="ch" ptType="node" func="cnt" op="gte" val="1">
          <dgm:layoutNode name="desTx3" styleLbl="revTx">
            <dgm:varLst>
              <dgm:bulletEnabled val="1"/>
            </dgm:varLst>
            <dgm:choose name="Name144">
              <dgm:if name="Name145" func="var" arg="dir" op="equ" val="norm">
                <dgm:choose name="Name146">
                  <dgm:if name="Name147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148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149">
                <dgm:choose name="Name150">
                  <dgm:if name="Name151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15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153"/>
      </dgm:choose>
    </dgm:forEach>
    <dgm:forEach name="Name154" axis="ch" ptType="sibTrans" hideLastTrans="0" st="3" cnt="1">
      <dgm:layoutNode name="picture3">
        <dgm:alg type="sp"/>
        <dgm:shape xmlns:r="http://schemas.openxmlformats.org/officeDocument/2006/relationships" r:blip="">
          <dgm:adjLst/>
        </dgm:shape>
        <dgm:presOf/>
        <dgm:constrLst/>
        <dgm:forEach name="Name155" ref="imageRepeat"/>
      </dgm:layoutNode>
    </dgm:forEach>
    <dgm:forEach name="Name156" axis="ch" ptType="node" st="4" cnt="1">
      <dgm:layoutNode name="parTx4">
        <dgm:choose name="Name157">
          <dgm:if name="Name158" func="var" arg="dir" op="equ" val="norm">
            <dgm:alg type="tx">
              <dgm:param type="parTxLTRAlign" val="l"/>
              <dgm:param type="parTxRTLAlign" val="r"/>
            </dgm:alg>
          </dgm:if>
          <dgm:else name="Name159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160">
          <dgm:if name="Name161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162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163">
        <dgm:if name="Name164" axis="ch" ptType="node" func="cnt" op="gte" val="1">
          <dgm:layoutNode name="desTx4" styleLbl="revTx">
            <dgm:varLst>
              <dgm:bulletEnabled val="1"/>
            </dgm:varLst>
            <dgm:choose name="Name165">
              <dgm:if name="Name166" func="var" arg="dir" op="equ" val="norm">
                <dgm:choose name="Name167">
                  <dgm:if name="Name168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169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170">
                <dgm:choose name="Name171">
                  <dgm:if name="Name172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173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174"/>
      </dgm:choose>
    </dgm:forEach>
    <dgm:forEach name="Name175" axis="ch" ptType="sibTrans" hideLastTrans="0" st="4" cnt="1">
      <dgm:layoutNode name="picture4">
        <dgm:alg type="sp"/>
        <dgm:shape xmlns:r="http://schemas.openxmlformats.org/officeDocument/2006/relationships" r:blip="">
          <dgm:adjLst/>
        </dgm:shape>
        <dgm:presOf/>
        <dgm:constrLst/>
        <dgm:forEach name="Name176" ref="imageRepeat"/>
      </dgm:layoutNode>
    </dgm:forEach>
    <dgm:forEach name="Name177" axis="ch" ptType="node" st="5" cnt="1">
      <dgm:layoutNode name="parTx5">
        <dgm:choose name="Name178">
          <dgm:if name="Name179" func="var" arg="dir" op="equ" val="norm">
            <dgm:alg type="tx">
              <dgm:param type="parTxLTRAlign" val="l"/>
              <dgm:param type="parTxRTLAlign" val="r"/>
            </dgm:alg>
          </dgm:if>
          <dgm:else name="Name180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181">
          <dgm:if name="Name182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183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184">
        <dgm:if name="Name185" axis="ch" ptType="node" func="cnt" op="gte" val="1">
          <dgm:layoutNode name="desTx5" styleLbl="revTx">
            <dgm:varLst>
              <dgm:bulletEnabled val="1"/>
            </dgm:varLst>
            <dgm:choose name="Name186">
              <dgm:if name="Name187" func="var" arg="dir" op="equ" val="norm">
                <dgm:choose name="Name188">
                  <dgm:if name="Name189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190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191">
                <dgm:choose name="Name192">
                  <dgm:if name="Name193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194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195"/>
      </dgm:choose>
    </dgm:forEach>
    <dgm:forEach name="Name196" axis="ch" ptType="sibTrans" hideLastTrans="0" st="5" cnt="1">
      <dgm:layoutNode name="picture5">
        <dgm:alg type="sp"/>
        <dgm:shape xmlns:r="http://schemas.openxmlformats.org/officeDocument/2006/relationships" r:blip="">
          <dgm:adjLst/>
        </dgm:shape>
        <dgm:presOf/>
        <dgm:constrLst/>
        <dgm:forEach name="Name197" ref="imageRepeat"/>
      </dgm:layoutNode>
    </dgm:forEach>
    <dgm:forEach name="Name198" axis="ch" ptType="node" st="6" cnt="1">
      <dgm:layoutNode name="parTx6">
        <dgm:choose name="Name199">
          <dgm:if name="Name200" func="var" arg="dir" op="equ" val="norm">
            <dgm:alg type="tx">
              <dgm:param type="parTxLTRAlign" val="l"/>
              <dgm:param type="parTxRTLAlign" val="r"/>
            </dgm:alg>
          </dgm:if>
          <dgm:else name="Name201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202">
          <dgm:if name="Name203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204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205">
        <dgm:if name="Name206" axis="ch" ptType="node" func="cnt" op="gte" val="1">
          <dgm:layoutNode name="desTx6" styleLbl="revTx">
            <dgm:varLst>
              <dgm:bulletEnabled val="1"/>
            </dgm:varLst>
            <dgm:choose name="Name207">
              <dgm:if name="Name208" func="var" arg="dir" op="equ" val="norm">
                <dgm:choose name="Name209">
                  <dgm:if name="Name210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211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212">
                <dgm:choose name="Name213">
                  <dgm:if name="Name214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215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216"/>
      </dgm:choose>
    </dgm:forEach>
    <dgm:forEach name="Name217" axis="ch" ptType="sibTrans" hideLastTrans="0" st="6" cnt="1">
      <dgm:layoutNode name="picture6">
        <dgm:alg type="sp"/>
        <dgm:shape xmlns:r="http://schemas.openxmlformats.org/officeDocument/2006/relationships" r:blip="">
          <dgm:adjLst/>
        </dgm:shape>
        <dgm:presOf/>
        <dgm:constrLst/>
        <dgm:forEach name="Name218" ref="imageRepeat"/>
      </dgm:layoutNode>
    </dgm:forEach>
    <dgm:forEach name="Name219" axis="ch" ptType="node" st="7" cnt="1">
      <dgm:layoutNode name="parTx7">
        <dgm:choose name="Name220">
          <dgm:if name="Name221" func="var" arg="dir" op="equ" val="norm">
            <dgm:alg type="tx">
              <dgm:param type="parTxLTRAlign" val="l"/>
              <dgm:param type="parTxRTLAlign" val="r"/>
            </dgm:alg>
          </dgm:if>
          <dgm:else name="Name222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223">
          <dgm:if name="Name224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225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226">
        <dgm:if name="Name227" axis="ch" ptType="node" func="cnt" op="gte" val="1">
          <dgm:layoutNode name="desTx7" styleLbl="revTx">
            <dgm:varLst>
              <dgm:bulletEnabled val="1"/>
            </dgm:varLst>
            <dgm:choose name="Name228">
              <dgm:if name="Name229" func="var" arg="dir" op="equ" val="norm">
                <dgm:choose name="Name230">
                  <dgm:if name="Name231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232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233">
                <dgm:choose name="Name234">
                  <dgm:if name="Name235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236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237"/>
      </dgm:choose>
    </dgm:forEach>
    <dgm:forEach name="Name238" axis="ch" ptType="sibTrans" hideLastTrans="0" st="7" cnt="1">
      <dgm:layoutNode name="picture7">
        <dgm:alg type="sp"/>
        <dgm:shape xmlns:r="http://schemas.openxmlformats.org/officeDocument/2006/relationships" r:blip="">
          <dgm:adjLst/>
        </dgm:shape>
        <dgm:presOf/>
        <dgm:constrLst/>
        <dgm:forEach name="Name239" ref="imageRepeat"/>
      </dgm:layoutNod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9/3/layout/SpiralPicture">
  <dgm:title val=""/>
  <dgm:desc val=""/>
  <dgm:catLst>
    <dgm:cat type="picture" pri="4000"/>
    <dgm:cat type="pictureconvert" pri="4000"/>
  </dgm:catLst>
  <dgm:samp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11" srcId="0" destId="1" srcOrd="0" destOrd="0"/>
        <dgm:cxn modelId="12" srcId="0" destId="2" srcOrd="0" destOrd="0"/>
        <dgm:cxn modelId="13" srcId="0" destId="3" srcOrd="0" destOrd="0"/>
        <dgm:cxn modelId="14" srcId="0" destId="4" srcOrd="0" destOrd="0"/>
        <dgm:cxn modelId="15" srcId="0" destId="5" srcOrd="0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Name0">
    <dgm:varLst>
      <dgm:chMax val="5"/>
      <dgm:dir/>
    </dgm:varLst>
    <dgm:alg type="composite">
      <dgm:param type="ar" val="1.515"/>
    </dgm:alg>
    <dgm:shape xmlns:r="http://schemas.openxmlformats.org/officeDocument/2006/relationships" r:blip="">
      <dgm:adjLst/>
    </dgm:shape>
    <dgm:constrLst>
      <dgm:constr type="w" for="ch" forName="picts" refType="w"/>
      <dgm:constr type="h" for="ch" forName="picts" refType="h" fact="0.93"/>
      <dgm:constr type="b" for="ch" forName="txLine" refType="h"/>
      <dgm:constr type="w" for="ch" forName="txLine" refType="w"/>
      <dgm:constr type="h" for="ch" forName="txLine" refType="h" fact="0.07"/>
      <dgm:constr type="userD" for="des" refType="h" fact="0.016"/>
    </dgm:constrLst>
    <dgm:forEach name="Name1" axis="self" ptType="parTrans">
      <dgm:forEach name="Name2" axis="self" ptType="sibTrans" st="2">
        <dgm:forEach name="imageRepeat" axis="self">
          <dgm:layoutNode name="imageRepeatNode" styleLbl="alignNode1">
            <dgm:alg type="sp"/>
            <dgm:shape xmlns:r="http://schemas.openxmlformats.org/officeDocument/2006/relationships" type="rect" r:blip="" blipPhldr="1">
              <dgm:adjLst/>
            </dgm:shape>
            <dgm:presOf axis="self"/>
          </dgm:layoutNode>
        </dgm:forEach>
      </dgm:forEach>
    </dgm:forEach>
    <dgm:layoutNode name="picts">
      <dgm:alg type="composite"/>
      <dgm:shape xmlns:r="http://schemas.openxmlformats.org/officeDocument/2006/relationships" r:blip="">
        <dgm:adjLst/>
      </dgm:shape>
      <dgm:choose name="Name3">
        <dgm:if name="Name4" func="var" arg="dir" op="equ" val="norm">
          <dgm:constrLst>
            <dgm:constr type="userD"/>
            <dgm:constr type="w" for="ch" forName="space1" refType="h"/>
            <dgm:constr type="h" for="ch" forName="space1" refType="h"/>
            <dgm:constr type="r" for="ch" forName="space2" refType="w"/>
            <dgm:constr type="w" for="ch" forName="space2" refType="h" fact="0.608"/>
            <dgm:constr type="l" for="ch" forName="pictA1"/>
            <dgm:constr type="t" for="ch" forName="pictA1"/>
            <dgm:constr type="w" for="ch" forName="pictA1" refType="h"/>
            <dgm:constr type="h" for="ch" forName="pictA1" refType="h"/>
            <dgm:constr type="l" for="ch" forName="pictB1"/>
            <dgm:constr type="t" for="ch" forName="pictB1"/>
            <dgm:constr type="w" for="ch" forName="pictB1" refType="h"/>
            <dgm:constr type="h" for="ch" forName="pictB1" refType="h"/>
            <dgm:constr type="r" for="ch" forName="oneDotPict" refType="r" refFor="ch" refForName="pictA1"/>
            <dgm:constr type="b" for="ch" forName="oneDotPict" refType="b" refFor="ch" refForName="pictA1"/>
            <dgm:constr type="rOff" for="ch" forName="oneDotPict" refType="userD" fact="-1"/>
            <dgm:constr type="bOff" for="ch" forName="oneDotPict" refType="userD" fact="-1"/>
            <dgm:constr type="w" for="ch" forName="oneDotPict" refType="userD"/>
            <dgm:constr type="h" for="ch" forName="oneDotPict" refType="userD"/>
            <dgm:constr type="r" for="ch" forName="pictA2" refType="w"/>
            <dgm:constr type="t" for="ch" forName="pictA2"/>
            <dgm:constr type="w" for="ch" forName="pictA2" refType="h" fact="0.608"/>
            <dgm:constr type="h" for="ch" forName="pictA2" refType="h" fact="0.608"/>
            <dgm:constr type="r" for="ch" forName="pictB2" refType="w"/>
            <dgm:constr type="t" for="ch" forName="pictB2"/>
            <dgm:constr type="w" for="ch" forName="pictB2" refType="h" fact="0.608"/>
            <dgm:constr type="h" for="ch" forName="pictB2" refType="h" fact="0.608"/>
            <dgm:constr type="r" for="ch" forName="twoDotsPict" refType="r" refFor="ch" refForName="pictA2"/>
            <dgm:constr type="b" for="ch" forName="twoDotsPict" refType="b" refFor="ch" refForName="pictA2"/>
            <dgm:constr type="rOff" for="ch" forName="twoDotsPict" refType="userD" fact="-1"/>
            <dgm:constr type="bOff" for="ch" forName="twoDotsPict" refType="userD" fact="-1"/>
            <dgm:constr type="w" for="ch" forName="twoDotsPict" refType="userD" fact="2.5"/>
            <dgm:constr type="h" for="ch" forName="twoDotsPict" refType="userD"/>
            <dgm:constr type="r" for="ch" forName="pictA3" refType="w"/>
            <dgm:constr type="b" for="ch" forName="pictA3" refType="h"/>
            <dgm:constr type="w" for="ch" forName="pictA3" refType="h" fact="0.371"/>
            <dgm:constr type="h" for="ch" forName="pictA3" refType="h" fact="0.371"/>
            <dgm:constr type="r" for="ch" forName="pictB3" refType="w"/>
            <dgm:constr type="b" for="ch" forName="pictB3" refType="h"/>
            <dgm:constr type="w" for="ch" forName="pictB3" refType="h" fact="0.371"/>
            <dgm:constr type="h" for="ch" forName="pictB3" refType="h" fact="0.371"/>
            <dgm:constr type="r" for="ch" forName="threeDotsPict" refType="r" refFor="ch" refForName="pictA3"/>
            <dgm:constr type="b" for="ch" forName="threeDotsPict" refType="b" refFor="ch" refForName="pictA3"/>
            <dgm:constr type="rOff" for="ch" forName="threeDotsPict" refType="userD" fact="-1"/>
            <dgm:constr type="bOff" for="ch" forName="threeDotsPict" refType="userD" fact="-1"/>
            <dgm:constr type="w" for="ch" forName="threeDotsPict" refType="userD" fact="3.25"/>
            <dgm:constr type="h" for="ch" forName="threeDotsPict" refType="userD" fact="3.25"/>
            <dgm:constr type="l" for="ch" forName="pictA4" refType="l" refFor="ch" refForName="space2"/>
            <dgm:constr type="b" for="ch" forName="pictA4" refType="h"/>
            <dgm:constr type="w" for="ch" forName="pictA4" refType="h" fact="0.216"/>
            <dgm:constr type="h" for="ch" forName="pictA4" refType="h" fact="0.216"/>
            <dgm:constr type="l" for="ch" forName="pictB4" refType="l" refFor="ch" refForName="space2"/>
            <dgm:constr type="b" for="ch" forName="pictB4" refType="h"/>
            <dgm:constr type="w" for="ch" forName="pictB4" refType="h" fact="0.216"/>
            <dgm:constr type="h" for="ch" forName="pictB4" refType="h" fact="0.216"/>
            <dgm:constr type="r" for="ch" forName="fourDotsPict" refType="r" refFor="ch" refForName="pictA4"/>
            <dgm:constr type="b" for="ch" forName="fourDotsPict" refType="b" refFor="ch" refForName="pictA4"/>
            <dgm:constr type="rOff" for="ch" forName="fourDotsPict" refType="userD" fact="-1"/>
            <dgm:constr type="bOff" for="ch" forName="fourDotsPict" refType="userD" fact="-1"/>
            <dgm:constr type="w" for="ch" forName="fourDotsPict" refType="userD" fact="2.5"/>
            <dgm:constr type="h" for="ch" forName="fourDotsPict" refType="userD" fact="2.5"/>
            <dgm:constr type="l" for="ch" forName="pictA5" refType="l" refFor="ch" refForName="space2"/>
            <dgm:constr type="t" for="ch" forName="pictA5" refType="h" fact="0.629"/>
            <dgm:constr type="w" for="ch" forName="pictA5" refType="h" fact="0.216"/>
            <dgm:constr type="h" for="ch" forName="pictA5" refType="h" fact="0.133"/>
            <dgm:constr type="l" for="ch" forName="pictB5" refType="l" refFor="ch" refForName="space2"/>
            <dgm:constr type="t" for="ch" forName="pictB5" refType="h" fact="0.629"/>
            <dgm:constr type="w" for="ch" forName="pictB5" refType="h" fact="0.216"/>
            <dgm:constr type="h" for="ch" forName="pictB5" refType="h" fact="0.133"/>
            <dgm:constr type="r" for="ch" forName="fiveDotsPict" refType="r" refFor="ch" refForName="pictA5"/>
            <dgm:constr type="b" for="ch" forName="fiveDotsPict" refType="b" refFor="ch" refForName="pictA5"/>
            <dgm:constr type="rOff" for="ch" forName="fiveDotsPict" refType="userD" fact="-1"/>
            <dgm:constr type="bOff" for="ch" forName="fiveDotsPict" refType="userD" fact="-1"/>
            <dgm:constr type="w" for="ch" forName="fiveDotsPict" refType="userD" fact="3.25"/>
            <dgm:constr type="h" for="ch" forName="fiveDotsPict" refType="userD" fact="3.25"/>
          </dgm:constrLst>
        </dgm:if>
        <dgm:else name="Name5">
          <dgm:constrLst>
            <dgm:constr type="userD"/>
            <dgm:constr type="w" for="ch" forName="space1" refType="h"/>
            <dgm:constr type="h" for="ch" forName="space1" refType="h"/>
            <dgm:constr type="l" for="ch" forName="space2"/>
            <dgm:constr type="w" for="ch" forName="space2" refType="h" fact="0.608"/>
            <dgm:constr type="r" for="ch" forName="pictA1" refType="w"/>
            <dgm:constr type="t" for="ch" forName="pictA1"/>
            <dgm:constr type="w" for="ch" forName="pictA1" refType="h"/>
            <dgm:constr type="h" for="ch" forName="pictA1" refType="h"/>
            <dgm:constr type="r" for="ch" forName="pictB1" refType="w"/>
            <dgm:constr type="t" for="ch" forName="pictB1"/>
            <dgm:constr type="w" for="ch" forName="pictB1" refType="h"/>
            <dgm:constr type="h" for="ch" forName="pictB1" refType="h"/>
            <dgm:constr type="r" for="ch" forName="oneDotPict" refType="r" refFor="ch" refForName="pictA1"/>
            <dgm:constr type="b" for="ch" forName="oneDotPict" refType="b" refFor="ch" refForName="pictA1"/>
            <dgm:constr type="rOff" for="ch" forName="oneDotPict" refType="userD" fact="-1"/>
            <dgm:constr type="bOff" for="ch" forName="oneDotPict" refType="userD" fact="-1"/>
            <dgm:constr type="w" for="ch" forName="oneDotPict" refType="userD"/>
            <dgm:constr type="h" for="ch" forName="oneDotPict" refType="userD"/>
            <dgm:constr type="l" for="ch" forName="pictA2"/>
            <dgm:constr type="t" for="ch" forName="pictA2"/>
            <dgm:constr type="w" for="ch" forName="pictA2" refType="h" fact="0.608"/>
            <dgm:constr type="h" for="ch" forName="pictA2" refType="h" fact="0.608"/>
            <dgm:constr type="l" for="ch" forName="pictB2"/>
            <dgm:constr type="t" for="ch" forName="pictB2"/>
            <dgm:constr type="w" for="ch" forName="pictB2" refType="h" fact="0.608"/>
            <dgm:constr type="h" for="ch" forName="pictB2" refType="h" fact="0.608"/>
            <dgm:constr type="r" for="ch" forName="twoDotsPict" refType="r" refFor="ch" refForName="pictA2"/>
            <dgm:constr type="b" for="ch" forName="twoDotsPict" refType="b" refFor="ch" refForName="pictA2"/>
            <dgm:constr type="rOff" for="ch" forName="twoDotsPict" refType="userD" fact="-1"/>
            <dgm:constr type="bOff" for="ch" forName="twoDotsPict" refType="userD" fact="-1"/>
            <dgm:constr type="w" for="ch" forName="twoDotsPict" refType="userD" fact="2.5"/>
            <dgm:constr type="h" for="ch" forName="twoDotsPict" refType="userD"/>
            <dgm:constr type="l" for="ch" forName="pictA3"/>
            <dgm:constr type="b" for="ch" forName="pictA3" refType="h"/>
            <dgm:constr type="w" for="ch" forName="pictA3" refType="h" fact="0.371"/>
            <dgm:constr type="h" for="ch" forName="pictA3" refType="h" fact="0.371"/>
            <dgm:constr type="l" for="ch" forName="pictB3"/>
            <dgm:constr type="b" for="ch" forName="pictB3" refType="h"/>
            <dgm:constr type="w" for="ch" forName="pictB3" refType="h" fact="0.371"/>
            <dgm:constr type="h" for="ch" forName="pictB3" refType="h" fact="0.371"/>
            <dgm:constr type="r" for="ch" forName="threeDotsPict" refType="r" refFor="ch" refForName="pictA3"/>
            <dgm:constr type="b" for="ch" forName="threeDotsPict" refType="b" refFor="ch" refForName="pictA3"/>
            <dgm:constr type="rOff" for="ch" forName="threeDotsPict" refType="userD" fact="-1"/>
            <dgm:constr type="bOff" for="ch" forName="threeDotsPict" refType="userD" fact="-1"/>
            <dgm:constr type="w" for="ch" forName="threeDotsPict" refType="userD" fact="3.25"/>
            <dgm:constr type="h" for="ch" forName="threeDotsPict" refType="userD" fact="3.25"/>
            <dgm:constr type="r" for="ch" forName="pictA4" refType="r" refFor="ch" refForName="space2"/>
            <dgm:constr type="b" for="ch" forName="pictA4" refType="h"/>
            <dgm:constr type="w" for="ch" forName="pictA4" refType="h" fact="0.216"/>
            <dgm:constr type="h" for="ch" forName="pictA4" refType="h" fact="0.216"/>
            <dgm:constr type="r" for="ch" forName="pictB4" refType="r" refFor="ch" refForName="space2"/>
            <dgm:constr type="b" for="ch" forName="pictB4" refType="h"/>
            <dgm:constr type="w" for="ch" forName="pictB4" refType="h" fact="0.216"/>
            <dgm:constr type="h" for="ch" forName="pictB4" refType="h" fact="0.216"/>
            <dgm:constr type="r" for="ch" forName="fourDotsPict" refType="r" refFor="ch" refForName="pictA4"/>
            <dgm:constr type="b" for="ch" forName="fourDotsPict" refType="b" refFor="ch" refForName="pictA4"/>
            <dgm:constr type="rOff" for="ch" forName="fourDotsPict" refType="userD" fact="-1"/>
            <dgm:constr type="bOff" for="ch" forName="fourDotsPict" refType="userD" fact="-1"/>
            <dgm:constr type="w" for="ch" forName="fourDotsPict" refType="userD" fact="2.5"/>
            <dgm:constr type="h" for="ch" forName="fourDotsPict" refType="userD" fact="2.5"/>
            <dgm:constr type="r" for="ch" forName="pictA5" refType="r" refFor="ch" refForName="space2"/>
            <dgm:constr type="t" for="ch" forName="pictA5" refType="h" fact="0.629"/>
            <dgm:constr type="w" for="ch" forName="pictA5" refType="h" fact="0.216"/>
            <dgm:constr type="h" for="ch" forName="pictA5" refType="h" fact="0.133"/>
            <dgm:constr type="r" for="ch" forName="pictB5" refType="r" refFor="ch" refForName="space2"/>
            <dgm:constr type="t" for="ch" forName="pictB5" refType="h" fact="0.629"/>
            <dgm:constr type="w" for="ch" forName="pictB5" refType="h" fact="0.216"/>
            <dgm:constr type="h" for="ch" forName="pictB5" refType="h" fact="0.133"/>
            <dgm:constr type="r" for="ch" forName="fiveDotsPict" refType="r" refFor="ch" refForName="pictA5"/>
            <dgm:constr type="b" for="ch" forName="fiveDotsPict" refType="b" refFor="ch" refForName="pictA5"/>
            <dgm:constr type="rOff" for="ch" forName="fiveDotsPict" refType="userD" fact="-1"/>
            <dgm:constr type="bOff" for="ch" forName="fiveDotsPict" refType="userD" fact="-1"/>
            <dgm:constr type="w" for="ch" forName="fiveDotsPict" refType="userD" fact="3.25"/>
            <dgm:constr type="h" for="ch" forName="fiveDotsPict" refType="userD" fact="3.25"/>
          </dgm:constrLst>
        </dgm:else>
      </dgm:choose>
      <dgm:layoutNode name="space1">
        <dgm:alg type="sp"/>
        <dgm:shape xmlns:r="http://schemas.openxmlformats.org/officeDocument/2006/relationships" r:blip="">
          <dgm:adjLst/>
        </dgm:shape>
      </dgm:layoutNode>
      <dgm:layoutNode name="space2">
        <dgm:alg type="sp"/>
        <dgm:shape xmlns:r="http://schemas.openxmlformats.org/officeDocument/2006/relationships" r:blip="">
          <dgm:adjLst/>
        </dgm:shape>
      </dgm:layoutNode>
      <dgm:choose name="Name6">
        <dgm:if name="Name7" axis="ch" ptType="node" func="cnt" op="gte" val="1">
          <dgm:forEach name="Name8" axis="ch" ptType="sibTrans" hideLastTrans="0" cnt="1">
            <dgm:layoutNode name="pictA1">
              <dgm:alg type="sp"/>
              <dgm:shape xmlns:r="http://schemas.openxmlformats.org/officeDocument/2006/relationships" r:blip="">
                <dgm:adjLst/>
              </dgm:shape>
              <dgm:presOf/>
              <dgm:forEach name="Name9" ref="imageRepeat"/>
            </dgm:layoutNode>
            <dgm:layoutNode name="oneDotPict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userD"/>
                <dgm:constr type="w" for="ch" forName="dotPict_11" refType="userD"/>
                <dgm:constr type="h" for="ch" forName="dotPict_11" refType="userD"/>
              </dgm:constrLst>
              <dgm:layoutNode name="dotPict_11" styleLbl="solidFgAcc1">
                <dgm:alg type="sp"/>
                <dgm:shape xmlns:r="http://schemas.openxmlformats.org/officeDocument/2006/relationships" type="ellipse" r:blip="">
                  <dgm:adjLst/>
                </dgm:shape>
                <dgm:presOf/>
              </dgm:layoutNode>
            </dgm:layoutNode>
          </dgm:forEach>
        </dgm:if>
        <dgm:else name="Name10">
          <dgm:layoutNode name="pictB1" styleLbl="alignNode1">
            <dgm:alg type="sp"/>
            <dgm:shape xmlns:r="http://schemas.openxmlformats.org/officeDocument/2006/relationships" type="rect" r:blip="">
              <dgm:adjLst/>
            </dgm:shape>
            <dgm:presOf/>
          </dgm:layoutNode>
        </dgm:else>
      </dgm:choose>
      <dgm:choose name="Name11">
        <dgm:if name="Name12" axis="ch" ptType="node" func="cnt" op="gte" val="2">
          <dgm:forEach name="Name13" axis="ch" ptType="sibTrans" hideLastTrans="0" st="2" cnt="1">
            <dgm:layoutNode name="pictA2">
              <dgm:alg type="sp"/>
              <dgm:shape xmlns:r="http://schemas.openxmlformats.org/officeDocument/2006/relationships" r:blip="">
                <dgm:adjLst/>
              </dgm:shape>
              <dgm:presOf/>
              <dgm:forEach name="Name14" ref="imageRepeat"/>
            </dgm:layoutNode>
            <dgm:layoutNode name="twoDotsPict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userD"/>
                <dgm:constr type="w" for="ch" forName="dotPict_21" refType="userD"/>
                <dgm:constr type="h" for="ch" forName="dotPict_21" refType="userD"/>
                <dgm:constr type="l" for="ch" forName="dotPict_22" refType="userD" fact="1.5"/>
                <dgm:constr type="w" for="ch" forName="dotPict_22" refType="userD"/>
                <dgm:constr type="h" for="ch" forName="dotPict_22" refType="userD"/>
              </dgm:constrLst>
              <dgm:layoutNode name="dotPict_21" styleLbl="solidFgAcc1">
                <dgm:alg type="sp"/>
                <dgm:shape xmlns:r="http://schemas.openxmlformats.org/officeDocument/2006/relationships" type="ellipse" r:blip="">
                  <dgm:adjLst/>
                </dgm:shape>
                <dgm:presOf/>
              </dgm:layoutNode>
              <dgm:layoutNode name="dotPict_22" styleLbl="solidFgAcc1">
                <dgm:alg type="sp"/>
                <dgm:shape xmlns:r="http://schemas.openxmlformats.org/officeDocument/2006/relationships" type="ellipse" r:blip="">
                  <dgm:adjLst/>
                </dgm:shape>
                <dgm:presOf/>
              </dgm:layoutNode>
            </dgm:layoutNode>
          </dgm:forEach>
        </dgm:if>
        <dgm:else name="Name15">
          <dgm:layoutNode name="pictB2" styleLbl="alignNode1">
            <dgm:alg type="sp"/>
            <dgm:shape xmlns:r="http://schemas.openxmlformats.org/officeDocument/2006/relationships" type="rect" r:blip="">
              <dgm:adjLst/>
            </dgm:shape>
            <dgm:presOf/>
          </dgm:layoutNode>
        </dgm:else>
      </dgm:choose>
      <dgm:choose name="Name16">
        <dgm:if name="Name17" axis="ch" ptType="node" func="cnt" op="gte" val="3">
          <dgm:forEach name="Name18" axis="ch" ptType="sibTrans" hideLastTrans="0" st="3" cnt="1">
            <dgm:layoutNode name="pictA3">
              <dgm:alg type="sp"/>
              <dgm:shape xmlns:r="http://schemas.openxmlformats.org/officeDocument/2006/relationships" r:blip="">
                <dgm:adjLst/>
              </dgm:shape>
              <dgm:presOf/>
              <dgm:forEach name="Name19" ref="imageRepeat"/>
            </dgm:layoutNode>
            <dgm:layoutNode name="threeDotsPict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userD"/>
                <dgm:constr type="l" for="ch" forName="dotPict_31"/>
                <dgm:constr type="t" for="ch" forName="dotPict_31" refType="userD" fact="2.25"/>
                <dgm:constr type="w" for="ch" forName="dotPict_31" refType="userD"/>
                <dgm:constr type="h" for="ch" forName="dotPict_31" refType="userD"/>
                <dgm:constr type="l" for="ch" forName="dotPict_32" refType="userD" fact="1.125"/>
                <dgm:constr type="t" for="ch" forName="dotPict_32" refType="userD" fact="1.125"/>
                <dgm:constr type="w" for="ch" forName="dotPict_32" refType="userD"/>
                <dgm:constr type="h" for="ch" forName="dotPict_32" refType="userD"/>
                <dgm:constr type="l" for="ch" forName="dotPict_33" refType="userD" fact="2.25"/>
                <dgm:constr type="t" for="ch" forName="dotPict_33"/>
                <dgm:constr type="w" for="ch" forName="dotPict_33" refType="userD"/>
                <dgm:constr type="h" for="ch" forName="dotPict_33" refType="userD"/>
              </dgm:constrLst>
              <dgm:layoutNode name="dotPict_31" styleLbl="solidFgAcc1">
                <dgm:alg type="sp"/>
                <dgm:shape xmlns:r="http://schemas.openxmlformats.org/officeDocument/2006/relationships" type="ellipse" r:blip="">
                  <dgm:adjLst/>
                </dgm:shape>
                <dgm:presOf/>
              </dgm:layoutNode>
              <dgm:layoutNode name="dotPict_32" styleLbl="solidFgAcc1">
                <dgm:alg type="sp"/>
                <dgm:shape xmlns:r="http://schemas.openxmlformats.org/officeDocument/2006/relationships" type="ellipse" r:blip="">
                  <dgm:adjLst/>
                </dgm:shape>
                <dgm:presOf/>
              </dgm:layoutNode>
              <dgm:layoutNode name="dotPict_33" styleLbl="solidFgAcc1">
                <dgm:alg type="sp"/>
                <dgm:shape xmlns:r="http://schemas.openxmlformats.org/officeDocument/2006/relationships" type="ellipse" r:blip="">
                  <dgm:adjLst/>
                </dgm:shape>
                <dgm:presOf/>
              </dgm:layoutNode>
            </dgm:layoutNode>
          </dgm:forEach>
        </dgm:if>
        <dgm:else name="Name20">
          <dgm:layoutNode name="pictB3" styleLbl="alignNode1">
            <dgm:alg type="sp"/>
            <dgm:shape xmlns:r="http://schemas.openxmlformats.org/officeDocument/2006/relationships" type="rect" r:blip="">
              <dgm:adjLst/>
            </dgm:shape>
            <dgm:presOf/>
          </dgm:layoutNode>
        </dgm:else>
      </dgm:choose>
      <dgm:choose name="Name21">
        <dgm:if name="Name22" axis="ch" ptType="node" func="cnt" op="gte" val="4">
          <dgm:forEach name="Name23" axis="ch" ptType="sibTrans" hideLastTrans="0" st="4" cnt="1">
            <dgm:layoutNode name="pictA4">
              <dgm:alg type="sp"/>
              <dgm:shape xmlns:r="http://schemas.openxmlformats.org/officeDocument/2006/relationships" r:blip="">
                <dgm:adjLst/>
              </dgm:shape>
              <dgm:presOf/>
              <dgm:forEach name="Name24" ref="imageRepeat"/>
            </dgm:layoutNode>
            <dgm:layoutNode name="fourDotsPict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userD"/>
                <dgm:constr type="w" for="ch" forName="dotPict_41" refType="userD"/>
                <dgm:constr type="h" for="ch" forName="dotPict_41" refType="userD"/>
                <dgm:constr type="l" for="ch" forName="dotPict_42" refType="userD" fact="1.5"/>
                <dgm:constr type="w" for="ch" forName="dotPict_42" refType="userD"/>
                <dgm:constr type="h" for="ch" forName="dotPict_42" refType="userD"/>
                <dgm:constr type="t" for="ch" forName="dotPict_43" refType="userD" fact="1.5"/>
                <dgm:constr type="w" for="ch" forName="dotPict_43" refType="userD"/>
                <dgm:constr type="h" for="ch" forName="dotPict_43" refType="userD"/>
                <dgm:constr type="l" for="ch" forName="dotPict_44" refType="userD" fact="1.5"/>
                <dgm:constr type="t" for="ch" forName="dotPict_44" refType="userD" fact="1.5"/>
                <dgm:constr type="w" for="ch" forName="dotPict_44" refType="userD"/>
                <dgm:constr type="h" for="ch" forName="dotPict_44" refType="userD"/>
              </dgm:constrLst>
              <dgm:layoutNode name="dotPict_41" styleLbl="solidFgAcc1">
                <dgm:alg type="sp"/>
                <dgm:shape xmlns:r="http://schemas.openxmlformats.org/officeDocument/2006/relationships" type="ellipse" r:blip="">
                  <dgm:adjLst/>
                </dgm:shape>
                <dgm:presOf/>
              </dgm:layoutNode>
              <dgm:layoutNode name="dotPict_42" styleLbl="solidFgAcc1">
                <dgm:alg type="sp"/>
                <dgm:shape xmlns:r="http://schemas.openxmlformats.org/officeDocument/2006/relationships" type="ellipse" r:blip="">
                  <dgm:adjLst/>
                </dgm:shape>
                <dgm:presOf/>
              </dgm:layoutNode>
              <dgm:layoutNode name="dotPict_43" styleLbl="solidFgAcc1">
                <dgm:alg type="sp"/>
                <dgm:shape xmlns:r="http://schemas.openxmlformats.org/officeDocument/2006/relationships" type="ellipse" r:blip="">
                  <dgm:adjLst/>
                </dgm:shape>
                <dgm:presOf/>
              </dgm:layoutNode>
              <dgm:layoutNode name="dotPict_44" styleLbl="solidFgAcc1">
                <dgm:alg type="sp"/>
                <dgm:shape xmlns:r="http://schemas.openxmlformats.org/officeDocument/2006/relationships" type="ellipse" r:blip="">
                  <dgm:adjLst/>
                </dgm:shape>
                <dgm:presOf/>
              </dgm:layoutNode>
            </dgm:layoutNode>
          </dgm:forEach>
        </dgm:if>
        <dgm:else name="Name25">
          <dgm:layoutNode name="pictB4" styleLbl="alignNode1">
            <dgm:alg type="sp"/>
            <dgm:shape xmlns:r="http://schemas.openxmlformats.org/officeDocument/2006/relationships" type="rect" r:blip="">
              <dgm:adjLst/>
            </dgm:shape>
            <dgm:presOf/>
          </dgm:layoutNode>
        </dgm:else>
      </dgm:choose>
      <dgm:choose name="Name26">
        <dgm:if name="Name27" axis="ch" ptType="node" func="cnt" op="gte" val="5">
          <dgm:forEach name="Name28" axis="ch" ptType="sibTrans" hideLastTrans="0" st="5" cnt="1">
            <dgm:layoutNode name="pictA5">
              <dgm:alg type="sp"/>
              <dgm:shape xmlns:r="http://schemas.openxmlformats.org/officeDocument/2006/relationships" r:blip="">
                <dgm:adjLst/>
              </dgm:shape>
              <dgm:presOf/>
              <dgm:forEach name="Name29" ref="imageRepeat"/>
            </dgm:layoutNode>
            <dgm:layoutNode name="fiveDotsPict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userD"/>
                <dgm:constr type="l" for="ch" forName="dotPict_51"/>
                <dgm:constr type="t" for="ch" forName="dotPict_51" refType="userD" fact="2.25"/>
                <dgm:constr type="w" for="ch" forName="dotPict_51" refType="userD"/>
                <dgm:constr type="h" for="ch" forName="dotPict_51" refType="userD"/>
                <dgm:constr type="l" for="ch" forName="dotPict_52" refType="userD" fact="1.125"/>
                <dgm:constr type="t" for="ch" forName="dotPict_52" refType="userD" fact="1.125"/>
                <dgm:constr type="w" for="ch" forName="dotPict_52" refType="userD"/>
                <dgm:constr type="h" for="ch" forName="dotPict_52" refType="userD"/>
                <dgm:constr type="l" for="ch" forName="dotPict_53" refType="userD" fact="2.25"/>
                <dgm:constr type="t" for="ch" forName="dotPict_53"/>
                <dgm:constr type="w" for="ch" forName="dotPict_53" refType="userD"/>
                <dgm:constr type="h" for="ch" forName="dotPict_53" refType="userD"/>
                <dgm:constr type="l" for="ch" forName="dotPict_54"/>
                <dgm:constr type="t" for="ch" forName="dotPict_54"/>
                <dgm:constr type="w" for="ch" forName="dotPict_54" refType="userD"/>
                <dgm:constr type="h" for="ch" forName="dotPict_54" refType="userD"/>
                <dgm:constr type="l" for="ch" forName="dotPict_55" refType="userD" fact="2.25"/>
                <dgm:constr type="t" for="ch" forName="dotPict_55" refType="userD" fact="2.25"/>
                <dgm:constr type="w" for="ch" forName="dotPict_55" refType="userD"/>
                <dgm:constr type="h" for="ch" forName="dotPict_55" refType="userD"/>
              </dgm:constrLst>
              <dgm:layoutNode name="dotPict_51" styleLbl="solidFgAcc1">
                <dgm:alg type="sp"/>
                <dgm:shape xmlns:r="http://schemas.openxmlformats.org/officeDocument/2006/relationships" type="ellipse" r:blip="">
                  <dgm:adjLst/>
                </dgm:shape>
                <dgm:presOf/>
              </dgm:layoutNode>
              <dgm:layoutNode name="dotPict_52" styleLbl="solidFgAcc1">
                <dgm:alg type="sp"/>
                <dgm:shape xmlns:r="http://schemas.openxmlformats.org/officeDocument/2006/relationships" type="ellipse" r:blip="">
                  <dgm:adjLst/>
                </dgm:shape>
                <dgm:presOf/>
              </dgm:layoutNode>
              <dgm:layoutNode name="dotPict_53" styleLbl="solidFgAcc1">
                <dgm:alg type="sp"/>
                <dgm:shape xmlns:r="http://schemas.openxmlformats.org/officeDocument/2006/relationships" type="ellipse" r:blip="">
                  <dgm:adjLst/>
                </dgm:shape>
                <dgm:presOf/>
              </dgm:layoutNode>
              <dgm:layoutNode name="dotPict_54" styleLbl="solidFgAcc1">
                <dgm:alg type="sp"/>
                <dgm:shape xmlns:r="http://schemas.openxmlformats.org/officeDocument/2006/relationships" type="ellipse" r:blip="">
                  <dgm:adjLst/>
                </dgm:shape>
                <dgm:presOf/>
              </dgm:layoutNode>
              <dgm:layoutNode name="dotPict_55" styleLbl="solidFgAcc1">
                <dgm:alg type="sp"/>
                <dgm:shape xmlns:r="http://schemas.openxmlformats.org/officeDocument/2006/relationships" type="ellipse" r:blip="">
                  <dgm:adjLst/>
                </dgm:shape>
                <dgm:presOf/>
              </dgm:layoutNode>
            </dgm:layoutNode>
          </dgm:forEach>
        </dgm:if>
        <dgm:else name="Name30">
          <dgm:layoutNode name="pictB5" styleLbl="alignNode1">
            <dgm:alg type="sp"/>
            <dgm:shape xmlns:r="http://schemas.openxmlformats.org/officeDocument/2006/relationships" type="rect" r:blip="">
              <dgm:adjLst/>
            </dgm:shape>
            <dgm:presOf/>
          </dgm:layoutNode>
        </dgm:else>
      </dgm:choose>
    </dgm:layoutNode>
    <dgm:layoutNode name="txLine">
      <dgm:choose name="Name31">
        <dgm:if name="Name32" func="var" arg="dir" op="equ" val="norm">
          <dgm:alg type="lin">
            <dgm:param type="horzAlign" val="r"/>
          </dgm:alg>
        </dgm:if>
        <dgm:else name="Name33">
          <dgm:alg type="lin">
            <dgm:param type="horzAlign" val="l"/>
            <dgm:param type="linDir" val="fromR"/>
          </dgm:alg>
        </dgm:else>
      </dgm:choose>
      <dgm:constrLst>
        <dgm:constr type="primFontSz" for="ch" ptType="node" op="equ" val="65"/>
        <dgm:constr type="w" for="ch" ptType="node" refType="primFontSz" refFor="ch" refPtType="node" fact="0.5"/>
        <dgm:constr type="h" for="ch" ptType="node" refType="h"/>
      </dgm:constrLst>
      <dgm:ruleLst>
        <dgm:rule type="primFontSz" for="ch" ptType="node" val="5" fact="NaN" max="NaN"/>
      </dgm:ruleLst>
      <dgm:forEach name="Name34" axis="ch" ptType="node">
        <dgm:choose name="Name35">
          <dgm:if name="Name36" axis="self" ptType="node" func="pos" op="equ" val="1">
            <dgm:layoutNode name="oneDotTx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userD"/>
                <dgm:constr type="w" for="ch" forName="dotTx_11" refType="userD"/>
                <dgm:constr type="h" for="ch" forName="dotTx_11" refType="userD"/>
              </dgm:constrLst>
              <dgm:layoutNode name="dotTx_11" styleLbl="solidFgAcc1">
                <dgm:alg type="sp"/>
                <dgm:shape xmlns:r="http://schemas.openxmlformats.org/officeDocument/2006/relationships" type="ellipse" r:blip="">
                  <dgm:adjLst/>
                </dgm:shape>
                <dgm:presOf/>
              </dgm:layoutNode>
            </dgm:layoutNode>
            <dgm:layoutNode name="Name37" styleLbl="revTx">
              <dgm:varLst>
                <dgm:bulletEnabled val="1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desOrSelf" ptType="node"/>
              <dgm:constrLst>
                <dgm:constr type="tMarg" refType="primFontSz" fact="0.2"/>
                <dgm:constr type="bMarg"/>
              </dgm:constrLst>
              <dgm:ruleLst>
                <dgm:rule type="w" val="INF" fact="NaN" max="NaN"/>
              </dgm:ruleLst>
            </dgm:layoutNode>
          </dgm:if>
          <dgm:if name="Name38" axis="self" ptType="node" func="pos" op="equ" val="2">
            <dgm:layoutNode name="twoDotsTx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userD"/>
                <dgm:constr type="w" for="ch" forName="dotTx_21" refType="userD"/>
                <dgm:constr type="h" for="ch" forName="dotTx_21" refType="userD"/>
                <dgm:constr type="l" for="ch" forName="dotTx_22" refType="userD" fact="1.5"/>
                <dgm:constr type="w" for="ch" forName="dotTx_22" refType="userD"/>
                <dgm:constr type="h" for="ch" forName="dotTx_22" refType="userD"/>
              </dgm:constrLst>
              <dgm:layoutNode name="dotTx_21" styleLbl="solidFgAcc1">
                <dgm:alg type="sp"/>
                <dgm:shape xmlns:r="http://schemas.openxmlformats.org/officeDocument/2006/relationships" type="ellipse" r:blip="">
                  <dgm:adjLst/>
                </dgm:shape>
                <dgm:presOf/>
              </dgm:layoutNode>
              <dgm:layoutNode name="dotTx_22" styleLbl="solidFgAcc1">
                <dgm:alg type="sp"/>
                <dgm:shape xmlns:r="http://schemas.openxmlformats.org/officeDocument/2006/relationships" type="ellipse" r:blip="">
                  <dgm:adjLst/>
                </dgm:shape>
                <dgm:presOf/>
              </dgm:layoutNode>
            </dgm:layoutNode>
            <dgm:layoutNode name="Name39" styleLbl="revTx">
              <dgm:varLst>
                <dgm:bulletEnabled val="1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desOrSelf" ptType="node"/>
              <dgm:constrLst>
                <dgm:constr type="tMarg" refType="primFontSz" fact="0.2"/>
                <dgm:constr type="bMarg"/>
              </dgm:constrLst>
              <dgm:ruleLst>
                <dgm:rule type="w" val="INF" fact="NaN" max="NaN"/>
              </dgm:ruleLst>
            </dgm:layoutNode>
          </dgm:if>
          <dgm:if name="Name40" axis="self" ptType="node" func="pos" op="equ" val="3">
            <dgm:layoutNode name="threeDotsTx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userD"/>
                <dgm:constr type="l" for="ch" forName="dotTx_31"/>
                <dgm:constr type="t" for="ch" forName="dotTx_31" refType="userD" fact="2.25"/>
                <dgm:constr type="w" for="ch" forName="dotTx_31" refType="userD"/>
                <dgm:constr type="h" for="ch" forName="dotTx_31" refType="userD"/>
                <dgm:constr type="l" for="ch" forName="dotTx_32" refType="userD" fact="1.125"/>
                <dgm:constr type="t" for="ch" forName="dotTx_32" refType="userD" fact="1.125"/>
                <dgm:constr type="w" for="ch" forName="dotTx_32" refType="userD"/>
                <dgm:constr type="h" for="ch" forName="dotTx_32" refType="userD"/>
                <dgm:constr type="l" for="ch" forName="dotTx_33" refType="userD" fact="2.25"/>
                <dgm:constr type="t" for="ch" forName="dotTx_33"/>
                <dgm:constr type="w" for="ch" forName="dotTx_33" refType="userD"/>
                <dgm:constr type="h" for="ch" forName="dotTx_33" refType="userD"/>
              </dgm:constrLst>
              <dgm:layoutNode name="dotTx_31" styleLbl="solidFgAcc1">
                <dgm:alg type="sp"/>
                <dgm:shape xmlns:r="http://schemas.openxmlformats.org/officeDocument/2006/relationships" type="ellipse" r:blip="">
                  <dgm:adjLst/>
                </dgm:shape>
                <dgm:presOf/>
              </dgm:layoutNode>
              <dgm:layoutNode name="dotTx_32" styleLbl="solidFgAcc1">
                <dgm:alg type="sp"/>
                <dgm:shape xmlns:r="http://schemas.openxmlformats.org/officeDocument/2006/relationships" type="ellipse" r:blip="">
                  <dgm:adjLst/>
                </dgm:shape>
                <dgm:presOf/>
              </dgm:layoutNode>
              <dgm:layoutNode name="dotTx_33" styleLbl="solidFgAcc1">
                <dgm:alg type="sp"/>
                <dgm:shape xmlns:r="http://schemas.openxmlformats.org/officeDocument/2006/relationships" type="ellipse" r:blip="">
                  <dgm:adjLst/>
                </dgm:shape>
                <dgm:presOf/>
              </dgm:layoutNode>
            </dgm:layoutNode>
            <dgm:layoutNode name="Name41" styleLbl="revTx">
              <dgm:varLst>
                <dgm:bulletEnabled val="1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desOrSelf" ptType="node"/>
              <dgm:constrLst>
                <dgm:constr type="tMarg" refType="primFontSz" fact="0.2"/>
                <dgm:constr type="bMarg"/>
              </dgm:constrLst>
              <dgm:ruleLst>
                <dgm:rule type="w" val="INF" fact="NaN" max="NaN"/>
              </dgm:ruleLst>
            </dgm:layoutNode>
          </dgm:if>
          <dgm:if name="Name42" axis="self" ptType="node" func="pos" op="equ" val="4">
            <dgm:layoutNode name="fourDotsTx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userD"/>
                <dgm:constr type="w" for="ch" forName="dotTx_41" refType="userD"/>
                <dgm:constr type="h" for="ch" forName="dotTx_41" refType="userD"/>
                <dgm:constr type="l" for="ch" forName="dotTx_42" refType="userD" fact="1.5"/>
                <dgm:constr type="w" for="ch" forName="dotTx_42" refType="userD"/>
                <dgm:constr type="h" for="ch" forName="dotTx_42" refType="userD"/>
                <dgm:constr type="t" for="ch" forName="dotTx_43" refType="userD" fact="1.5"/>
                <dgm:constr type="w" for="ch" forName="dotTx_43" refType="userD"/>
                <dgm:constr type="h" for="ch" forName="dotTx_43" refType="userD"/>
                <dgm:constr type="l" for="ch" forName="dotTx_44" refType="userD" fact="1.5"/>
                <dgm:constr type="t" for="ch" forName="dotTx_44" refType="userD" fact="1.5"/>
                <dgm:constr type="w" for="ch" forName="dotTx_44" refType="userD"/>
                <dgm:constr type="h" for="ch" forName="dotTx_44" refType="userD"/>
              </dgm:constrLst>
              <dgm:layoutNode name="dotTx_41" styleLbl="solidFgAcc1">
                <dgm:alg type="sp"/>
                <dgm:shape xmlns:r="http://schemas.openxmlformats.org/officeDocument/2006/relationships" type="ellipse" r:blip="">
                  <dgm:adjLst/>
                </dgm:shape>
                <dgm:presOf/>
              </dgm:layoutNode>
              <dgm:layoutNode name="dotTx_42" styleLbl="solidFgAcc1">
                <dgm:alg type="sp"/>
                <dgm:shape xmlns:r="http://schemas.openxmlformats.org/officeDocument/2006/relationships" type="ellipse" r:blip="">
                  <dgm:adjLst/>
                </dgm:shape>
                <dgm:presOf/>
              </dgm:layoutNode>
              <dgm:layoutNode name="dotTx_43" styleLbl="solidFgAcc1">
                <dgm:alg type="sp"/>
                <dgm:shape xmlns:r="http://schemas.openxmlformats.org/officeDocument/2006/relationships" type="ellipse" r:blip="">
                  <dgm:adjLst/>
                </dgm:shape>
                <dgm:presOf/>
              </dgm:layoutNode>
              <dgm:layoutNode name="dotTx_44" styleLbl="solidFgAcc1">
                <dgm:alg type="sp"/>
                <dgm:shape xmlns:r="http://schemas.openxmlformats.org/officeDocument/2006/relationships" type="ellipse" r:blip="">
                  <dgm:adjLst/>
                </dgm:shape>
                <dgm:presOf/>
              </dgm:layoutNode>
            </dgm:layoutNode>
            <dgm:layoutNode name="Name43" styleLbl="revTx">
              <dgm:varLst>
                <dgm:bulletEnabled val="1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desOrSelf" ptType="node"/>
              <dgm:constrLst>
                <dgm:constr type="tMarg" refType="primFontSz" fact="0.2"/>
                <dgm:constr type="bMarg"/>
              </dgm:constrLst>
              <dgm:ruleLst>
                <dgm:rule type="w" val="INF" fact="NaN" max="NaN"/>
              </dgm:ruleLst>
            </dgm:layoutNode>
          </dgm:if>
          <dgm:if name="Name44" axis="self" ptType="node" func="pos" op="equ" val="5">
            <dgm:layoutNode name="fiveDotsTx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userD"/>
                <dgm:constr type="l" for="ch" forName="dotTx_51"/>
                <dgm:constr type="t" for="ch" forName="dotTx_51" refType="userD" fact="2.25"/>
                <dgm:constr type="w" for="ch" forName="dotTx_51" refType="userD"/>
                <dgm:constr type="h" for="ch" forName="dotTx_51" refType="userD"/>
                <dgm:constr type="l" for="ch" forName="dotTx_52" refType="userD" fact="1.125"/>
                <dgm:constr type="t" for="ch" forName="dotTx_52" refType="userD" fact="1.125"/>
                <dgm:constr type="w" for="ch" forName="dotTx_52" refType="userD"/>
                <dgm:constr type="h" for="ch" forName="dotTx_52" refType="userD"/>
                <dgm:constr type="l" for="ch" forName="dotTx_53" refType="userD" fact="2.25"/>
                <dgm:constr type="t" for="ch" forName="dotTx_53"/>
                <dgm:constr type="w" for="ch" forName="dotTx_53" refType="userD"/>
                <dgm:constr type="h" for="ch" forName="dotTx_53" refType="userD"/>
                <dgm:constr type="l" for="ch" forName="dotTx_54"/>
                <dgm:constr type="t" for="ch" forName="dotTx_54"/>
                <dgm:constr type="w" for="ch" forName="dotTx_54" refType="userD"/>
                <dgm:constr type="h" for="ch" forName="dotTx_54" refType="userD"/>
                <dgm:constr type="l" for="ch" forName="dotTx_55" refType="userD" fact="2.25"/>
                <dgm:constr type="t" for="ch" forName="dotTx_55" refType="userD" fact="2.25"/>
                <dgm:constr type="w" for="ch" forName="dotTx_55" refType="userD"/>
                <dgm:constr type="h" for="ch" forName="dotTx_55" refType="userD"/>
              </dgm:constrLst>
              <dgm:layoutNode name="dotTx_51" styleLbl="solidFgAcc1">
                <dgm:alg type="sp"/>
                <dgm:shape xmlns:r="http://schemas.openxmlformats.org/officeDocument/2006/relationships" type="ellipse" r:blip="">
                  <dgm:adjLst/>
                </dgm:shape>
                <dgm:presOf/>
              </dgm:layoutNode>
              <dgm:layoutNode name="dotTx_52" styleLbl="solidFgAcc1">
                <dgm:alg type="sp"/>
                <dgm:shape xmlns:r="http://schemas.openxmlformats.org/officeDocument/2006/relationships" type="ellipse" r:blip="">
                  <dgm:adjLst/>
                </dgm:shape>
                <dgm:presOf/>
              </dgm:layoutNode>
              <dgm:layoutNode name="dotTx_53" styleLbl="solidFgAcc1">
                <dgm:alg type="sp"/>
                <dgm:shape xmlns:r="http://schemas.openxmlformats.org/officeDocument/2006/relationships" type="ellipse" r:blip="">
                  <dgm:adjLst/>
                </dgm:shape>
                <dgm:presOf/>
              </dgm:layoutNode>
              <dgm:layoutNode name="dotTx_54" styleLbl="solidFgAcc1">
                <dgm:alg type="sp"/>
                <dgm:shape xmlns:r="http://schemas.openxmlformats.org/officeDocument/2006/relationships" type="ellipse" r:blip="">
                  <dgm:adjLst/>
                </dgm:shape>
                <dgm:presOf/>
              </dgm:layoutNode>
              <dgm:layoutNode name="dotTx_55" styleLbl="solidFgAcc1">
                <dgm:alg type="sp"/>
                <dgm:shape xmlns:r="http://schemas.openxmlformats.org/officeDocument/2006/relationships" type="ellipse" r:blip="">
                  <dgm:adjLst/>
                </dgm:shape>
                <dgm:presOf/>
              </dgm:layoutNode>
            </dgm:layoutNode>
            <dgm:layoutNode name="Name45" styleLbl="revTx">
              <dgm:varLst>
                <dgm:bulletEnabled val="1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desOrSelf" ptType="node"/>
              <dgm:constrLst>
                <dgm:constr type="tMarg" refType="primFontSz" fact="0.2"/>
                <dgm:constr type="bMarg"/>
              </dgm:constrLst>
              <dgm:ruleLst>
                <dgm:rule type="w" val="INF" fact="NaN" max="NaN"/>
              </dgm:ruleLst>
            </dgm:layoutNode>
          </dgm:if>
          <dgm:else name="Name46"/>
        </dgm:choose>
      </dgm:forEach>
    </dgm:layoutNod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8/layout/CircularPictureCallout">
  <dgm:title val=""/>
  <dgm:desc val=""/>
  <dgm:catLst>
    <dgm:cat type="picture" pri="2000"/>
    <dgm:cat type="pictureconvert" pri="2000"/>
  </dgm:catLst>
  <dgm:sampData>
    <dgm:dataModel>
      <dgm:ptLst>
        <dgm:pt modelId="0" type="doc"/>
        <dgm:pt modelId="1"/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2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axis="ch" ptType="node" func="cnt" op="lte" val="1">
          <dgm:constrLst>
            <dgm:constr type="h" for="ch" forName="picture_1" refType="h"/>
            <dgm:constr type="w" for="ch" forName="picture_1" refType="h" refFor="ch" refForName="picture_1" op="equ"/>
            <dgm:constr type="l" for="ch" forName="picture_1"/>
            <dgm:constr type="t" for="ch" forName="picture_1"/>
            <dgm:constr type="w" for="ch" forName="text_1" refType="w" refFor="ch" refForName="picture_1" fact="0.64"/>
            <dgm:constr type="h" for="ch" forName="text_1" refType="h" refFor="ch" refForName="picture_1" fact="0.33"/>
            <dgm:constr type="l" for="ch" forName="text_1" refType="w" refFor="ch" refForName="picture_1" fact="0.18"/>
            <dgm:constr type="t" for="ch" forName="text_1" refType="h" refFor="ch" refForName="picture_1" fact="0.531"/>
          </dgm:constrLst>
        </dgm:if>
        <dgm:if name="Name4" axis="ch" ptType="node" func="cnt" op="lte" val="2">
          <dgm:choose name="Name5">
            <dgm:if name="Name6" func="var" arg="dir" op="equ" val="norm">
              <dgm:constrLst>
                <dgm:constr type="h" for="ch" forName="picture_1" refType="h"/>
                <dgm:constr type="w" for="ch" forName="picture_1" refType="h" refFor="ch" refForName="picture_1" op="equ"/>
                <dgm:constr type="l" for="ch" forName="picture_1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5"/>
                <dgm:constr type="h" for="ch" forName="picture_2" refType="h" refFor="ch" refForName="picture_1" fact="0.5"/>
                <dgm:constr type="l" for="ch" forName="picture_2" refType="w" refFor="ch" refForName="picture_1" fact="1.21"/>
                <dgm:constr type="ctrY" for="ch" forName="picture_2" refType="h" refFor="ch" refForName="picture_1" fact="0.5"/>
                <dgm:constr type="l" for="ch" forName="line_2" refType="ctrX" refFor="ch" refForName="picture_1"/>
                <dgm:constr type="h" for="ch" forName="line_2"/>
                <dgm:constr type="r" for="ch" forName="line_2" refType="ctrX" refFor="ch" refForName="picture_2"/>
                <dgm:constr type="ctrY" for="ch" forName="line_2" refType="ctrY" refFor="ch" refForName="picture_2"/>
                <dgm:constr type="r" for="ch" forName="textparent_2" refType="w"/>
                <dgm:constr type="h" for="ch" forName="textparent_2" refType="h" refFor="ch" refForName="picture_2"/>
                <dgm:constr type="l" for="ch" forName="textparent_2" refType="r" refFor="ch" refForName="picture_2"/>
                <dgm:constr type="ctrY" for="ch" forName="textparent_2" refType="ctrY" refFor="ch" refForName="picture_2"/>
                <dgm:constr type="primFontSz" for="des" forName="text_2" val="65"/>
              </dgm:constrLst>
            </dgm:if>
            <dgm:else name="Name7">
              <dgm:constrLst>
                <dgm:constr type="h" for="ch" forName="picture_1" refType="h"/>
                <dgm:constr type="w" for="ch" forName="picture_1" refType="h" refFor="ch" refForName="picture_1" op="equ"/>
                <dgm:constr type="r" for="ch" forName="picture_1" refType="w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5"/>
                <dgm:constr type="h" for="ch" forName="picture_2" refType="h" refFor="ch" refForName="picture_1" fact="0.5"/>
                <dgm:constr type="r" for="ch" forName="picture_2" refType="w"/>
                <dgm:constr type="rOff" for="ch" forName="picture_2" refType="w" refFor="ch" refForName="picture_1" fact="-1.21"/>
                <dgm:constr type="ctrY" for="ch" forName="picture_2" refType="h" refFor="ch" refForName="picture_1" fact="0.5"/>
                <dgm:constr type="r" for="ch" forName="line_2" refType="ctrX" refFor="ch" refForName="picture_1"/>
                <dgm:constr type="h" for="ch" forName="line_2"/>
                <dgm:constr type="l" for="ch" forName="line_2" refType="ctrX" refFor="ch" refForName="picture_2"/>
                <dgm:constr type="ctrY" for="ch" forName="line_2" refType="ctrY" refFor="ch" refForName="picture_2"/>
                <dgm:constr type="l" for="ch" forName="textparent_2"/>
                <dgm:constr type="h" for="ch" forName="textparent_2" refType="h" refFor="ch" refForName="picture_2"/>
                <dgm:constr type="r" for="ch" forName="textparent_2" refType="l" refFor="ch" refForName="picture_2"/>
                <dgm:constr type="ctrY" for="ch" forName="textparent_2" refType="ctrY" refFor="ch" refForName="picture_2"/>
                <dgm:constr type="primFontSz" for="des" forName="text_2" val="65"/>
              </dgm:constrLst>
            </dgm:else>
          </dgm:choose>
        </dgm:if>
        <dgm:if name="Name8" axis="ch" ptType="node" func="cnt" op="lte" val="3">
          <dgm:choose name="Name9">
            <dgm:if name="Name10" func="var" arg="dir" op="equ" val="norm">
              <dgm:constrLst>
                <dgm:constr type="h" for="ch" forName="picture_1" refType="h"/>
                <dgm:constr type="w" for="ch" forName="picture_1" refType="h" refFor="ch" refForName="picture_1" op="equ"/>
                <dgm:constr type="l" for="ch" forName="picture_1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375"/>
                <dgm:constr type="h" for="ch" forName="picture_2" refType="h" refFor="ch" refForName="picture_1" fact="0.375"/>
                <dgm:constr type="l" for="ch" forName="picture_2" refType="w" refFor="ch" refForName="picture_1" fact="1.21"/>
                <dgm:constr type="ctrY" for="ch" forName="picture_2" refType="h" refFor="ch" refForName="picture_1" fact="0.1875"/>
                <dgm:constr type="l" for="ch" forName="line_2" refType="ctrX" refFor="ch" refForName="picture_1"/>
                <dgm:constr type="h" for="ch" forName="line_2"/>
                <dgm:constr type="r" for="ch" forName="line_2" refType="ctrX" refFor="ch" refForName="picture_2"/>
                <dgm:constr type="ctrY" for="ch" forName="line_2" refType="ctrY" refFor="ch" refForName="picture_2"/>
                <dgm:constr type="r" for="ch" forName="textparent_2" refType="w"/>
                <dgm:constr type="h" for="ch" forName="textparent_2" refType="h" refFor="ch" refForName="picture_2"/>
                <dgm:constr type="l" for="ch" forName="textparent_2" refType="r" refFor="ch" refForName="picture_2"/>
                <dgm:constr type="ctrY" for="ch" forName="textparent_2" refType="ctrY" refFor="ch" refForName="picture_2"/>
                <dgm:constr type="primFontSz" for="des" forName="text_2" val="65"/>
                <dgm:constr type="w" for="ch" forName="picture_3" refType="w" refFor="ch" refForName="picture_1" fact="0.375"/>
                <dgm:constr type="h" for="ch" forName="picture_3" refType="h" refFor="ch" refForName="picture_1" fact="0.375"/>
                <dgm:constr type="l" for="ch" forName="picture_3" refType="w" refFor="ch" refForName="picture_1" fact="1.21"/>
                <dgm:constr type="ctrY" for="ch" forName="picture_3" refType="h" refFor="ch" refForName="picture_1" fact="0.8125"/>
                <dgm:constr type="l" for="ch" forName="line_3" refType="ctrX" refFor="ch" refForName="picture_1"/>
                <dgm:constr type="h" for="ch" forName="line_3"/>
                <dgm:constr type="r" for="ch" forName="line_3" refType="ctrX" refFor="ch" refForName="picture_3"/>
                <dgm:constr type="ctrY" for="ch" forName="line_3" refType="ctrY" refFor="ch" refForName="picture_3"/>
                <dgm:constr type="r" for="ch" forName="textparent_3" refType="w"/>
                <dgm:constr type="h" for="ch" forName="textparent_3" refType="h" refFor="ch" refForName="picture_3"/>
                <dgm:constr type="l" for="ch" forName="textparent_3" refType="r" refFor="ch" refForName="picture_3"/>
                <dgm:constr type="ctrY" for="ch" forName="textparent_3" refType="ctrY" refFor="ch" refForName="picture_3"/>
                <dgm:constr type="primFontSz" for="des" forName="text_3" refType="primFontSz" refFor="des" refForName="text_2" op="equ"/>
              </dgm:constrLst>
            </dgm:if>
            <dgm:else name="Name11">
              <dgm:constrLst>
                <dgm:constr type="h" for="ch" forName="picture_1" refType="h"/>
                <dgm:constr type="w" for="ch" forName="picture_1" refType="h" refFor="ch" refForName="picture_1" op="equ"/>
                <dgm:constr type="r" for="ch" forName="picture_1" refType="w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375"/>
                <dgm:constr type="h" for="ch" forName="picture_2" refType="h" refFor="ch" refForName="picture_1" fact="0.375"/>
                <dgm:constr type="r" for="ch" forName="picture_2" refType="w"/>
                <dgm:constr type="rOff" for="ch" forName="picture_2" refType="w" refFor="ch" refForName="picture_1" fact="-1.21"/>
                <dgm:constr type="ctrY" for="ch" forName="picture_2" refType="h" refFor="ch" refForName="picture_1" fact="0.1875"/>
                <dgm:constr type="r" for="ch" forName="line_2" refType="ctrX" refFor="ch" refForName="picture_1"/>
                <dgm:constr type="h" for="ch" forName="line_2"/>
                <dgm:constr type="l" for="ch" forName="line_2" refType="ctrX" refFor="ch" refForName="picture_2"/>
                <dgm:constr type="ctrY" for="ch" forName="line_2" refType="ctrY" refFor="ch" refForName="picture_2"/>
                <dgm:constr type="l" for="ch" forName="textparent_2"/>
                <dgm:constr type="h" for="ch" forName="textparent_2" refType="h" refFor="ch" refForName="picture_2"/>
                <dgm:constr type="r" for="ch" forName="textparent_2" refType="l" refFor="ch" refForName="picture_2"/>
                <dgm:constr type="ctrY" for="ch" forName="textparent_2" refType="ctrY" refFor="ch" refForName="picture_2"/>
                <dgm:constr type="primFontSz" for="des" forName="text_2" val="65"/>
                <dgm:constr type="w" for="ch" forName="picture_3" refType="w" refFor="ch" refForName="picture_1" fact="0.375"/>
                <dgm:constr type="h" for="ch" forName="picture_3" refType="h" refFor="ch" refForName="picture_1" fact="0.375"/>
                <dgm:constr type="r" for="ch" forName="picture_3" refType="w"/>
                <dgm:constr type="rOff" for="ch" forName="picture_3" refType="w" refFor="ch" refForName="picture_1" fact="-1.21"/>
                <dgm:constr type="ctrY" for="ch" forName="picture_3" refType="h" refFor="ch" refForName="picture_1" fact="0.8125"/>
                <dgm:constr type="r" for="ch" forName="line_3" refType="ctrX" refFor="ch" refForName="picture_1"/>
                <dgm:constr type="h" for="ch" forName="line_3"/>
                <dgm:constr type="l" for="ch" forName="line_3" refType="ctrX" refFor="ch" refForName="picture_3"/>
                <dgm:constr type="ctrY" for="ch" forName="line_3" refType="ctrY" refFor="ch" refForName="picture_3"/>
                <dgm:constr type="l" for="ch" forName="textparent_3"/>
                <dgm:constr type="h" for="ch" forName="textparent_3" refType="h" refFor="ch" refForName="picture_3"/>
                <dgm:constr type="r" for="ch" forName="textparent_3" refType="l" refFor="ch" refForName="picture_3"/>
                <dgm:constr type="ctrY" for="ch" forName="textparent_3" refType="ctrY" refFor="ch" refForName="picture_3"/>
                <dgm:constr type="primFontSz" for="des" forName="text_3" refType="primFontSz" refFor="des" refForName="text_2" op="equ"/>
              </dgm:constrLst>
            </dgm:else>
          </dgm:choose>
        </dgm:if>
        <dgm:if name="Name12" axis="ch" ptType="node" func="cnt" op="lte" val="4">
          <dgm:choose name="Name13">
            <dgm:if name="Name14" func="var" arg="dir" op="equ" val="norm">
              <dgm:constrLst>
                <dgm:constr type="h" for="ch" forName="picture_1" refType="h"/>
                <dgm:constr type="w" for="ch" forName="picture_1" refType="h" refFor="ch" refForName="picture_1" op="equ"/>
                <dgm:constr type="l" for="ch" forName="picture_1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3"/>
                <dgm:constr type="h" for="ch" forName="picture_2" refType="h" refFor="ch" refForName="picture_1" fact="0.3"/>
                <dgm:constr type="l" for="ch" forName="picture_2" refType="w" refFor="ch" refForName="picture_1" fact="1.354"/>
                <dgm:constr type="ctrY" for="ch" forName="picture_2" refType="h" refFor="ch" refForName="picture_1" fact="0.15"/>
                <dgm:constr type="l" for="ch" forName="line_2" refType="ctrX" refFor="ch" refForName="picture_1"/>
                <dgm:constr type="h" for="ch" forName="line_2"/>
                <dgm:constr type="r" for="ch" forName="line_2" refType="ctrX" refFor="ch" refForName="picture_2"/>
                <dgm:constr type="ctrY" for="ch" forName="line_2" refType="ctrY" refFor="ch" refForName="picture_2"/>
                <dgm:constr type="r" for="ch" forName="textparent_2" refType="w"/>
                <dgm:constr type="h" for="ch" forName="textparent_2" refType="h" refFor="ch" refForName="picture_2"/>
                <dgm:constr type="l" for="ch" forName="textparent_2" refType="r" refFor="ch" refForName="picture_2"/>
                <dgm:constr type="ctrY" for="ch" forName="textparent_2" refType="ctrY" refFor="ch" refForName="picture_2"/>
                <dgm:constr type="primFontSz" for="des" forName="text_2" val="65"/>
                <dgm:constr type="w" for="ch" forName="picture_3" refType="w" refFor="ch" refForName="picture_1" fact="0.3"/>
                <dgm:constr type="h" for="ch" forName="picture_3" refType="h" refFor="ch" refForName="picture_1" fact="0.3"/>
                <dgm:constr type="l" for="ch" forName="picture_3" refType="w" refFor="ch" refForName="picture_1" fact="1.21"/>
                <dgm:constr type="ctrY" for="ch" forName="picture_3" refType="h" refFor="ch" refForName="picture_1" fact="0.5"/>
                <dgm:constr type="l" for="ch" forName="line_3" refType="ctrX" refFor="ch" refForName="picture_1"/>
                <dgm:constr type="h" for="ch" forName="line_3"/>
                <dgm:constr type="r" for="ch" forName="line_3" refType="ctrX" refFor="ch" refForName="picture_3"/>
                <dgm:constr type="ctrY" for="ch" forName="line_3" refType="ctrY" refFor="ch" refForName="picture_3"/>
                <dgm:constr type="r" for="ch" forName="textparent_3" refType="w"/>
                <dgm:constr type="h" for="ch" forName="textparent_3" refType="h" refFor="ch" refForName="picture_3"/>
                <dgm:constr type="l" for="ch" forName="textparent_3" refType="r" refFor="ch" refForName="picture_3"/>
                <dgm:constr type="ctrY" for="ch" forName="textparent_3" refType="ctrY" refFor="ch" refForName="picture_3"/>
                <dgm:constr type="primFontSz" for="des" forName="text_3" refType="primFontSz" refFor="des" refForName="text_2" op="equ"/>
                <dgm:constr type="w" for="ch" forName="picture_4" refType="w" refFor="ch" refForName="picture_1" fact="0.3"/>
                <dgm:constr type="h" for="ch" forName="picture_4" refType="h" refFor="ch" refForName="picture_1" fact="0.3"/>
                <dgm:constr type="l" for="ch" forName="picture_4" refType="w" refFor="ch" refForName="picture_1" fact="1.354"/>
                <dgm:constr type="ctrY" for="ch" forName="picture_4" refType="h" refFor="ch" refForName="picture_1" fact="0.85"/>
                <dgm:constr type="l" for="ch" forName="line_4" refType="ctrX" refFor="ch" refForName="picture_1"/>
                <dgm:constr type="h" for="ch" forName="line_4"/>
                <dgm:constr type="r" for="ch" forName="line_4" refType="ctrX" refFor="ch" refForName="picture_4"/>
                <dgm:constr type="ctrY" for="ch" forName="line_4" refType="ctrY" refFor="ch" refForName="picture_4"/>
                <dgm:constr type="r" for="ch" forName="textparent_4" refType="w"/>
                <dgm:constr type="h" for="ch" forName="textparent_4" refType="h" refFor="ch" refForName="picture_4"/>
                <dgm:constr type="l" for="ch" forName="textparent_4" refType="r" refFor="ch" refForName="picture_4"/>
                <dgm:constr type="ctrY" for="ch" forName="textparent_4" refType="ctrY" refFor="ch" refForName="picture_4"/>
                <dgm:constr type="primFontSz" for="des" forName="text_4" refType="primFontSz" refFor="des" refForName="text_2" op="equ"/>
              </dgm:constrLst>
            </dgm:if>
            <dgm:else name="Name15">
              <dgm:constrLst>
                <dgm:constr type="h" for="ch" forName="picture_1" refType="h"/>
                <dgm:constr type="w" for="ch" forName="picture_1" refType="h" refFor="ch" refForName="picture_1" op="equ"/>
                <dgm:constr type="r" for="ch" forName="picture_1" refType="w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3"/>
                <dgm:constr type="h" for="ch" forName="picture_2" refType="h" refFor="ch" refForName="picture_1" fact="0.3"/>
                <dgm:constr type="r" for="ch" forName="picture_2" refType="w"/>
                <dgm:constr type="rOff" for="ch" forName="picture_2" refType="w" refFor="ch" refForName="picture_1" fact="-1.354"/>
                <dgm:constr type="ctrY" for="ch" forName="picture_2" refType="h" refFor="ch" refForName="picture_1" fact="0.15"/>
                <dgm:constr type="r" for="ch" forName="line_2" refType="ctrX" refFor="ch" refForName="picture_1"/>
                <dgm:constr type="h" for="ch" forName="line_2"/>
                <dgm:constr type="l" for="ch" forName="line_2" refType="ctrX" refFor="ch" refForName="picture_2"/>
                <dgm:constr type="ctrY" for="ch" forName="line_2" refType="ctrY" refFor="ch" refForName="picture_2"/>
                <dgm:constr type="l" for="ch" forName="textparent_2"/>
                <dgm:constr type="h" for="ch" forName="textparent_2" refType="h" refFor="ch" refForName="picture_2"/>
                <dgm:constr type="r" for="ch" forName="textparent_2" refType="l" refFor="ch" refForName="picture_2"/>
                <dgm:constr type="ctrY" for="ch" forName="textparent_2" refType="ctrY" refFor="ch" refForName="picture_2"/>
                <dgm:constr type="primFontSz" for="des" forName="text_2" val="65"/>
                <dgm:constr type="w" for="ch" forName="picture_3" refType="w" refFor="ch" refForName="picture_1" fact="0.3"/>
                <dgm:constr type="h" for="ch" forName="picture_3" refType="h" refFor="ch" refForName="picture_1" fact="0.3"/>
                <dgm:constr type="r" for="ch" forName="picture_3" refType="w"/>
                <dgm:constr type="rOff" for="ch" forName="picture_3" refType="w" refFor="ch" refForName="picture_1" fact="-1.21"/>
                <dgm:constr type="ctrY" for="ch" forName="picture_3" refType="h" refFor="ch" refForName="picture_1" fact="0.5"/>
                <dgm:constr type="r" for="ch" forName="line_3" refType="ctrX" refFor="ch" refForName="picture_1"/>
                <dgm:constr type="h" for="ch" forName="line_3"/>
                <dgm:constr type="l" for="ch" forName="line_3" refType="ctrX" refFor="ch" refForName="picture_3"/>
                <dgm:constr type="ctrY" for="ch" forName="line_3" refType="ctrY" refFor="ch" refForName="picture_3"/>
                <dgm:constr type="l" for="ch" forName="textparent_3"/>
                <dgm:constr type="h" for="ch" forName="textparent_3" refType="h" refFor="ch" refForName="picture_3"/>
                <dgm:constr type="r" for="ch" forName="textparent_3" refType="l" refFor="ch" refForName="picture_3"/>
                <dgm:constr type="ctrY" for="ch" forName="textparent_3" refType="ctrY" refFor="ch" refForName="picture_3"/>
                <dgm:constr type="primFontSz" for="des" forName="text_3" refType="primFontSz" refFor="des" refForName="text_2" op="equ"/>
                <dgm:constr type="w" for="ch" forName="picture_4" refType="w" refFor="ch" refForName="picture_1" fact="0.3"/>
                <dgm:constr type="h" for="ch" forName="picture_4" refType="h" refFor="ch" refForName="picture_1" fact="0.3"/>
                <dgm:constr type="r" for="ch" forName="picture_4" refType="w"/>
                <dgm:constr type="rOff" for="ch" forName="picture_4" refType="w" refFor="ch" refForName="picture_1" fact="-1.354"/>
                <dgm:constr type="ctrY" for="ch" forName="picture_4" refType="h" refFor="ch" refForName="picture_1" fact="0.85"/>
                <dgm:constr type="r" for="ch" forName="line_4" refType="ctrX" refFor="ch" refForName="picture_1"/>
                <dgm:constr type="h" for="ch" forName="line_4"/>
                <dgm:constr type="l" for="ch" forName="line_4" refType="ctrX" refFor="ch" refForName="picture_4"/>
                <dgm:constr type="ctrY" for="ch" forName="line_4" refType="ctrY" refFor="ch" refForName="picture_4"/>
                <dgm:constr type="l" for="ch" forName="textparent_4"/>
                <dgm:constr type="h" for="ch" forName="textparent_4" refType="h" refFor="ch" refForName="picture_4"/>
                <dgm:constr type="r" for="ch" forName="textparent_4" refType="l" refFor="ch" refForName="picture_4"/>
                <dgm:constr type="ctrY" for="ch" forName="textparent_4" refType="ctrY" refFor="ch" refForName="picture_4"/>
                <dgm:constr type="primFontSz" for="des" forName="text_4" refType="primFontSz" refFor="des" refForName="text_2" op="equ"/>
              </dgm:constrLst>
            </dgm:else>
          </dgm:choose>
        </dgm:if>
        <dgm:if name="Name16" axis="ch" ptType="node" func="cnt" op="lte" val="5">
          <dgm:choose name="Name17">
            <dgm:if name="Name18" func="var" arg="dir" op="equ" val="norm">
              <dgm:constrLst>
                <dgm:constr type="h" for="ch" forName="picture_1" refType="h"/>
                <dgm:constr type="w" for="ch" forName="picture_1" refType="h" refFor="ch" refForName="picture_1" op="equ"/>
                <dgm:constr type="l" for="ch" forName="picture_1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22"/>
                <dgm:constr type="h" for="ch" forName="picture_2" refType="h" refFor="ch" refForName="picture_1" fact="0.22"/>
                <dgm:constr type="l" for="ch" forName="picture_2" refType="w" refFor="ch" refForName="picture_1" fact="1.375"/>
                <dgm:constr type="ctrY" for="ch" forName="picture_2" refType="h" refFor="ch" refForName="picture_1" fact="0.11"/>
                <dgm:constr type="l" for="ch" forName="line_2" refType="ctrX" refFor="ch" refForName="picture_1"/>
                <dgm:constr type="h" for="ch" forName="line_2"/>
                <dgm:constr type="r" for="ch" forName="line_2" refType="ctrX" refFor="ch" refForName="picture_2"/>
                <dgm:constr type="ctrY" for="ch" forName="line_2" refType="ctrY" refFor="ch" refForName="picture_2"/>
                <dgm:constr type="r" for="ch" forName="textparent_2" refType="w"/>
                <dgm:constr type="h" for="ch" forName="textparent_2" refType="h" refFor="ch" refForName="picture_2"/>
                <dgm:constr type="l" for="ch" forName="textparent_2" refType="r" refFor="ch" refForName="picture_2"/>
                <dgm:constr type="ctrY" for="ch" forName="textparent_2" refType="ctrY" refFor="ch" refForName="picture_2"/>
                <dgm:constr type="primFontSz" for="des" forName="text_2" val="65"/>
                <dgm:constr type="w" for="ch" forName="picture_3" refType="w" refFor="ch" refForName="picture_1" fact="0.22"/>
                <dgm:constr type="h" for="ch" forName="picture_3" refType="h" refFor="ch" refForName="picture_1" fact="0.22"/>
                <dgm:constr type="l" for="ch" forName="picture_3" refType="w" refFor="ch" refForName="picture_1" fact="1.21"/>
                <dgm:constr type="ctrY" for="ch" forName="picture_3" refType="h" refFor="ch" refForName="picture_1" fact="0.353"/>
                <dgm:constr type="l" for="ch" forName="line_3" refType="ctrX" refFor="ch" refForName="picture_1"/>
                <dgm:constr type="h" for="ch" forName="line_3"/>
                <dgm:constr type="r" for="ch" forName="line_3" refType="ctrX" refFor="ch" refForName="picture_3"/>
                <dgm:constr type="ctrY" for="ch" forName="line_3" refType="ctrY" refFor="ch" refForName="picture_3"/>
                <dgm:constr type="r" for="ch" forName="textparent_3" refType="w"/>
                <dgm:constr type="h" for="ch" forName="textparent_3" refType="h" refFor="ch" refForName="picture_3"/>
                <dgm:constr type="l" for="ch" forName="textparent_3" refType="r" refFor="ch" refForName="picture_3"/>
                <dgm:constr type="ctrY" for="ch" forName="textparent_3" refType="ctrY" refFor="ch" refForName="picture_3"/>
                <dgm:constr type="primFontSz" for="des" forName="text_3" refType="primFontSz" refFor="des" refForName="text_2" op="equ"/>
                <dgm:constr type="w" for="ch" forName="picture_4" refType="w" refFor="ch" refForName="picture_1" fact="0.22"/>
                <dgm:constr type="h" for="ch" forName="picture_4" refType="h" refFor="ch" refForName="picture_1" fact="0.22"/>
                <dgm:constr type="l" for="ch" forName="picture_4" refType="w" refFor="ch" refForName="picture_1" fact="1.21"/>
                <dgm:constr type="ctrY" for="ch" forName="picture_4" refType="h" refFor="ch" refForName="picture_1" fact="0.647"/>
                <dgm:constr type="l" for="ch" forName="line_4" refType="ctrX" refFor="ch" refForName="picture_1"/>
                <dgm:constr type="h" for="ch" forName="line_4"/>
                <dgm:constr type="r" for="ch" forName="line_4" refType="ctrX" refFor="ch" refForName="picture_4"/>
                <dgm:constr type="ctrY" for="ch" forName="line_4" refType="ctrY" refFor="ch" refForName="picture_4"/>
                <dgm:constr type="r" for="ch" forName="textparent_4" refType="w"/>
                <dgm:constr type="h" for="ch" forName="textparent_4" refType="h" refFor="ch" refForName="picture_4"/>
                <dgm:constr type="l" for="ch" forName="textparent_4" refType="r" refFor="ch" refForName="picture_4"/>
                <dgm:constr type="ctrY" for="ch" forName="textparent_4" refType="ctrY" refFor="ch" refForName="picture_4"/>
                <dgm:constr type="primFontSz" for="des" forName="text_4" refType="primFontSz" refFor="des" refForName="text_2" op="equ"/>
                <dgm:constr type="w" for="ch" forName="picture_5" refType="w" refFor="ch" refForName="picture_1" fact="0.22"/>
                <dgm:constr type="h" for="ch" forName="picture_5" refType="h" refFor="ch" refForName="picture_1" fact="0.22"/>
                <dgm:constr type="l" for="ch" forName="picture_5" refType="w" refFor="ch" refForName="picture_1" fact="1.375"/>
                <dgm:constr type="ctrY" for="ch" forName="picture_5" refType="h" refFor="ch" refForName="picture_1" fact="0.89"/>
                <dgm:constr type="l" for="ch" forName="line_5" refType="ctrX" refFor="ch" refForName="picture_1"/>
                <dgm:constr type="h" for="ch" forName="line_5"/>
                <dgm:constr type="r" for="ch" forName="line_5" refType="ctrX" refFor="ch" refForName="picture_5"/>
                <dgm:constr type="ctrY" for="ch" forName="line_5" refType="ctrY" refFor="ch" refForName="picture_5"/>
                <dgm:constr type="r" for="ch" forName="textparent_5" refType="w"/>
                <dgm:constr type="h" for="ch" forName="textparent_5" refType="h" refFor="ch" refForName="picture_5"/>
                <dgm:constr type="l" for="ch" forName="textparent_5" refType="r" refFor="ch" refForName="picture_5"/>
                <dgm:constr type="ctrY" for="ch" forName="textparent_5" refType="ctrY" refFor="ch" refForName="picture_5"/>
                <dgm:constr type="primFontSz" for="des" forName="text_5" refType="primFontSz" refFor="des" refForName="text_2" op="equ"/>
              </dgm:constrLst>
            </dgm:if>
            <dgm:else name="Name19">
              <dgm:constrLst>
                <dgm:constr type="h" for="ch" forName="picture_1" refType="h"/>
                <dgm:constr type="w" for="ch" forName="picture_1" refType="h" refFor="ch" refForName="picture_1" op="equ"/>
                <dgm:constr type="r" for="ch" forName="picture_1" refType="w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22"/>
                <dgm:constr type="h" for="ch" forName="picture_2" refType="h" refFor="ch" refForName="picture_1" fact="0.22"/>
                <dgm:constr type="r" for="ch" forName="picture_2" refType="w"/>
                <dgm:constr type="rOff" for="ch" forName="picture_2" refType="w" refFor="ch" refForName="picture_1" fact="-1.375"/>
                <dgm:constr type="ctrY" for="ch" forName="picture_2" refType="h" refFor="ch" refForName="picture_1" fact="0.11"/>
                <dgm:constr type="r" for="ch" forName="line_2" refType="ctrX" refFor="ch" refForName="picture_1"/>
                <dgm:constr type="h" for="ch" forName="line_2"/>
                <dgm:constr type="l" for="ch" forName="line_2" refType="ctrX" refFor="ch" refForName="picture_2"/>
                <dgm:constr type="ctrY" for="ch" forName="line_2" refType="ctrY" refFor="ch" refForName="picture_2"/>
                <dgm:constr type="l" for="ch" forName="textparent_2"/>
                <dgm:constr type="h" for="ch" forName="textparent_2" refType="h" refFor="ch" refForName="picture_2"/>
                <dgm:constr type="r" for="ch" forName="textparent_2" refType="l" refFor="ch" refForName="picture_2"/>
                <dgm:constr type="ctrY" for="ch" forName="textparent_2" refType="ctrY" refFor="ch" refForName="picture_2"/>
                <dgm:constr type="primFontSz" for="des" forName="text_2" val="65"/>
                <dgm:constr type="w" for="ch" forName="picture_3" refType="w" refFor="ch" refForName="picture_1" fact="0.22"/>
                <dgm:constr type="h" for="ch" forName="picture_3" refType="h" refFor="ch" refForName="picture_1" fact="0.22"/>
                <dgm:constr type="r" for="ch" forName="picture_3" refType="w"/>
                <dgm:constr type="rOff" for="ch" forName="picture_3" refType="w" refFor="ch" refForName="picture_1" fact="-1.21"/>
                <dgm:constr type="ctrY" for="ch" forName="picture_3" refType="h" refFor="ch" refForName="picture_1" fact="0.353"/>
                <dgm:constr type="r" for="ch" forName="line_3" refType="ctrX" refFor="ch" refForName="picture_1"/>
                <dgm:constr type="h" for="ch" forName="line_3"/>
                <dgm:constr type="l" for="ch" forName="line_3" refType="ctrX" refFor="ch" refForName="picture_3"/>
                <dgm:constr type="ctrY" for="ch" forName="line_3" refType="ctrY" refFor="ch" refForName="picture_3"/>
                <dgm:constr type="l" for="ch" forName="textparent_3"/>
                <dgm:constr type="h" for="ch" forName="textparent_3" refType="h" refFor="ch" refForName="picture_3"/>
                <dgm:constr type="r" for="ch" forName="textparent_3" refType="l" refFor="ch" refForName="picture_3"/>
                <dgm:constr type="ctrY" for="ch" forName="textparent_3" refType="ctrY" refFor="ch" refForName="picture_3"/>
                <dgm:constr type="primFontSz" for="des" forName="text_3" refType="primFontSz" refFor="des" refForName="text_2" op="equ"/>
                <dgm:constr type="w" for="ch" forName="picture_4" refType="w" refFor="ch" refForName="picture_1" fact="0.22"/>
                <dgm:constr type="h" for="ch" forName="picture_4" refType="h" refFor="ch" refForName="picture_1" fact="0.22"/>
                <dgm:constr type="r" for="ch" forName="picture_4" refType="w"/>
                <dgm:constr type="rOff" for="ch" forName="picture_4" refType="w" refFor="ch" refForName="picture_1" fact="-1.21"/>
                <dgm:constr type="ctrY" for="ch" forName="picture_4" refType="h" refFor="ch" refForName="picture_1" fact="0.647"/>
                <dgm:constr type="r" for="ch" forName="line_4" refType="ctrX" refFor="ch" refForName="picture_1"/>
                <dgm:constr type="h" for="ch" forName="line_4"/>
                <dgm:constr type="l" for="ch" forName="line_4" refType="ctrX" refFor="ch" refForName="picture_4"/>
                <dgm:constr type="ctrY" for="ch" forName="line_4" refType="ctrY" refFor="ch" refForName="picture_4"/>
                <dgm:constr type="l" for="ch" forName="textparent_4"/>
                <dgm:constr type="h" for="ch" forName="textparent_4" refType="h" refFor="ch" refForName="picture_4"/>
                <dgm:constr type="r" for="ch" forName="textparent_4" refType="l" refFor="ch" refForName="picture_4"/>
                <dgm:constr type="ctrY" for="ch" forName="textparent_4" refType="ctrY" refFor="ch" refForName="picture_4"/>
                <dgm:constr type="primFontSz" for="des" forName="text_4" refType="primFontSz" refFor="des" refForName="text_2" op="equ"/>
                <dgm:constr type="w" for="ch" forName="picture_5" refType="w" refFor="ch" refForName="picture_1" fact="0.22"/>
                <dgm:constr type="h" for="ch" forName="picture_5" refType="h" refFor="ch" refForName="picture_1" fact="0.22"/>
                <dgm:constr type="r" for="ch" forName="picture_5" refType="w"/>
                <dgm:constr type="rOff" for="ch" forName="picture_5" refType="w" refFor="ch" refForName="picture_1" fact="-1.375"/>
                <dgm:constr type="ctrY" for="ch" forName="picture_5" refType="h" refFor="ch" refForName="picture_1" fact="0.89"/>
                <dgm:constr type="r" for="ch" forName="line_5" refType="ctrX" refFor="ch" refForName="picture_1"/>
                <dgm:constr type="h" for="ch" forName="line_5"/>
                <dgm:constr type="l" for="ch" forName="line_5" refType="ctrX" refFor="ch" refForName="picture_5"/>
                <dgm:constr type="ctrY" for="ch" forName="line_5" refType="ctrY" refFor="ch" refForName="picture_5"/>
                <dgm:constr type="l" for="ch" forName="textparent_5"/>
                <dgm:constr type="h" for="ch" forName="textparent_5" refType="h" refFor="ch" refForName="picture_5"/>
                <dgm:constr type="r" for="ch" forName="textparent_5" refType="l" refFor="ch" refForName="picture_5"/>
                <dgm:constr type="ctrY" for="ch" forName="textparent_5" refType="ctrY" refFor="ch" refForName="picture_5"/>
                <dgm:constr type="primFontSz" for="des" forName="text_5" refType="primFontSz" refFor="des" refForName="text_2" op="equ"/>
              </dgm:constrLst>
            </dgm:else>
          </dgm:choose>
        </dgm:if>
        <dgm:if name="Name20" axis="ch" ptType="node" func="cnt" op="lte" val="6">
          <dgm:choose name="Name21">
            <dgm:if name="Name22" func="var" arg="dir" op="equ" val="norm">
              <dgm:constrLst>
                <dgm:constr type="h" for="ch" forName="picture_1" refType="h"/>
                <dgm:constr type="w" for="ch" forName="picture_1" refType="h" refFor="ch" refForName="picture_1" op="equ"/>
                <dgm:constr type="l" for="ch" forName="picture_1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18"/>
                <dgm:constr type="h" for="ch" forName="picture_2" refType="h" refFor="ch" refForName="picture_1" fact="0.18"/>
                <dgm:constr type="l" for="ch" forName="picture_2" refType="w" refFor="ch" refForName="picture_1" fact="1.4238"/>
                <dgm:constr type="ctrY" for="ch" forName="picture_2" refType="h" refFor="ch" refForName="picture_1" fact="0.09"/>
                <dgm:constr type="l" for="ch" forName="line_2" refType="ctrX" refFor="ch" refForName="picture_1"/>
                <dgm:constr type="h" for="ch" forName="line_2"/>
                <dgm:constr type="r" for="ch" forName="line_2" refType="ctrX" refFor="ch" refForName="picture_2"/>
                <dgm:constr type="ctrY" for="ch" forName="line_2" refType="ctrY" refFor="ch" refForName="picture_2"/>
                <dgm:constr type="r" for="ch" forName="textparent_2" refType="w"/>
                <dgm:constr type="h" for="ch" forName="textparent_2" refType="h" refFor="ch" refForName="picture_2"/>
                <dgm:constr type="l" for="ch" forName="textparent_2" refType="r" refFor="ch" refForName="picture_2"/>
                <dgm:constr type="ctrY" for="ch" forName="textparent_2" refType="ctrY" refFor="ch" refForName="picture_2"/>
                <dgm:constr type="primFontSz" for="des" forName="text_2" val="65"/>
                <dgm:constr type="w" for="ch" forName="picture_3" refType="w" refFor="ch" refForName="picture_1" fact="0.18"/>
                <dgm:constr type="h" for="ch" forName="picture_3" refType="h" refFor="ch" refForName="picture_1" fact="0.18"/>
                <dgm:constr type="l" for="ch" forName="picture_3" refType="w" refFor="ch" refForName="picture_1" fact="1.2667"/>
                <dgm:constr type="ctrY" for="ch" forName="picture_3" refType="h" refFor="ch" refForName="picture_1" fact="0.261"/>
                <dgm:constr type="l" for="ch" forName="line_3" refType="ctrX" refFor="ch" refForName="picture_1"/>
                <dgm:constr type="h" for="ch" forName="line_3"/>
                <dgm:constr type="r" for="ch" forName="line_3" refType="ctrX" refFor="ch" refForName="picture_3"/>
                <dgm:constr type="ctrY" for="ch" forName="line_3" refType="ctrY" refFor="ch" refForName="picture_3"/>
                <dgm:constr type="r" for="ch" forName="textparent_3" refType="w"/>
                <dgm:constr type="h" for="ch" forName="textparent_3" refType="h" refFor="ch" refForName="picture_3"/>
                <dgm:constr type="l" for="ch" forName="textparent_3" refType="r" refFor="ch" refForName="picture_3"/>
                <dgm:constr type="ctrY" for="ch" forName="textparent_3" refType="ctrY" refFor="ch" refForName="picture_3"/>
                <dgm:constr type="primFontSz" for="des" forName="text_3" refType="primFontSz" refFor="des" refForName="text_2" op="equ"/>
                <dgm:constr type="w" for="ch" forName="picture_4" refType="w" refFor="ch" refForName="picture_1" fact="0.18"/>
                <dgm:constr type="h" for="ch" forName="picture_4" refType="h" refFor="ch" refForName="picture_1" fact="0.18"/>
                <dgm:constr type="l" for="ch" forName="picture_4" refType="w" refFor="ch" refForName="picture_1" fact="1.21"/>
                <dgm:constr type="ctrY" for="ch" forName="picture_4" refType="h" refFor="ch" refForName="picture_1" fact="0.5"/>
                <dgm:constr type="l" for="ch" forName="line_4" refType="ctrX" refFor="ch" refForName="picture_1"/>
                <dgm:constr type="h" for="ch" forName="line_4"/>
                <dgm:constr type="r" for="ch" forName="line_4" refType="ctrX" refFor="ch" refForName="picture_4"/>
                <dgm:constr type="ctrY" for="ch" forName="line_4" refType="ctrY" refFor="ch" refForName="picture_4"/>
                <dgm:constr type="r" for="ch" forName="textparent_4" refType="w"/>
                <dgm:constr type="h" for="ch" forName="textparent_4" refType="h" refFor="ch" refForName="picture_4"/>
                <dgm:constr type="l" for="ch" forName="textparent_4" refType="r" refFor="ch" refForName="picture_4"/>
                <dgm:constr type="ctrY" for="ch" forName="textparent_4" refType="ctrY" refFor="ch" refForName="picture_4"/>
                <dgm:constr type="primFontSz" for="des" forName="text_4" refType="primFontSz" refFor="des" refForName="text_2" op="equ"/>
                <dgm:constr type="w" for="ch" forName="picture_5" refType="w" refFor="ch" refForName="picture_1" fact="0.18"/>
                <dgm:constr type="h" for="ch" forName="picture_5" refType="h" refFor="ch" refForName="picture_1" fact="0.18"/>
                <dgm:constr type="l" for="ch" forName="picture_5" refType="w" refFor="ch" refForName="picture_1" fact="1.2667"/>
                <dgm:constr type="ctrY" for="ch" forName="picture_5" refType="h" refFor="ch" refForName="picture_1" fact="0.739"/>
                <dgm:constr type="l" for="ch" forName="line_5" refType="ctrX" refFor="ch" refForName="picture_1"/>
                <dgm:constr type="h" for="ch" forName="line_5"/>
                <dgm:constr type="r" for="ch" forName="line_5" refType="ctrX" refFor="ch" refForName="picture_5"/>
                <dgm:constr type="ctrY" for="ch" forName="line_5" refType="ctrY" refFor="ch" refForName="picture_5"/>
                <dgm:constr type="r" for="ch" forName="textparent_5" refType="w"/>
                <dgm:constr type="h" for="ch" forName="textparent_5" refType="h" refFor="ch" refForName="picture_5"/>
                <dgm:constr type="l" for="ch" forName="textparent_5" refType="r" refFor="ch" refForName="picture_5"/>
                <dgm:constr type="ctrY" for="ch" forName="textparent_5" refType="ctrY" refFor="ch" refForName="picture_5"/>
                <dgm:constr type="primFontSz" for="des" forName="text_5" refType="primFontSz" refFor="des" refForName="text_2" op="equ"/>
                <dgm:constr type="w" for="ch" forName="picture_6" refType="w" refFor="ch" refForName="picture_1" fact="0.18"/>
                <dgm:constr type="h" for="ch" forName="picture_6" refType="h" refFor="ch" refForName="picture_1" fact="0.18"/>
                <dgm:constr type="l" for="ch" forName="picture_6" refType="w" refFor="ch" refForName="picture_1" fact="1.4238"/>
                <dgm:constr type="ctrY" for="ch" forName="picture_6" refType="h" refFor="ch" refForName="picture_1" fact="0.91"/>
                <dgm:constr type="l" for="ch" forName="line_6" refType="ctrX" refFor="ch" refForName="picture_1"/>
                <dgm:constr type="h" for="ch" forName="line_6"/>
                <dgm:constr type="r" for="ch" forName="line_6" refType="ctrX" refFor="ch" refForName="picture_6"/>
                <dgm:constr type="ctrY" for="ch" forName="line_6" refType="ctrY" refFor="ch" refForName="picture_6"/>
                <dgm:constr type="r" for="ch" forName="textparent_6" refType="w"/>
                <dgm:constr type="h" for="ch" forName="textparent_6" refType="h" refFor="ch" refForName="picture_6"/>
                <dgm:constr type="l" for="ch" forName="textparent_6" refType="r" refFor="ch" refForName="picture_6"/>
                <dgm:constr type="ctrY" for="ch" forName="textparent_6" refType="ctrY" refFor="ch" refForName="picture_6"/>
                <dgm:constr type="primFontSz" for="des" forName="text_6" refType="primFontSz" refFor="des" refForName="text_2" op="equ"/>
              </dgm:constrLst>
            </dgm:if>
            <dgm:else name="Name23">
              <dgm:constrLst>
                <dgm:constr type="h" for="ch" forName="picture_1" refType="h"/>
                <dgm:constr type="w" for="ch" forName="picture_1" refType="h" refFor="ch" refForName="picture_1" op="equ"/>
                <dgm:constr type="r" for="ch" forName="picture_1" refType="w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18"/>
                <dgm:constr type="h" for="ch" forName="picture_2" refType="h" refFor="ch" refForName="picture_1" fact="0.18"/>
                <dgm:constr type="r" for="ch" forName="picture_2" refType="w"/>
                <dgm:constr type="rOff" for="ch" forName="picture_2" refType="w" refFor="ch" refForName="picture_1" fact="-1.4238"/>
                <dgm:constr type="ctrY" for="ch" forName="picture_2" refType="h" refFor="ch" refForName="picture_1" fact="0.09"/>
                <dgm:constr type="r" for="ch" forName="line_2" refType="ctrX" refFor="ch" refForName="picture_1"/>
                <dgm:constr type="h" for="ch" forName="line_2"/>
                <dgm:constr type="l" for="ch" forName="line_2" refType="ctrX" refFor="ch" refForName="picture_2"/>
                <dgm:constr type="ctrY" for="ch" forName="line_2" refType="ctrY" refFor="ch" refForName="picture_2"/>
                <dgm:constr type="l" for="ch" forName="textparent_2"/>
                <dgm:constr type="h" for="ch" forName="textparent_2" refType="h" refFor="ch" refForName="picture_2"/>
                <dgm:constr type="r" for="ch" forName="textparent_2" refType="l" refFor="ch" refForName="picture_2"/>
                <dgm:constr type="ctrY" for="ch" forName="textparent_2" refType="ctrY" refFor="ch" refForName="picture_2"/>
                <dgm:constr type="primFontSz" for="des" forName="text_2" val="65"/>
                <dgm:constr type="w" for="ch" forName="picture_3" refType="w" refFor="ch" refForName="picture_1" fact="0.18"/>
                <dgm:constr type="h" for="ch" forName="picture_3" refType="h" refFor="ch" refForName="picture_1" fact="0.18"/>
                <dgm:constr type="r" for="ch" forName="picture_3" refType="w"/>
                <dgm:constr type="rOff" for="ch" forName="picture_3" refType="w" refFor="ch" refForName="picture_1" fact="-1.2667"/>
                <dgm:constr type="ctrY" for="ch" forName="picture_3" refType="h" refFor="ch" refForName="picture_1" fact="0.261"/>
                <dgm:constr type="r" for="ch" forName="line_3" refType="ctrX" refFor="ch" refForName="picture_1"/>
                <dgm:constr type="h" for="ch" forName="line_3"/>
                <dgm:constr type="l" for="ch" forName="line_3" refType="ctrX" refFor="ch" refForName="picture_3"/>
                <dgm:constr type="ctrY" for="ch" forName="line_3" refType="ctrY" refFor="ch" refForName="picture_3"/>
                <dgm:constr type="l" for="ch" forName="textparent_3"/>
                <dgm:constr type="h" for="ch" forName="textparent_3" refType="h" refFor="ch" refForName="picture_3"/>
                <dgm:constr type="r" for="ch" forName="textparent_3" refType="l" refFor="ch" refForName="picture_3"/>
                <dgm:constr type="ctrY" for="ch" forName="textparent_3" refType="ctrY" refFor="ch" refForName="picture_3"/>
                <dgm:constr type="primFontSz" for="des" forName="text_3" refType="primFontSz" refFor="des" refForName="text_2" op="equ"/>
                <dgm:constr type="w" for="ch" forName="picture_4" refType="w" refFor="ch" refForName="picture_1" fact="0.18"/>
                <dgm:constr type="h" for="ch" forName="picture_4" refType="h" refFor="ch" refForName="picture_1" fact="0.18"/>
                <dgm:constr type="r" for="ch" forName="picture_4" refType="w"/>
                <dgm:constr type="rOff" for="ch" forName="picture_4" refType="w" refFor="ch" refForName="picture_1" fact="-1.21"/>
                <dgm:constr type="ctrY" for="ch" forName="picture_4" refType="h" refFor="ch" refForName="picture_1" fact="0.5"/>
                <dgm:constr type="r" for="ch" forName="line_4" refType="ctrX" refFor="ch" refForName="picture_1"/>
                <dgm:constr type="h" for="ch" forName="line_4"/>
                <dgm:constr type="l" for="ch" forName="line_4" refType="ctrX" refFor="ch" refForName="picture_4"/>
                <dgm:constr type="ctrY" for="ch" forName="line_4" refType="ctrY" refFor="ch" refForName="picture_4"/>
                <dgm:constr type="l" for="ch" forName="textparent_4"/>
                <dgm:constr type="h" for="ch" forName="textparent_4" refType="h" refFor="ch" refForName="picture_4"/>
                <dgm:constr type="r" for="ch" forName="textparent_4" refType="l" refFor="ch" refForName="picture_4"/>
                <dgm:constr type="ctrY" for="ch" forName="textparent_4" refType="ctrY" refFor="ch" refForName="picture_4"/>
                <dgm:constr type="primFontSz" for="des" forName="text_4" refType="primFontSz" refFor="des" refForName="text_2" op="equ"/>
                <dgm:constr type="w" for="ch" forName="picture_5" refType="w" refFor="ch" refForName="picture_1" fact="0.18"/>
                <dgm:constr type="h" for="ch" forName="picture_5" refType="h" refFor="ch" refForName="picture_1" fact="0.18"/>
                <dgm:constr type="r" for="ch" forName="picture_5" refType="w"/>
                <dgm:constr type="rOff" for="ch" forName="picture_5" refType="w" refFor="ch" refForName="picture_1" fact="-1.2667"/>
                <dgm:constr type="ctrY" for="ch" forName="picture_5" refType="h" refFor="ch" refForName="picture_1" fact="0.739"/>
                <dgm:constr type="r" for="ch" forName="line_5" refType="ctrX" refFor="ch" refForName="picture_1"/>
                <dgm:constr type="h" for="ch" forName="line_5"/>
                <dgm:constr type="l" for="ch" forName="line_5" refType="ctrX" refFor="ch" refForName="picture_5"/>
                <dgm:constr type="ctrY" for="ch" forName="line_5" refType="ctrY" refFor="ch" refForName="picture_5"/>
                <dgm:constr type="l" for="ch" forName="textparent_5"/>
                <dgm:constr type="h" for="ch" forName="textparent_5" refType="h" refFor="ch" refForName="picture_5"/>
                <dgm:constr type="r" for="ch" forName="textparent_5" refType="l" refFor="ch" refForName="picture_5"/>
                <dgm:constr type="ctrY" for="ch" forName="textparent_5" refType="ctrY" refFor="ch" refForName="picture_5"/>
                <dgm:constr type="primFontSz" for="des" forName="text_5" refType="primFontSz" refFor="des" refForName="text_2" op="equ"/>
                <dgm:constr type="w" for="ch" forName="picture_6" refType="w" refFor="ch" refForName="picture_1" fact="0.18"/>
                <dgm:constr type="h" for="ch" forName="picture_6" refType="h" refFor="ch" refForName="picture_1" fact="0.18"/>
                <dgm:constr type="r" for="ch" forName="picture_6" refType="w"/>
                <dgm:constr type="rOff" for="ch" forName="picture_6" refType="w" refFor="ch" refForName="picture_1" fact="-1.4238"/>
                <dgm:constr type="ctrY" for="ch" forName="picture_6" refType="h" refFor="ch" refForName="picture_1" fact="0.91"/>
                <dgm:constr type="r" for="ch" forName="line_6" refType="ctrX" refFor="ch" refForName="picture_1"/>
                <dgm:constr type="h" for="ch" forName="line_6"/>
                <dgm:constr type="l" for="ch" forName="line_6" refType="ctrX" refFor="ch" refForName="picture_6"/>
                <dgm:constr type="ctrY" for="ch" forName="line_6" refType="ctrY" refFor="ch" refForName="picture_6"/>
                <dgm:constr type="l" for="ch" forName="textparent_6"/>
                <dgm:constr type="h" for="ch" forName="textparent_6" refType="h" refFor="ch" refForName="picture_6"/>
                <dgm:constr type="r" for="ch" forName="textparent_6" refType="l" refFor="ch" refForName="picture_6"/>
                <dgm:constr type="ctrY" for="ch" forName="textparent_6" refType="ctrY" refFor="ch" refForName="picture_6"/>
                <dgm:constr type="primFontSz" for="des" forName="text_6" refType="primFontSz" refFor="des" refForName="text_2" op="equ"/>
              </dgm:constrLst>
            </dgm:else>
          </dgm:choose>
        </dgm:if>
        <dgm:else name="Name24">
          <dgm:choose name="Name25">
            <dgm:if name="Name26" func="var" arg="dir" op="equ" val="norm">
              <dgm:constrLst>
                <dgm:constr type="h" for="ch" forName="picture_1" refType="h"/>
                <dgm:constr type="w" for="ch" forName="picture_1" refType="h" refFor="ch" refForName="picture_1" op="equ"/>
                <dgm:constr type="l" for="ch" forName="picture_1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15"/>
                <dgm:constr type="h" for="ch" forName="picture_2" refType="h" refFor="ch" refForName="picture_1" fact="0.15"/>
                <dgm:constr type="l" for="ch" forName="picture_2" refType="w" refFor="ch" refForName="picture_1" fact="1.4363"/>
                <dgm:constr type="ctrY" for="ch" forName="picture_2" refType="h" refFor="ch" refForName="picture_1" fact="0.075"/>
                <dgm:constr type="l" for="ch" forName="line_2" refType="ctrX" refFor="ch" refForName="picture_1"/>
                <dgm:constr type="h" for="ch" forName="line_2"/>
                <dgm:constr type="r" for="ch" forName="line_2" refType="ctrX" refFor="ch" refForName="picture_2"/>
                <dgm:constr type="ctrY" for="ch" forName="line_2" refType="ctrY" refFor="ch" refForName="picture_2"/>
                <dgm:constr type="r" for="ch" forName="textparent_2" refType="w"/>
                <dgm:constr type="h" for="ch" forName="textparent_2" refType="h" refFor="ch" refForName="picture_2"/>
                <dgm:constr type="l" for="ch" forName="textparent_2" refType="r" refFor="ch" refForName="picture_2"/>
                <dgm:constr type="ctrY" for="ch" forName="textparent_2" refType="ctrY" refFor="ch" refForName="picture_2"/>
                <dgm:constr type="primFontSz" for="des" forName="text_2" val="65"/>
                <dgm:constr type="w" for="ch" forName="picture_3" refType="w" refFor="ch" refForName="picture_1" fact="0.15"/>
                <dgm:constr type="h" for="ch" forName="picture_3" refType="h" refFor="ch" refForName="picture_1" fact="0.15"/>
                <dgm:constr type="l" for="ch" forName="picture_3" refType="w" refFor="ch" refForName="picture_1" fact="1.2898"/>
                <dgm:constr type="ctrY" for="ch" forName="picture_3" refType="h" refFor="ch" refForName="picture_1" fact="0.227"/>
                <dgm:constr type="l" for="ch" forName="line_3" refType="ctrX" refFor="ch" refForName="picture_1"/>
                <dgm:constr type="h" for="ch" forName="line_3"/>
                <dgm:constr type="r" for="ch" forName="line_3" refType="ctrX" refFor="ch" refForName="picture_3"/>
                <dgm:constr type="ctrY" for="ch" forName="line_3" refType="ctrY" refFor="ch" refForName="picture_3"/>
                <dgm:constr type="r" for="ch" forName="textparent_3" refType="w"/>
                <dgm:constr type="h" for="ch" forName="textparent_3" refType="h" refFor="ch" refForName="picture_3"/>
                <dgm:constr type="l" for="ch" forName="textparent_3" refType="r" refFor="ch" refForName="picture_3"/>
                <dgm:constr type="ctrY" for="ch" forName="textparent_3" refType="ctrY" refFor="ch" refForName="picture_3"/>
                <dgm:constr type="primFontSz" for="des" forName="text_3" refType="primFontSz" refFor="des" refForName="text_2" op="equ"/>
                <dgm:constr type="w" for="ch" forName="picture_4" refType="w" refFor="ch" refForName="picture_1" fact="0.15"/>
                <dgm:constr type="h" for="ch" forName="picture_4" refType="h" refFor="ch" refForName="picture_1" fact="0.15"/>
                <dgm:constr type="l" for="ch" forName="picture_4" refType="w" refFor="ch" refForName="picture_1" fact="1.21"/>
                <dgm:constr type="ctrY" for="ch" forName="picture_4" refType="h" refFor="ch" refForName="picture_1" fact="0.405"/>
                <dgm:constr type="l" for="ch" forName="line_4" refType="ctrX" refFor="ch" refForName="picture_1"/>
                <dgm:constr type="h" for="ch" forName="line_4"/>
                <dgm:constr type="r" for="ch" forName="line_4" refType="ctrX" refFor="ch" refForName="picture_4"/>
                <dgm:constr type="ctrY" for="ch" forName="line_4" refType="ctrY" refFor="ch" refForName="picture_4"/>
                <dgm:constr type="r" for="ch" forName="textparent_4" refType="w"/>
                <dgm:constr type="h" for="ch" forName="textparent_4" refType="h" refFor="ch" refForName="picture_4"/>
                <dgm:constr type="l" for="ch" forName="textparent_4" refType="r" refFor="ch" refForName="picture_4"/>
                <dgm:constr type="ctrY" for="ch" forName="textparent_4" refType="ctrY" refFor="ch" refForName="picture_4"/>
                <dgm:constr type="primFontSz" for="des" forName="text_4" refType="primFontSz" refFor="des" refForName="text_2" op="equ"/>
                <dgm:constr type="w" for="ch" forName="picture_5" refType="w" refFor="ch" refForName="picture_1" fact="0.15"/>
                <dgm:constr type="h" for="ch" forName="picture_5" refType="h" refFor="ch" refForName="picture_1" fact="0.15"/>
                <dgm:constr type="l" for="ch" forName="picture_5" refType="w" refFor="ch" refForName="picture_1" fact="1.21"/>
                <dgm:constr type="ctrY" for="ch" forName="picture_5" refType="h" refFor="ch" refForName="picture_1" fact="0.595"/>
                <dgm:constr type="l" for="ch" forName="line_5" refType="ctrX" refFor="ch" refForName="picture_1"/>
                <dgm:constr type="h" for="ch" forName="line_5"/>
                <dgm:constr type="r" for="ch" forName="line_5" refType="ctrX" refFor="ch" refForName="picture_5"/>
                <dgm:constr type="ctrY" for="ch" forName="line_5" refType="ctrY" refFor="ch" refForName="picture_5"/>
                <dgm:constr type="r" for="ch" forName="textparent_5" refType="w"/>
                <dgm:constr type="h" for="ch" forName="textparent_5" refType="h" refFor="ch" refForName="picture_5"/>
                <dgm:constr type="l" for="ch" forName="textparent_5" refType="r" refFor="ch" refForName="picture_5"/>
                <dgm:constr type="ctrY" for="ch" forName="textparent_5" refType="ctrY" refFor="ch" refForName="picture_5"/>
                <dgm:constr type="primFontSz" for="des" forName="text_5" refType="primFontSz" refFor="des" refForName="text_2" op="equ"/>
                <dgm:constr type="w" for="ch" forName="picture_6" refType="w" refFor="ch" refForName="picture_1" fact="0.15"/>
                <dgm:constr type="h" for="ch" forName="picture_6" refType="h" refFor="ch" refForName="picture_1" fact="0.15"/>
                <dgm:constr type="l" for="ch" forName="picture_6" refType="w" refFor="ch" refForName="picture_1" fact="1.2898"/>
                <dgm:constr type="ctrY" for="ch" forName="picture_6" refType="h" refFor="ch" refForName="picture_1" fact="0.773"/>
                <dgm:constr type="l" for="ch" forName="line_6" refType="ctrX" refFor="ch" refForName="picture_1"/>
                <dgm:constr type="h" for="ch" forName="line_6"/>
                <dgm:constr type="r" for="ch" forName="line_6" refType="ctrX" refFor="ch" refForName="picture_6"/>
                <dgm:constr type="ctrY" for="ch" forName="line_6" refType="ctrY" refFor="ch" refForName="picture_6"/>
                <dgm:constr type="r" for="ch" forName="textparent_6" refType="w"/>
                <dgm:constr type="h" for="ch" forName="textparent_6" refType="h" refFor="ch" refForName="picture_6"/>
                <dgm:constr type="l" for="ch" forName="textparent_6" refType="r" refFor="ch" refForName="picture_6"/>
                <dgm:constr type="ctrY" for="ch" forName="textparent_6" refType="ctrY" refFor="ch" refForName="picture_6"/>
                <dgm:constr type="primFontSz" for="des" forName="text_6" refType="primFontSz" refFor="des" refForName="text_2" op="equ"/>
                <dgm:constr type="w" for="ch" forName="picture_7" refType="w" refFor="ch" refForName="picture_1" fact="0.15"/>
                <dgm:constr type="h" for="ch" forName="picture_7" refType="h" refFor="ch" refForName="picture_1" fact="0.15"/>
                <dgm:constr type="l" for="ch" forName="picture_7" refType="w" refFor="ch" refForName="picture_1" fact="1.4363"/>
                <dgm:constr type="ctrY" for="ch" forName="picture_7" refType="h" refFor="ch" refForName="picture_1" fact="0.925"/>
                <dgm:constr type="l" for="ch" forName="line_7" refType="ctrX" refFor="ch" refForName="picture_1"/>
                <dgm:constr type="h" for="ch" forName="line_7"/>
                <dgm:constr type="r" for="ch" forName="line_7" refType="ctrX" refFor="ch" refForName="picture_7"/>
                <dgm:constr type="ctrY" for="ch" forName="line_7" refType="ctrY" refFor="ch" refForName="picture_7"/>
                <dgm:constr type="r" for="ch" forName="textparent_7" refType="w"/>
                <dgm:constr type="h" for="ch" forName="textparent_7" refType="h" refFor="ch" refForName="picture_7"/>
                <dgm:constr type="l" for="ch" forName="textparent_7" refType="r" refFor="ch" refForName="picture_7"/>
                <dgm:constr type="ctrY" for="ch" forName="textparent_7" refType="ctrY" refFor="ch" refForName="picture_7"/>
                <dgm:constr type="primFontSz" for="des" forName="text_7" refType="primFontSz" refFor="des" refForName="text_2" op="equ"/>
              </dgm:constrLst>
            </dgm:if>
            <dgm:else name="Name27">
              <dgm:constrLst>
                <dgm:constr type="h" for="ch" forName="picture_1" refType="h"/>
                <dgm:constr type="w" for="ch" forName="picture_1" refType="h" refFor="ch" refForName="picture_1" op="equ"/>
                <dgm:constr type="r" for="ch" forName="picture_1" refType="w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15"/>
                <dgm:constr type="h" for="ch" forName="picture_2" refType="h" refFor="ch" refForName="picture_1" fact="0.15"/>
                <dgm:constr type="r" for="ch" forName="picture_2" refType="w"/>
                <dgm:constr type="rOff" for="ch" forName="picture_2" refType="w" refFor="ch" refForName="picture_1" fact="-1.4363"/>
                <dgm:constr type="ctrY" for="ch" forName="picture_2" refType="h" refFor="ch" refForName="picture_1" fact="0.075"/>
                <dgm:constr type="r" for="ch" forName="line_2" refType="ctrX" refFor="ch" refForName="picture_1"/>
                <dgm:constr type="h" for="ch" forName="line_2"/>
                <dgm:constr type="l" for="ch" forName="line_2" refType="ctrX" refFor="ch" refForName="picture_2"/>
                <dgm:constr type="ctrY" for="ch" forName="line_2" refType="ctrY" refFor="ch" refForName="picture_2"/>
                <dgm:constr type="l" for="ch" forName="textparent_2"/>
                <dgm:constr type="h" for="ch" forName="textparent_2" refType="h" refFor="ch" refForName="picture_2"/>
                <dgm:constr type="r" for="ch" forName="textparent_2" refType="l" refFor="ch" refForName="picture_2"/>
                <dgm:constr type="ctrY" for="ch" forName="textparent_2" refType="ctrY" refFor="ch" refForName="picture_2"/>
                <dgm:constr type="primFontSz" for="des" forName="text_2" val="65"/>
                <dgm:constr type="w" for="ch" forName="picture_3" refType="w" refFor="ch" refForName="picture_1" fact="0.15"/>
                <dgm:constr type="h" for="ch" forName="picture_3" refType="h" refFor="ch" refForName="picture_1" fact="0.15"/>
                <dgm:constr type="r" for="ch" forName="picture_3" refType="w"/>
                <dgm:constr type="rOff" for="ch" forName="picture_3" refType="w" refFor="ch" refForName="picture_1" fact="-1.2898"/>
                <dgm:constr type="ctrY" for="ch" forName="picture_3" refType="h" refFor="ch" refForName="picture_1" fact="0.227"/>
                <dgm:constr type="r" for="ch" forName="line_3" refType="ctrX" refFor="ch" refForName="picture_1"/>
                <dgm:constr type="h" for="ch" forName="line_3"/>
                <dgm:constr type="l" for="ch" forName="line_3" refType="ctrX" refFor="ch" refForName="picture_3"/>
                <dgm:constr type="ctrY" for="ch" forName="line_3" refType="ctrY" refFor="ch" refForName="picture_3"/>
                <dgm:constr type="l" for="ch" forName="textparent_3"/>
                <dgm:constr type="h" for="ch" forName="textparent_3" refType="h" refFor="ch" refForName="picture_3"/>
                <dgm:constr type="r" for="ch" forName="textparent_3" refType="l" refFor="ch" refForName="picture_3"/>
                <dgm:constr type="ctrY" for="ch" forName="textparent_3" refType="ctrY" refFor="ch" refForName="picture_3"/>
                <dgm:constr type="primFontSz" for="des" forName="text_3" refType="primFontSz" refFor="des" refForName="text_2" op="equ"/>
                <dgm:constr type="w" for="ch" forName="picture_4" refType="w" refFor="ch" refForName="picture_1" fact="0.15"/>
                <dgm:constr type="h" for="ch" forName="picture_4" refType="h" refFor="ch" refForName="picture_1" fact="0.15"/>
                <dgm:constr type="r" for="ch" forName="picture_4" refType="w"/>
                <dgm:constr type="rOff" for="ch" forName="picture_4" refType="w" refFor="ch" refForName="picture_1" fact="-1.21"/>
                <dgm:constr type="ctrY" for="ch" forName="picture_4" refType="h" refFor="ch" refForName="picture_1" fact="0.405"/>
                <dgm:constr type="r" for="ch" forName="line_4" refType="ctrX" refFor="ch" refForName="picture_1"/>
                <dgm:constr type="h" for="ch" forName="line_4"/>
                <dgm:constr type="l" for="ch" forName="line_4" refType="ctrX" refFor="ch" refForName="picture_4"/>
                <dgm:constr type="ctrY" for="ch" forName="line_4" refType="ctrY" refFor="ch" refForName="picture_4"/>
                <dgm:constr type="l" for="ch" forName="textparent_4"/>
                <dgm:constr type="h" for="ch" forName="textparent_4" refType="h" refFor="ch" refForName="picture_4"/>
                <dgm:constr type="r" for="ch" forName="textparent_4" refType="l" refFor="ch" refForName="picture_4"/>
                <dgm:constr type="ctrY" for="ch" forName="textparent_4" refType="ctrY" refFor="ch" refForName="picture_4"/>
                <dgm:constr type="primFontSz" for="des" forName="text_4" refType="primFontSz" refFor="des" refForName="text_2" op="equ"/>
                <dgm:constr type="w" for="ch" forName="picture_5" refType="w" refFor="ch" refForName="picture_1" fact="0.15"/>
                <dgm:constr type="h" for="ch" forName="picture_5" refType="h" refFor="ch" refForName="picture_1" fact="0.15"/>
                <dgm:constr type="r" for="ch" forName="picture_5" refType="w"/>
                <dgm:constr type="rOff" for="ch" forName="picture_5" refType="w" refFor="ch" refForName="picture_1" fact="-1.21"/>
                <dgm:constr type="ctrY" for="ch" forName="picture_5" refType="h" refFor="ch" refForName="picture_1" fact="0.595"/>
                <dgm:constr type="r" for="ch" forName="line_5" refType="ctrX" refFor="ch" refForName="picture_1"/>
                <dgm:constr type="h" for="ch" forName="line_5"/>
                <dgm:constr type="l" for="ch" forName="line_5" refType="ctrX" refFor="ch" refForName="picture_5"/>
                <dgm:constr type="ctrY" for="ch" forName="line_5" refType="ctrY" refFor="ch" refForName="picture_5"/>
                <dgm:constr type="l" for="ch" forName="textparent_5"/>
                <dgm:constr type="h" for="ch" forName="textparent_5" refType="h" refFor="ch" refForName="picture_5"/>
                <dgm:constr type="r" for="ch" forName="textparent_5" refType="l" refFor="ch" refForName="picture_5"/>
                <dgm:constr type="ctrY" for="ch" forName="textparent_5" refType="ctrY" refFor="ch" refForName="picture_5"/>
                <dgm:constr type="primFontSz" for="des" forName="text_5" refType="primFontSz" refFor="des" refForName="text_2" op="equ"/>
                <dgm:constr type="w" for="ch" forName="picture_6" refType="w" refFor="ch" refForName="picture_1" fact="0.15"/>
                <dgm:constr type="h" for="ch" forName="picture_6" refType="h" refFor="ch" refForName="picture_1" fact="0.15"/>
                <dgm:constr type="r" for="ch" forName="picture_6" refType="w"/>
                <dgm:constr type="rOff" for="ch" forName="picture_6" refType="w" refFor="ch" refForName="picture_1" fact="-1.2898"/>
                <dgm:constr type="ctrY" for="ch" forName="picture_6" refType="h" refFor="ch" refForName="picture_1" fact="0.773"/>
                <dgm:constr type="r" for="ch" forName="line_6" refType="ctrX" refFor="ch" refForName="picture_1"/>
                <dgm:constr type="h" for="ch" forName="line_6"/>
                <dgm:constr type="l" for="ch" forName="line_6" refType="ctrX" refFor="ch" refForName="picture_6"/>
                <dgm:constr type="ctrY" for="ch" forName="line_6" refType="ctrY" refFor="ch" refForName="picture_6"/>
                <dgm:constr type="l" for="ch" forName="textparent_6"/>
                <dgm:constr type="h" for="ch" forName="textparent_6" refType="h" refFor="ch" refForName="picture_6"/>
                <dgm:constr type="r" for="ch" forName="textparent_6" refType="l" refFor="ch" refForName="picture_6"/>
                <dgm:constr type="ctrY" for="ch" forName="textparent_6" refType="ctrY" refFor="ch" refForName="picture_6"/>
                <dgm:constr type="primFontSz" for="des" forName="text_6" refType="primFontSz" refFor="des" refForName="text_2" op="equ"/>
                <dgm:constr type="w" for="ch" forName="picture_7" refType="w" refFor="ch" refForName="picture_1" fact="0.15"/>
                <dgm:constr type="h" for="ch" forName="picture_7" refType="h" refFor="ch" refForName="picture_1" fact="0.15"/>
                <dgm:constr type="r" for="ch" forName="picture_7" refType="w"/>
                <dgm:constr type="rOff" for="ch" forName="picture_7" refType="w" refFor="ch" refForName="picture_1" fact="-1.4363"/>
                <dgm:constr type="ctrY" for="ch" forName="picture_7" refType="h" refFor="ch" refForName="picture_1" fact="0.925"/>
                <dgm:constr type="r" for="ch" forName="line_7" refType="ctrX" refFor="ch" refForName="picture_1"/>
                <dgm:constr type="h" for="ch" forName="line_7"/>
                <dgm:constr type="l" for="ch" forName="line_7" refType="ctrX" refFor="ch" refForName="picture_7"/>
                <dgm:constr type="ctrY" for="ch" forName="line_7" refType="ctrY" refFor="ch" refForName="picture_7"/>
                <dgm:constr type="l" for="ch" forName="textparent_7"/>
                <dgm:constr type="h" for="ch" forName="textparent_7" refType="h" refFor="ch" refForName="picture_7"/>
                <dgm:constr type="r" for="ch" forName="textparent_7" refType="l" refFor="ch" refForName="picture_7"/>
                <dgm:constr type="ctrY" for="ch" forName="textparent_7" refType="ctrY" refFor="ch" refForName="picture_7"/>
                <dgm:constr type="primFontSz" for="des" forName="text_7" refType="primFontSz" refFor="des" refForName="text_2" op="equ"/>
              </dgm:constrLst>
            </dgm:else>
          </dgm:choose>
        </dgm:else>
      </dgm:choose>
      <dgm:forEach name="wrapper" axis="self" ptType="parTrans">
        <dgm:forEach name="wrapper2" axis="self" ptType="sibTrans" st="2">
          <dgm:forEach name="pictureRepeat" axis="self">
            <dgm:layoutNode name="pictureRepeatNode" styleLbl="alignImgPlace1">
              <dgm:alg type="sp"/>
              <dgm:shape xmlns:r="http://schemas.openxmlformats.org/officeDocument/2006/relationships" type="ellipse" r:blip="" blipPhldr="1">
                <dgm:adjLst/>
              </dgm:shape>
              <dgm:presOf axis="self"/>
            </dgm:layoutNode>
          </dgm:forEach>
        </dgm:forEach>
      </dgm:forEach>
      <dgm:forEach name="Name28" axis="ch" ptType="sibTrans" hideLastTrans="0" cnt="1">
        <dgm:layoutNode name="picture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9" ref="pictureRepeat"/>
        </dgm:layoutNode>
      </dgm:forEach>
      <dgm:forEach name="Name30" axis="ch" ptType="node" cnt="1">
        <dgm:layoutNode name="text_1" styleLbl="node1">
          <dgm:varLst>
            <dgm:bulletEnabled val="1"/>
          </dgm:varLst>
          <dgm:alg type="tx">
            <dgm:param type="txAnchorVert" val="b"/>
            <dgm:param type="txAnchorVertCh" val="b"/>
            <dgm:param type="parTxRTLAlign" val="r"/>
            <dgm:param type="shpTxRTLAlignCh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primFontSz" val="65"/>
            <dgm:constr type="lMarg"/>
            <dgm:constr type="rMarg"/>
            <dgm:constr type="tMarg"/>
            <dgm:constr type="bMarg"/>
          </dgm:constrLst>
          <dgm:ruleLst>
            <dgm:rule type="primFontSz" val="5" fact="NaN" max="NaN"/>
          </dgm:ruleLst>
        </dgm:layoutNode>
      </dgm:forEach>
      <dgm:forEach name="Name31" axis="ch" ptType="sibTrans" hideLastTrans="0" st="2" cnt="1">
        <dgm:layoutNode name="picture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2" ref="pictureRepeat"/>
        </dgm:layoutNode>
      </dgm:forEach>
      <dgm:forEach name="Name33" axis="ch" ptType="node" st="2" cnt="1">
        <dgm:layoutNode name="line_2" styleLbl="parChTrans1D1">
          <dgm:alg type="sp"/>
          <dgm:shape xmlns:r="http://schemas.openxmlformats.org/officeDocument/2006/relationships" type="line" r:blip="" zOrderOff="-100">
            <dgm:adjLst/>
          </dgm:shape>
          <dgm:presOf/>
        </dgm:layoutNode>
        <dgm:layoutNode name="textparent_2">
          <dgm:choose name="Name34">
            <dgm:if name="Name35" func="var" arg="dir" op="equ" val="norm">
              <dgm:alg type="lin">
                <dgm:param type="horzAlign" val="l"/>
              </dgm:alg>
            </dgm:if>
            <dgm:else name="Name36">
              <dgm:alg type="lin">
                <dgm:param type="horzAlign" val="r"/>
              </dgm:alg>
            </dgm:else>
          </dgm:choose>
          <dgm:shape xmlns:r="http://schemas.openxmlformats.org/officeDocument/2006/relationships" type="rect" r:blip="" hideGeom="1">
            <dgm:adjLst/>
          </dgm:shape>
          <dgm:constrLst>
            <dgm:constr type="userW" for="ch" forName="text_2" refType="w"/>
            <dgm:constr type="h" for="ch" forName="text_2" refType="h"/>
          </dgm:constrLst>
          <dgm:presOf/>
          <dgm:layoutNode name="text_2" styleLbl="revTx">
            <dgm:varLst>
              <dgm:bulletEnabled val="1"/>
            </dgm:varLst>
            <dgm:choose name="Name37">
              <dgm:if name="Name38" func="var" arg="dir" op="equ" val="norm">
                <dgm:alg type="tx">
                  <dgm:param type="parTxLTRAlign" val="l"/>
                  <dgm:param type="shpTxLTRAlignCh" val="l"/>
                  <dgm:param type="parTxRTLAlign" val="r"/>
                  <dgm:param type="shpTxRTLAlignCh" val="r"/>
                </dgm:alg>
              </dgm:if>
              <dgm:else name="Name39">
                <dgm:alg type="tx">
                  <dgm:param type="parTxLTRAlign" val="r"/>
                  <dgm:param type="shpTxLTRAlignCh" val="r"/>
                  <dgm:param type="parTxRTLAlign" val="r"/>
                  <dgm:param type="shpTxRTLAlignCh" val="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userW"/>
              <dgm:constr type="w" refType="userW" fact="0.1"/>
              <dgm:constr type="lMarg" refType="primFontSz" fact="0.3"/>
              <dgm:constr type="rMarg" refType="primFontSz" fact="0.3"/>
              <dgm:constr type="tMarg"/>
              <dgm:constr type="bMarg"/>
            </dgm:constrLst>
            <dgm:ruleLst>
              <dgm:rule type="w" val="NaN" fact="1" max="NaN"/>
              <dgm:rule type="primFontSz" val="5" fact="NaN" max="NaN"/>
            </dgm:ruleLst>
          </dgm:layoutNode>
        </dgm:layoutNode>
      </dgm:forEach>
      <dgm:forEach name="Name40" axis="ch" ptType="sibTrans" hideLastTrans="0" st="3" cnt="1">
        <dgm:layoutNode name="picture_3">
          <dgm:alg type="sp"/>
          <dgm:shape xmlns:r="http://schemas.openxmlformats.org/officeDocument/2006/relationships" r:blip="">
            <dgm:adjLst/>
          </dgm:shape>
          <dgm:presOf/>
          <dgm:constrLst/>
          <dgm:forEach name="Name41" ref="pictureRepeat"/>
        </dgm:layoutNode>
      </dgm:forEach>
      <dgm:forEach name="Name42" axis="ch" ptType="node" st="3" cnt="1">
        <dgm:layoutNode name="line_3" styleLbl="parChTrans1D1">
          <dgm:alg type="sp"/>
          <dgm:shape xmlns:r="http://schemas.openxmlformats.org/officeDocument/2006/relationships" type="line" r:blip="" zOrderOff="-100">
            <dgm:adjLst/>
          </dgm:shape>
          <dgm:presOf/>
        </dgm:layoutNode>
        <dgm:layoutNode name="textparent_3">
          <dgm:choose name="Name43">
            <dgm:if name="Name44" func="var" arg="dir" op="equ" val="norm">
              <dgm:alg type="lin">
                <dgm:param type="horzAlign" val="l"/>
              </dgm:alg>
            </dgm:if>
            <dgm:else name="Name45">
              <dgm:alg type="lin">
                <dgm:param type="horzAlign" val="r"/>
              </dgm:alg>
            </dgm:else>
          </dgm:choose>
          <dgm:shape xmlns:r="http://schemas.openxmlformats.org/officeDocument/2006/relationships" type="rect" r:blip="" hideGeom="1">
            <dgm:adjLst/>
          </dgm:shape>
          <dgm:constrLst>
            <dgm:constr type="userW" for="ch" forName="text_3" refType="w"/>
            <dgm:constr type="h" for="ch" forName="text_3" refType="h"/>
          </dgm:constrLst>
          <dgm:presOf/>
          <dgm:layoutNode name="text_3" styleLbl="revTx">
            <dgm:varLst>
              <dgm:bulletEnabled val="1"/>
            </dgm:varLst>
            <dgm:choose name="Name46">
              <dgm:if name="Name47" func="var" arg="dir" op="equ" val="norm">
                <dgm:alg type="tx">
                  <dgm:param type="parTxLTRAlign" val="l"/>
                  <dgm:param type="shpTxLTRAlignCh" val="l"/>
                  <dgm:param type="parTxRTLAlign" val="r"/>
                  <dgm:param type="shpTxRTLAlignCh" val="r"/>
                </dgm:alg>
              </dgm:if>
              <dgm:else name="Name48">
                <dgm:alg type="tx">
                  <dgm:param type="parTxLTRAlign" val="r"/>
                  <dgm:param type="shpTxLTRAlignCh" val="r"/>
                  <dgm:param type="parTxRTLAlign" val="r"/>
                  <dgm:param type="shpTxRTLAlignCh" val="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userW"/>
              <dgm:constr type="w" refType="userW" fact="0.1"/>
              <dgm:constr type="lMarg" refType="primFontSz" fact="0.3"/>
              <dgm:constr type="rMarg" refType="primFontSz" fact="0.3"/>
              <dgm:constr type="tMarg"/>
              <dgm:constr type="bMarg"/>
            </dgm:constrLst>
            <dgm:ruleLst>
              <dgm:rule type="w" val="NaN" fact="1" max="NaN"/>
              <dgm:rule type="primFontSz" val="5" fact="NaN" max="NaN"/>
            </dgm:ruleLst>
          </dgm:layoutNode>
        </dgm:layoutNode>
      </dgm:forEach>
      <dgm:forEach name="Name49" axis="ch" ptType="sibTrans" hideLastTrans="0" st="4" cnt="1">
        <dgm:layoutNode name="picture_4">
          <dgm:alg type="sp"/>
          <dgm:shape xmlns:r="http://schemas.openxmlformats.org/officeDocument/2006/relationships" r:blip="">
            <dgm:adjLst/>
          </dgm:shape>
          <dgm:presOf/>
          <dgm:constrLst/>
          <dgm:forEach name="Name50" ref="pictureRepeat"/>
        </dgm:layoutNode>
      </dgm:forEach>
      <dgm:forEach name="Name51" axis="ch" ptType="node" st="4" cnt="1">
        <dgm:layoutNode name="line_4" styleLbl="parChTrans1D1">
          <dgm:alg type="sp"/>
          <dgm:shape xmlns:r="http://schemas.openxmlformats.org/officeDocument/2006/relationships" type="line" r:blip="" zOrderOff="-100">
            <dgm:adjLst/>
          </dgm:shape>
          <dgm:presOf/>
        </dgm:layoutNode>
        <dgm:layoutNode name="textparent_4">
          <dgm:choose name="Name52">
            <dgm:if name="Name53" func="var" arg="dir" op="equ" val="norm">
              <dgm:alg type="lin">
                <dgm:param type="horzAlign" val="l"/>
              </dgm:alg>
            </dgm:if>
            <dgm:else name="Name54">
              <dgm:alg type="lin">
                <dgm:param type="horzAlign" val="r"/>
              </dgm:alg>
            </dgm:else>
          </dgm:choose>
          <dgm:shape xmlns:r="http://schemas.openxmlformats.org/officeDocument/2006/relationships" type="rect" r:blip="" hideGeom="1">
            <dgm:adjLst/>
          </dgm:shape>
          <dgm:constrLst>
            <dgm:constr type="userW" for="ch" forName="text_4" refType="w"/>
            <dgm:constr type="h" for="ch" forName="text_4" refType="h"/>
          </dgm:constrLst>
          <dgm:presOf/>
          <dgm:layoutNode name="text_4" styleLbl="revTx">
            <dgm:varLst>
              <dgm:bulletEnabled val="1"/>
            </dgm:varLst>
            <dgm:choose name="Name55">
              <dgm:if name="Name56" func="var" arg="dir" op="equ" val="norm">
                <dgm:alg type="tx">
                  <dgm:param type="parTxLTRAlign" val="l"/>
                  <dgm:param type="shpTxLTRAlignCh" val="l"/>
                  <dgm:param type="parTxRTLAlign" val="r"/>
                  <dgm:param type="shpTxRTLAlignCh" val="r"/>
                </dgm:alg>
              </dgm:if>
              <dgm:else name="Name57">
                <dgm:alg type="tx">
                  <dgm:param type="parTxLTRAlign" val="r"/>
                  <dgm:param type="shpTxLTRAlignCh" val="r"/>
                  <dgm:param type="parTxRTLAlign" val="r"/>
                  <dgm:param type="shpTxRTLAlignCh" val="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userW"/>
              <dgm:constr type="w" refType="userW" fact="0.1"/>
              <dgm:constr type="lMarg" refType="primFontSz" fact="0.3"/>
              <dgm:constr type="rMarg" refType="primFontSz" fact="0.3"/>
              <dgm:constr type="tMarg"/>
              <dgm:constr type="bMarg"/>
            </dgm:constrLst>
            <dgm:ruleLst>
              <dgm:rule type="w" val="NaN" fact="1" max="NaN"/>
              <dgm:rule type="primFontSz" val="5" fact="NaN" max="NaN"/>
            </dgm:ruleLst>
          </dgm:layoutNode>
        </dgm:layoutNode>
      </dgm:forEach>
      <dgm:forEach name="Name58" axis="ch" ptType="sibTrans" hideLastTrans="0" st="5" cnt="1">
        <dgm:layoutNode name="picture_5">
          <dgm:alg type="sp"/>
          <dgm:shape xmlns:r="http://schemas.openxmlformats.org/officeDocument/2006/relationships" r:blip="">
            <dgm:adjLst/>
          </dgm:shape>
          <dgm:presOf/>
          <dgm:constrLst/>
          <dgm:forEach name="Name59" ref="pictureRepeat"/>
        </dgm:layoutNode>
      </dgm:forEach>
      <dgm:forEach name="Name60" axis="ch" ptType="node" st="5" cnt="1">
        <dgm:layoutNode name="line_5" styleLbl="parChTrans1D1">
          <dgm:alg type="sp"/>
          <dgm:shape xmlns:r="http://schemas.openxmlformats.org/officeDocument/2006/relationships" type="line" r:blip="" zOrderOff="-100">
            <dgm:adjLst/>
          </dgm:shape>
          <dgm:presOf/>
        </dgm:layoutNode>
        <dgm:layoutNode name="textparent_5">
          <dgm:choose name="Name61">
            <dgm:if name="Name62" func="var" arg="dir" op="equ" val="norm">
              <dgm:alg type="lin">
                <dgm:param type="horzAlign" val="l"/>
              </dgm:alg>
            </dgm:if>
            <dgm:else name="Name63">
              <dgm:alg type="lin">
                <dgm:param type="horzAlign" val="r"/>
              </dgm:alg>
            </dgm:else>
          </dgm:choose>
          <dgm:shape xmlns:r="http://schemas.openxmlformats.org/officeDocument/2006/relationships" type="rect" r:blip="" hideGeom="1">
            <dgm:adjLst/>
          </dgm:shape>
          <dgm:constrLst>
            <dgm:constr type="userW" for="ch" forName="text_5" refType="w"/>
            <dgm:constr type="h" for="ch" forName="text_5" refType="h"/>
          </dgm:constrLst>
          <dgm:presOf/>
          <dgm:layoutNode name="text_5" styleLbl="revTx">
            <dgm:varLst>
              <dgm:bulletEnabled val="1"/>
            </dgm:varLst>
            <dgm:choose name="Name64">
              <dgm:if name="Name65" func="var" arg="dir" op="equ" val="norm">
                <dgm:alg type="tx">
                  <dgm:param type="parTxLTRAlign" val="l"/>
                  <dgm:param type="shpTxLTRAlignCh" val="l"/>
                  <dgm:param type="parTxRTLAlign" val="r"/>
                  <dgm:param type="shpTxRTLAlignCh" val="r"/>
                </dgm:alg>
              </dgm:if>
              <dgm:else name="Name66">
                <dgm:alg type="tx">
                  <dgm:param type="parTxLTRAlign" val="r"/>
                  <dgm:param type="shpTxLTRAlignCh" val="r"/>
                  <dgm:param type="parTxRTLAlign" val="r"/>
                  <dgm:param type="shpTxRTLAlignCh" val="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userW"/>
              <dgm:constr type="w" refType="userW" fact="0.1"/>
              <dgm:constr type="lMarg" refType="primFontSz" fact="0.3"/>
              <dgm:constr type="rMarg" refType="primFontSz" fact="0.3"/>
              <dgm:constr type="tMarg"/>
              <dgm:constr type="bMarg"/>
            </dgm:constrLst>
            <dgm:ruleLst>
              <dgm:rule type="w" val="NaN" fact="1" max="NaN"/>
              <dgm:rule type="primFontSz" val="5" fact="NaN" max="NaN"/>
            </dgm:ruleLst>
          </dgm:layoutNode>
        </dgm:layoutNode>
      </dgm:forEach>
      <dgm:forEach name="Name67" axis="ch" ptType="sibTrans" hideLastTrans="0" st="6" cnt="1">
        <dgm:layoutNode name="picture_6">
          <dgm:alg type="sp"/>
          <dgm:shape xmlns:r="http://schemas.openxmlformats.org/officeDocument/2006/relationships" r:blip="">
            <dgm:adjLst/>
          </dgm:shape>
          <dgm:presOf/>
          <dgm:constrLst/>
          <dgm:forEach name="Name68" ref="pictureRepeat"/>
        </dgm:layoutNode>
      </dgm:forEach>
      <dgm:forEach name="Name69" axis="ch" ptType="node" st="6" cnt="1">
        <dgm:layoutNode name="line_6" styleLbl="parChTrans1D1">
          <dgm:alg type="sp"/>
          <dgm:shape xmlns:r="http://schemas.openxmlformats.org/officeDocument/2006/relationships" type="line" r:blip="" zOrderOff="-100">
            <dgm:adjLst/>
          </dgm:shape>
          <dgm:presOf/>
        </dgm:layoutNode>
        <dgm:layoutNode name="textparent_6">
          <dgm:choose name="Name70">
            <dgm:if name="Name71" func="var" arg="dir" op="equ" val="norm">
              <dgm:alg type="lin">
                <dgm:param type="horzAlign" val="l"/>
              </dgm:alg>
            </dgm:if>
            <dgm:else name="Name72">
              <dgm:alg type="lin">
                <dgm:param type="horzAlign" val="r"/>
              </dgm:alg>
            </dgm:else>
          </dgm:choose>
          <dgm:shape xmlns:r="http://schemas.openxmlformats.org/officeDocument/2006/relationships" type="rect" r:blip="" hideGeom="1">
            <dgm:adjLst/>
          </dgm:shape>
          <dgm:constrLst>
            <dgm:constr type="userW" for="ch" forName="text_6" refType="w"/>
            <dgm:constr type="h" for="ch" forName="text_6" refType="h"/>
          </dgm:constrLst>
          <dgm:presOf/>
          <dgm:layoutNode name="text_6" styleLbl="revTx">
            <dgm:varLst>
              <dgm:bulletEnabled val="1"/>
            </dgm:varLst>
            <dgm:choose name="Name73">
              <dgm:if name="Name74" func="var" arg="dir" op="equ" val="norm">
                <dgm:alg type="tx">
                  <dgm:param type="parTxLTRAlign" val="l"/>
                  <dgm:param type="shpTxLTRAlignCh" val="l"/>
                  <dgm:param type="parTxRTLAlign" val="r"/>
                  <dgm:param type="shpTxRTLAlignCh" val="r"/>
                </dgm:alg>
              </dgm:if>
              <dgm:else name="Name75">
                <dgm:alg type="tx">
                  <dgm:param type="parTxLTRAlign" val="r"/>
                  <dgm:param type="shpTxLTRAlignCh" val="r"/>
                  <dgm:param type="parTxRTLAlign" val="r"/>
                  <dgm:param type="shpTxRTLAlignCh" val="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userW"/>
              <dgm:constr type="w" refType="userW" fact="0.1"/>
              <dgm:constr type="lMarg" refType="primFontSz" fact="0.3"/>
              <dgm:constr type="rMarg" refType="primFontSz" fact="0.3"/>
              <dgm:constr type="tMarg"/>
              <dgm:constr type="bMarg"/>
            </dgm:constrLst>
            <dgm:ruleLst>
              <dgm:rule type="w" val="NaN" fact="1" max="NaN"/>
              <dgm:rule type="primFontSz" val="5" fact="NaN" max="NaN"/>
            </dgm:ruleLst>
          </dgm:layoutNode>
        </dgm:layoutNode>
      </dgm:forEach>
      <dgm:forEach name="Name76" axis="ch" ptType="sibTrans" hideLastTrans="0" st="7" cnt="1">
        <dgm:layoutNode name="picture_7">
          <dgm:alg type="sp"/>
          <dgm:shape xmlns:r="http://schemas.openxmlformats.org/officeDocument/2006/relationships" r:blip="">
            <dgm:adjLst/>
          </dgm:shape>
          <dgm:presOf/>
          <dgm:constrLst/>
          <dgm:forEach name="Name77" ref="pictureRepeat"/>
        </dgm:layoutNode>
      </dgm:forEach>
      <dgm:forEach name="Name78" axis="ch" ptType="node" st="7" cnt="1">
        <dgm:layoutNode name="line_7" styleLbl="parChTrans1D1">
          <dgm:alg type="sp"/>
          <dgm:shape xmlns:r="http://schemas.openxmlformats.org/officeDocument/2006/relationships" type="line" r:blip="" zOrderOff="-100">
            <dgm:adjLst/>
          </dgm:shape>
          <dgm:presOf/>
        </dgm:layoutNode>
        <dgm:layoutNode name="textparent_7">
          <dgm:choose name="Name79">
            <dgm:if name="Name80" func="var" arg="dir" op="equ" val="norm">
              <dgm:alg type="lin">
                <dgm:param type="horzAlign" val="l"/>
              </dgm:alg>
            </dgm:if>
            <dgm:else name="Name81">
              <dgm:alg type="lin">
                <dgm:param type="horzAlign" val="r"/>
              </dgm:alg>
            </dgm:else>
          </dgm:choose>
          <dgm:shape xmlns:r="http://schemas.openxmlformats.org/officeDocument/2006/relationships" type="rect" r:blip="" hideGeom="1">
            <dgm:adjLst/>
          </dgm:shape>
          <dgm:constrLst>
            <dgm:constr type="userW" for="ch" forName="text_7" refType="w"/>
            <dgm:constr type="h" for="ch" forName="text_7" refType="h"/>
          </dgm:constrLst>
          <dgm:presOf/>
          <dgm:layoutNode name="text_7" styleLbl="revTx">
            <dgm:varLst>
              <dgm:bulletEnabled val="1"/>
            </dgm:varLst>
            <dgm:choose name="Name82">
              <dgm:if name="Name83" func="var" arg="dir" op="equ" val="norm">
                <dgm:alg type="tx">
                  <dgm:param type="parTxLTRAlign" val="l"/>
                  <dgm:param type="shpTxLTRAlignCh" val="l"/>
                  <dgm:param type="parTxRTLAlign" val="r"/>
                  <dgm:param type="shpTxRTLAlignCh" val="r"/>
                </dgm:alg>
              </dgm:if>
              <dgm:else name="Name84">
                <dgm:alg type="tx">
                  <dgm:param type="parTxLTRAlign" val="r"/>
                  <dgm:param type="shpTxLTRAlignCh" val="r"/>
                  <dgm:param type="parTxRTLAlign" val="r"/>
                  <dgm:param type="shpTxRTLAlignCh" val="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userW"/>
              <dgm:constr type="w" refType="userW" fact="0.1"/>
              <dgm:constr type="lMarg" refType="primFontSz" fact="0.3"/>
              <dgm:constr type="rMarg" refType="primFontSz" fact="0.3"/>
              <dgm:constr type="tMarg"/>
              <dgm:constr type="bMarg"/>
            </dgm:constrLst>
            <dgm:ruleLst>
              <dgm:rule type="w" val="NaN" fact="1" max="NaN"/>
              <dgm:rule type="primFontSz" val="5" fact="NaN" max="NaN"/>
            </dgm:ruleLst>
          </dgm:layoutNode>
        </dgm:layoutNod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Текст заголовка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Текст заголовка</a:t>
            </a:r>
          </a:p>
        </p:txBody>
      </p:sp>
      <p:sp>
        <p:nvSpPr>
          <p:cNvPr id="23" name="Уровень текста 1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5" name="Параллелограмм 6">
            <a:extLst>
              <a:ext uri="{FF2B5EF4-FFF2-40B4-BE49-F238E27FC236}">
                <a16:creationId xmlns:a16="http://schemas.microsoft.com/office/drawing/2014/main" xmlns="" id="{28F85B2D-7FCC-4EEA-9BBB-6F27AF5BF478}"/>
              </a:ext>
            </a:extLst>
          </p:cNvPr>
          <p:cNvSpPr/>
          <p:nvPr userDrawn="1"/>
        </p:nvSpPr>
        <p:spPr>
          <a:xfrm rot="18919285">
            <a:off x="-547867" y="792195"/>
            <a:ext cx="1846767" cy="76875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1600"/>
                </a:moveTo>
                <a:lnTo>
                  <a:pt x="9017" y="0"/>
                </a:lnTo>
                <a:lnTo>
                  <a:pt x="21600" y="0"/>
                </a:lnTo>
                <a:lnTo>
                  <a:pt x="12583" y="21600"/>
                </a:lnTo>
                <a:close/>
              </a:path>
            </a:pathLst>
          </a:custGeom>
          <a:solidFill>
            <a:srgbClr val="FF0000"/>
          </a:solidFill>
          <a:ln w="12700">
            <a:miter lim="400000"/>
          </a:ln>
        </p:spPr>
        <p:txBody>
          <a:bodyPr lIns="45718" tIns="45718" rIns="45718" bIns="45718" anchor="ctr"/>
          <a:lstStyle/>
          <a:p>
            <a:pPr marL="0" marR="0" lvl="0" indent="0" algn="ctr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solidFill>
                  <a:srgbClr val="FFFFFF"/>
                </a:solidFill>
                <a:latin typeface="+mn-lt"/>
                <a:ea typeface="+mn-ea"/>
                <a:cs typeface="+mn-cs"/>
                <a:sym typeface="Calibri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cs typeface="Calibri"/>
              <a:sym typeface="Calibri"/>
            </a:endParaRPr>
          </a:p>
        </p:txBody>
      </p:sp>
      <p:pic>
        <p:nvPicPr>
          <p:cNvPr id="6" name="Рисунок 9" descr="Рисунок 9">
            <a:extLst>
              <a:ext uri="{FF2B5EF4-FFF2-40B4-BE49-F238E27FC236}">
                <a16:creationId xmlns:a16="http://schemas.microsoft.com/office/drawing/2014/main" xmlns="" id="{87198CF6-9465-4CEF-8EA8-10D9FCD0E5A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90605" y="258760"/>
            <a:ext cx="1675732" cy="626612"/>
          </a:xfrm>
          <a:prstGeom prst="rect">
            <a:avLst/>
          </a:prstGeom>
          <a:ln w="12700">
            <a:miter lim="400000"/>
          </a:ln>
        </p:spPr>
      </p:pic>
      <p:sp>
        <p:nvSpPr>
          <p:cNvPr id="7" name="Номер слайда">
            <a:extLst>
              <a:ext uri="{FF2B5EF4-FFF2-40B4-BE49-F238E27FC236}">
                <a16:creationId xmlns:a16="http://schemas.microsoft.com/office/drawing/2014/main" xmlns="" id="{49CEBB83-4BB7-4A97-9C44-A160943E60FB}"/>
              </a:ext>
            </a:extLst>
          </p:cNvPr>
          <p:cNvSpPr txBox="1">
            <a:spLocks noGrp="1"/>
          </p:cNvSpPr>
          <p:nvPr>
            <p:ph type="sldNum" sz="quarter" idx="2"/>
          </p:nvPr>
        </p:nvSpPr>
        <p:spPr>
          <a:xfrm>
            <a:off x="11746500" y="6362700"/>
            <a:ext cx="343901" cy="358138"/>
          </a:xfrm>
          <a:prstGeom prst="rect">
            <a:avLst/>
          </a:prstGeom>
          <a:ln w="12700">
            <a:miter lim="400000"/>
          </a:ln>
        </p:spPr>
        <p:txBody>
          <a:bodyPr wrap="none" lIns="45718" tIns="45718" rIns="45718" bIns="45718">
            <a:spAutoFit/>
          </a:bodyPr>
          <a:lstStyle>
            <a:lvl1pPr algn="r">
              <a:defRPr>
                <a:solidFill>
                  <a:srgbClr val="FF0000"/>
                </a:solidFill>
                <a:latin typeface="+mn-lt"/>
                <a:ea typeface="+mn-ea"/>
                <a:cs typeface="+mn-cs"/>
                <a:sym typeface="Calibri"/>
              </a:defRPr>
            </a:lvl1pPr>
          </a:lstStyle>
          <a:p>
            <a:pPr marL="0" marR="0" lvl="0" indent="0" algn="r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6CB4B4D-7CA3-9044-876B-883B54F8677D}" type="slidenum">
              <a:rPr kumimoji="0" sz="1800" b="0" i="0" u="none" strike="noStrike" kern="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cs typeface="Calibri"/>
                <a:sym typeface="Calibri"/>
              </a:rPr>
              <a:pPr marL="0" marR="0" lvl="0" indent="0" algn="r" defTabSz="91440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sz="1800" b="0" i="0" u="none" strike="noStrike" kern="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942219564"/>
      </p:ext>
    </p:extLst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араллелограмм 4">
            <a:extLst>
              <a:ext uri="{FF2B5EF4-FFF2-40B4-BE49-F238E27FC236}">
                <a16:creationId xmlns:a16="http://schemas.microsoft.com/office/drawing/2014/main" xmlns="" id="{B38D47B3-52AB-4177-A78F-B76C0886F46B}"/>
              </a:ext>
            </a:extLst>
          </p:cNvPr>
          <p:cNvSpPr/>
          <p:nvPr userDrawn="1"/>
        </p:nvSpPr>
        <p:spPr>
          <a:xfrm rot="18900000">
            <a:off x="-1304110" y="3722080"/>
            <a:ext cx="4805847" cy="1683309"/>
          </a:xfrm>
          <a:prstGeom prst="parallelogram">
            <a:avLst>
              <a:gd name="adj" fmla="val 100587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857" dirty="0"/>
          </a:p>
        </p:txBody>
      </p:sp>
    </p:spTree>
    <p:extLst>
      <p:ext uri="{BB962C8B-B14F-4D97-AF65-F5344CB8AC3E}">
        <p14:creationId xmlns:p14="http://schemas.microsoft.com/office/powerpoint/2010/main" val="1979022292"/>
      </p:ext>
    </p:extLst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заголовка"/>
          <p:cNvSpPr txBox="1">
            <a:spLocks noGrp="1"/>
          </p:cNvSpPr>
          <p:nvPr>
            <p:ph type="title"/>
          </p:nvPr>
        </p:nvSpPr>
        <p:spPr>
          <a:xfrm>
            <a:off x="1104900" y="365125"/>
            <a:ext cx="8053614" cy="91757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 anchor="ctr">
            <a:normAutofit/>
          </a:bodyPr>
          <a:lstStyle/>
          <a:p>
            <a:r>
              <a:t>Текст заголовка</a:t>
            </a:r>
          </a:p>
        </p:txBody>
      </p:sp>
      <p:sp>
        <p:nvSpPr>
          <p:cNvPr id="5" name="Уровень текста 1…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normAutofit/>
          </a:bodyPr>
          <a:lstStyle/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</p:spTree>
    <p:extLst>
      <p:ext uri="{BB962C8B-B14F-4D97-AF65-F5344CB8AC3E}">
        <p14:creationId xmlns:p14="http://schemas.microsoft.com/office/powerpoint/2010/main" val="6418083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</p:sldLayoutIdLst>
  <p:transition spd="med"/>
  <p:txStyles>
    <p:titleStyle>
      <a:lvl1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200" b="1" i="0" u="none" strike="noStrike" cap="none" spc="0" baseline="0">
          <a:solidFill>
            <a:srgbClr val="333E48"/>
          </a:solidFill>
          <a:uFillTx/>
          <a:latin typeface="Arial"/>
          <a:ea typeface="Arial"/>
          <a:cs typeface="Arial"/>
          <a:sym typeface="Arial"/>
        </a:defRPr>
      </a:lvl1pPr>
      <a:lvl2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200" b="1" i="0" u="none" strike="noStrike" cap="none" spc="0" baseline="0">
          <a:solidFill>
            <a:srgbClr val="333E48"/>
          </a:solidFill>
          <a:uFillTx/>
          <a:latin typeface="Arial"/>
          <a:ea typeface="Arial"/>
          <a:cs typeface="Arial"/>
          <a:sym typeface="Arial"/>
        </a:defRPr>
      </a:lvl2pPr>
      <a:lvl3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200" b="1" i="0" u="none" strike="noStrike" cap="none" spc="0" baseline="0">
          <a:solidFill>
            <a:srgbClr val="333E48"/>
          </a:solidFill>
          <a:uFillTx/>
          <a:latin typeface="Arial"/>
          <a:ea typeface="Arial"/>
          <a:cs typeface="Arial"/>
          <a:sym typeface="Arial"/>
        </a:defRPr>
      </a:lvl3pPr>
      <a:lvl4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200" b="1" i="0" u="none" strike="noStrike" cap="none" spc="0" baseline="0">
          <a:solidFill>
            <a:srgbClr val="333E48"/>
          </a:solidFill>
          <a:uFillTx/>
          <a:latin typeface="Arial"/>
          <a:ea typeface="Arial"/>
          <a:cs typeface="Arial"/>
          <a:sym typeface="Arial"/>
        </a:defRPr>
      </a:lvl4pPr>
      <a:lvl5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200" b="1" i="0" u="none" strike="noStrike" cap="none" spc="0" baseline="0">
          <a:solidFill>
            <a:srgbClr val="333E48"/>
          </a:solidFill>
          <a:uFillTx/>
          <a:latin typeface="Arial"/>
          <a:ea typeface="Arial"/>
          <a:cs typeface="Arial"/>
          <a:sym typeface="Arial"/>
        </a:defRPr>
      </a:lvl5pPr>
      <a:lvl6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200" b="1" i="0" u="none" strike="noStrike" cap="none" spc="0" baseline="0">
          <a:solidFill>
            <a:srgbClr val="333E48"/>
          </a:solidFill>
          <a:uFillTx/>
          <a:latin typeface="Arial"/>
          <a:ea typeface="Arial"/>
          <a:cs typeface="Arial"/>
          <a:sym typeface="Arial"/>
        </a:defRPr>
      </a:lvl6pPr>
      <a:lvl7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200" b="1" i="0" u="none" strike="noStrike" cap="none" spc="0" baseline="0">
          <a:solidFill>
            <a:srgbClr val="333E48"/>
          </a:solidFill>
          <a:uFillTx/>
          <a:latin typeface="Arial"/>
          <a:ea typeface="Arial"/>
          <a:cs typeface="Arial"/>
          <a:sym typeface="Arial"/>
        </a:defRPr>
      </a:lvl7pPr>
      <a:lvl8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200" b="1" i="0" u="none" strike="noStrike" cap="none" spc="0" baseline="0">
          <a:solidFill>
            <a:srgbClr val="333E48"/>
          </a:solidFill>
          <a:uFillTx/>
          <a:latin typeface="Arial"/>
          <a:ea typeface="Arial"/>
          <a:cs typeface="Arial"/>
          <a:sym typeface="Arial"/>
        </a:defRPr>
      </a:lvl8pPr>
      <a:lvl9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200" b="1" i="0" u="none" strike="noStrike" cap="none" spc="0" baseline="0">
          <a:solidFill>
            <a:srgbClr val="333E48"/>
          </a:solidFill>
          <a:uFillTx/>
          <a:latin typeface="Arial"/>
          <a:ea typeface="Arial"/>
          <a:cs typeface="Arial"/>
          <a:sym typeface="Arial"/>
        </a:defRPr>
      </a:lvl9pPr>
    </p:titleStyle>
    <p:bodyStyle>
      <a:lvl1pPr marL="228600" marR="0" indent="-228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1800" b="0" i="0" u="none" strike="noStrike" cap="none" spc="0" baseline="0">
          <a:solidFill>
            <a:srgbClr val="333E48"/>
          </a:solidFill>
          <a:uFillTx/>
          <a:latin typeface="Arial"/>
          <a:ea typeface="Arial"/>
          <a:cs typeface="Arial"/>
          <a:sym typeface="Arial"/>
        </a:defRPr>
      </a:lvl1pPr>
      <a:lvl2pPr marL="714375" marR="0" indent="-257175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1800" b="0" i="0" u="none" strike="noStrike" cap="none" spc="0" baseline="0">
          <a:solidFill>
            <a:srgbClr val="333E48"/>
          </a:solidFill>
          <a:uFillTx/>
          <a:latin typeface="Arial"/>
          <a:ea typeface="Arial"/>
          <a:cs typeface="Arial"/>
          <a:sym typeface="Arial"/>
        </a:defRPr>
      </a:lvl2pPr>
      <a:lvl3pPr marL="1208314" marR="0" indent="-293914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1800" b="0" i="0" u="none" strike="noStrike" cap="none" spc="0" baseline="0">
          <a:solidFill>
            <a:srgbClr val="333E48"/>
          </a:solidFill>
          <a:uFillTx/>
          <a:latin typeface="Arial"/>
          <a:ea typeface="Arial"/>
          <a:cs typeface="Arial"/>
          <a:sym typeface="Arial"/>
        </a:defRPr>
      </a:lvl3pPr>
      <a:lvl4pPr marL="1714500" marR="0" indent="-3429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1800" b="0" i="0" u="none" strike="noStrike" cap="none" spc="0" baseline="0">
          <a:solidFill>
            <a:srgbClr val="333E48"/>
          </a:solidFill>
          <a:uFillTx/>
          <a:latin typeface="Arial"/>
          <a:ea typeface="Arial"/>
          <a:cs typeface="Arial"/>
          <a:sym typeface="Arial"/>
        </a:defRPr>
      </a:lvl4pPr>
      <a:lvl5pPr marL="2171700" marR="0" indent="-3429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1800" b="0" i="0" u="none" strike="noStrike" cap="none" spc="0" baseline="0">
          <a:solidFill>
            <a:srgbClr val="333E48"/>
          </a:solidFill>
          <a:uFillTx/>
          <a:latin typeface="Arial"/>
          <a:ea typeface="Arial"/>
          <a:cs typeface="Arial"/>
          <a:sym typeface="Arial"/>
        </a:defRPr>
      </a:lvl5pPr>
      <a:lvl6pPr marL="2514600" marR="0" indent="-228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1800" b="0" i="0" u="none" strike="noStrike" cap="none" spc="0" baseline="0">
          <a:solidFill>
            <a:srgbClr val="333E48"/>
          </a:solidFill>
          <a:uFillTx/>
          <a:latin typeface="Arial"/>
          <a:ea typeface="Arial"/>
          <a:cs typeface="Arial"/>
          <a:sym typeface="Arial"/>
        </a:defRPr>
      </a:lvl6pPr>
      <a:lvl7pPr marL="2971800" marR="0" indent="-228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1800" b="0" i="0" u="none" strike="noStrike" cap="none" spc="0" baseline="0">
          <a:solidFill>
            <a:srgbClr val="333E48"/>
          </a:solidFill>
          <a:uFillTx/>
          <a:latin typeface="Arial"/>
          <a:ea typeface="Arial"/>
          <a:cs typeface="Arial"/>
          <a:sym typeface="Arial"/>
        </a:defRPr>
      </a:lvl7pPr>
      <a:lvl8pPr marL="3429000" marR="0" indent="-228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1800" b="0" i="0" u="none" strike="noStrike" cap="none" spc="0" baseline="0">
          <a:solidFill>
            <a:srgbClr val="333E48"/>
          </a:solidFill>
          <a:uFillTx/>
          <a:latin typeface="Arial"/>
          <a:ea typeface="Arial"/>
          <a:cs typeface="Arial"/>
          <a:sym typeface="Arial"/>
        </a:defRPr>
      </a:lvl8pPr>
      <a:lvl9pPr marL="3886200" marR="0" indent="-228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1800" b="0" i="0" u="none" strike="noStrike" cap="none" spc="0" baseline="0">
          <a:solidFill>
            <a:srgbClr val="333E48"/>
          </a:solidFill>
          <a:uFillTx/>
          <a:latin typeface="Arial"/>
          <a:ea typeface="Arial"/>
          <a:cs typeface="Arial"/>
          <a:sym typeface="Arial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5.svg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image" Target="../media/image10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jpeg"/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hyperlink" Target="http://tochkarosta.68edu.ru/" TargetMode="External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10" Type="http://schemas.openxmlformats.org/officeDocument/2006/relationships/image" Target="../media/image30.jpeg"/><Relationship Id="rId4" Type="http://schemas.openxmlformats.org/officeDocument/2006/relationships/diagramLayout" Target="../diagrams/layout4.xml"/><Relationship Id="rId9" Type="http://schemas.openxmlformats.org/officeDocument/2006/relationships/image" Target="../media/image2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5.svg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1">
            <a:extLst>
              <a:ext uri="{FF2B5EF4-FFF2-40B4-BE49-F238E27FC236}">
                <a16:creationId xmlns:a16="http://schemas.microsoft.com/office/drawing/2014/main" xmlns="" id="{F40AC4F2-E188-4C1A-9B8A-F109297CA223}"/>
              </a:ext>
            </a:extLst>
          </p:cNvPr>
          <p:cNvSpPr txBox="1">
            <a:spLocks/>
          </p:cNvSpPr>
          <p:nvPr/>
        </p:nvSpPr>
        <p:spPr>
          <a:xfrm>
            <a:off x="2799276" y="1940489"/>
            <a:ext cx="8052387" cy="2708266"/>
          </a:xfrm>
          <a:prstGeom prst="rect">
            <a:avLst/>
          </a:prstGeom>
        </p:spPr>
        <p:txBody>
          <a:bodyPr vert="horz" lIns="43548" tIns="21774" rIns="43548" bIns="21774" rtlCol="0" anchor="ctr" anchorCtr="0">
            <a:noAutofit/>
          </a:bodyPr>
          <a:lstStyle>
            <a:lvl1pPr algn="ctr" defTabSz="100794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614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800" b="1" dirty="0">
                <a:solidFill>
                  <a:srgbClr val="484C6A"/>
                </a:solidFill>
                <a:latin typeface="Muller Bold" pitchFamily="50" charset="-52"/>
                <a:cs typeface="Arial" panose="020B0604020202020204" pitchFamily="34" charset="0"/>
              </a:rPr>
              <a:t>Эффективные механизмы организационного и методического сопровождения региональной сети центров «Точка роста»</a:t>
            </a:r>
          </a:p>
        </p:txBody>
      </p:sp>
      <p:sp>
        <p:nvSpPr>
          <p:cNvPr id="14" name="Заголовок 1">
            <a:extLst>
              <a:ext uri="{FF2B5EF4-FFF2-40B4-BE49-F238E27FC236}">
                <a16:creationId xmlns:a16="http://schemas.microsoft.com/office/drawing/2014/main" xmlns="" id="{E57831E3-F5F2-46F8-A0C7-4D523557FD00}"/>
              </a:ext>
            </a:extLst>
          </p:cNvPr>
          <p:cNvSpPr txBox="1">
            <a:spLocks/>
          </p:cNvSpPr>
          <p:nvPr/>
        </p:nvSpPr>
        <p:spPr>
          <a:xfrm>
            <a:off x="2647407" y="4859919"/>
            <a:ext cx="7826475" cy="1580210"/>
          </a:xfrm>
          <a:prstGeom prst="rect">
            <a:avLst/>
          </a:prstGeom>
        </p:spPr>
        <p:txBody>
          <a:bodyPr vert="horz" lIns="43548" tIns="21774" rIns="43548" bIns="21774" rtlCol="0" anchor="t" anchorCtr="0">
            <a:noAutofit/>
          </a:bodyPr>
          <a:lstStyle>
            <a:lvl1pPr algn="ctr" defTabSz="100794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614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sz="2571" b="1" dirty="0">
                <a:solidFill>
                  <a:srgbClr val="FF0000"/>
                </a:solidFill>
                <a:latin typeface="Muller Bold" pitchFamily="50" charset="-52"/>
                <a:cs typeface="Arial" panose="020B0604020202020204" pitchFamily="34" charset="0"/>
              </a:rPr>
              <a:t>Примакова Елена Александровна</a:t>
            </a:r>
          </a:p>
          <a:p>
            <a:pPr algn="l"/>
            <a:endParaRPr lang="ru-RU" sz="1100" dirty="0">
              <a:solidFill>
                <a:srgbClr val="484C6A"/>
              </a:solidFill>
              <a:latin typeface="Muller Bold" pitchFamily="50" charset="-52"/>
              <a:cs typeface="Arial" panose="020B0604020202020204" pitchFamily="34" charset="0"/>
            </a:endParaRPr>
          </a:p>
          <a:p>
            <a:pPr algn="l"/>
            <a:r>
              <a:rPr lang="ru-RU" sz="2000" dirty="0">
                <a:solidFill>
                  <a:srgbClr val="484C6A"/>
                </a:solidFill>
                <a:latin typeface="Muller Bold" pitchFamily="50" charset="-52"/>
                <a:cs typeface="Arial" panose="020B0604020202020204" pitchFamily="34" charset="0"/>
              </a:rPr>
              <a:t>проректор по проектной деятельности ТОГОАУ ДПО «Институт повышения квалификации работников образования» г. Тамбов</a:t>
            </a:r>
          </a:p>
        </p:txBody>
      </p:sp>
      <p:sp>
        <p:nvSpPr>
          <p:cNvPr id="4" name="Заголовок 1">
            <a:extLst>
              <a:ext uri="{FF2B5EF4-FFF2-40B4-BE49-F238E27FC236}">
                <a16:creationId xmlns:a16="http://schemas.microsoft.com/office/drawing/2014/main" xmlns="" id="{A65249E6-038C-43D3-BE46-E4E565EAA8CC}"/>
              </a:ext>
            </a:extLst>
          </p:cNvPr>
          <p:cNvSpPr txBox="1">
            <a:spLocks/>
          </p:cNvSpPr>
          <p:nvPr/>
        </p:nvSpPr>
        <p:spPr>
          <a:xfrm>
            <a:off x="682421" y="4102293"/>
            <a:ext cx="1701921" cy="757626"/>
          </a:xfrm>
          <a:prstGeom prst="rect">
            <a:avLst/>
          </a:prstGeom>
        </p:spPr>
        <p:txBody>
          <a:bodyPr vert="horz" lIns="43548" tIns="21774" rIns="43548" bIns="21774" rtlCol="0" anchor="t" anchorCtr="0">
            <a:noAutofit/>
          </a:bodyPr>
          <a:lstStyle>
            <a:lvl1pPr algn="ctr" defTabSz="100794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614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00000"/>
              </a:lnSpc>
            </a:pPr>
            <a:r>
              <a:rPr lang="ru-RU" sz="28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2020</a:t>
            </a:r>
            <a:endParaRPr lang="ru-RU" sz="28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Заголовок 1">
            <a:extLst>
              <a:ext uri="{FF2B5EF4-FFF2-40B4-BE49-F238E27FC236}">
                <a16:creationId xmlns:a16="http://schemas.microsoft.com/office/drawing/2014/main" xmlns="" id="{BA0EE7FC-157D-4914-AC43-658AE58ADF20}"/>
              </a:ext>
            </a:extLst>
          </p:cNvPr>
          <p:cNvSpPr txBox="1">
            <a:spLocks/>
          </p:cNvSpPr>
          <p:nvPr/>
        </p:nvSpPr>
        <p:spPr>
          <a:xfrm>
            <a:off x="7048888" y="445609"/>
            <a:ext cx="4839272" cy="681383"/>
          </a:xfrm>
          <a:prstGeom prst="rect">
            <a:avLst/>
          </a:prstGeom>
        </p:spPr>
        <p:txBody>
          <a:bodyPr vert="horz" lIns="43548" tIns="21774" rIns="43548" bIns="21774" rtlCol="0" anchor="t" anchorCtr="0">
            <a:noAutofit/>
          </a:bodyPr>
          <a:lstStyle>
            <a:lvl1pPr algn="ctr" defTabSz="100794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614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sz="1200" dirty="0">
                <a:solidFill>
                  <a:srgbClr val="FF0000"/>
                </a:solidFill>
                <a:latin typeface="Muller Black" pitchFamily="50" charset="-52"/>
                <a:cs typeface="Arial" panose="020B0604020202020204" pitchFamily="34" charset="0"/>
              </a:rPr>
              <a:t>I</a:t>
            </a:r>
            <a:r>
              <a:rPr lang="en-US" sz="1200" dirty="0">
                <a:solidFill>
                  <a:srgbClr val="FF0000"/>
                </a:solidFill>
                <a:latin typeface="Muller Black" pitchFamily="50" charset="-52"/>
                <a:cs typeface="Arial" panose="020B0604020202020204" pitchFamily="34" charset="0"/>
              </a:rPr>
              <a:t>I</a:t>
            </a:r>
            <a:r>
              <a:rPr lang="ru-RU" sz="1200" dirty="0">
                <a:solidFill>
                  <a:srgbClr val="FF0000"/>
                </a:solidFill>
                <a:latin typeface="Muller Black" pitchFamily="50" charset="-52"/>
                <a:cs typeface="Arial" panose="020B0604020202020204" pitchFamily="34" charset="0"/>
              </a:rPr>
              <a:t> Всероссийский Форум </a:t>
            </a:r>
            <a:r>
              <a:rPr lang="ru-RU" sz="1200" kern="1200" dirty="0">
                <a:solidFill>
                  <a:srgbClr val="484C6A"/>
                </a:solidFill>
                <a:latin typeface="Muller Black" pitchFamily="50" charset="-52"/>
                <a:ea typeface="+mj-ea"/>
                <a:cs typeface="Arial" panose="020B0604020202020204" pitchFamily="34" charset="0"/>
              </a:rPr>
              <a:t>центров «Точка роста» </a:t>
            </a:r>
            <a:endParaRPr lang="en-US" sz="1200" kern="1200" dirty="0">
              <a:solidFill>
                <a:srgbClr val="484C6A"/>
              </a:solidFill>
              <a:latin typeface="Muller Black" pitchFamily="50" charset="-52"/>
              <a:ea typeface="+mj-ea"/>
              <a:cs typeface="Arial" panose="020B0604020202020204" pitchFamily="34" charset="0"/>
            </a:endParaRPr>
          </a:p>
          <a:p>
            <a:pPr algn="l"/>
            <a:r>
              <a:rPr lang="ru-RU" sz="1200" dirty="0">
                <a:solidFill>
                  <a:srgbClr val="484C6A"/>
                </a:solidFill>
                <a:latin typeface="Muller Black" pitchFamily="50" charset="-52"/>
                <a:cs typeface="Arial" panose="020B0604020202020204" pitchFamily="34" charset="0"/>
              </a:rPr>
              <a:t>«Вектор трансформации образования общеобразовательных организаций сельских территорий и малых городов»</a:t>
            </a: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xmlns="" id="{2735A365-77AE-4B42-935A-84EEAD5FFB7A}"/>
              </a:ext>
            </a:extLst>
          </p:cNvPr>
          <p:cNvSpPr/>
          <p:nvPr/>
        </p:nvSpPr>
        <p:spPr>
          <a:xfrm>
            <a:off x="2691588" y="4613249"/>
            <a:ext cx="7782294" cy="77976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857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DF55672F-1D90-4C01-BA0A-E3BD6DDD72E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853223" y="203609"/>
            <a:ext cx="1972247" cy="712219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F98E3054-4B50-414C-B6C9-AC05AB1E187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519849" y="343413"/>
            <a:ext cx="820499" cy="681383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652F3D1F-618D-41E0-B52B-22227D6DC4E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3678565" y="456516"/>
            <a:ext cx="836440" cy="356537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xmlns="" id="{FA159E77-2255-40A2-B4BD-8389B97E84E4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9931" t="41188" r="10648" b="42046"/>
          <a:stretch/>
        </p:blipFill>
        <p:spPr>
          <a:xfrm>
            <a:off x="513390" y="486787"/>
            <a:ext cx="1870952" cy="2792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022973"/>
      </p:ext>
    </p:extLst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трелка: вправо 6">
            <a:extLst>
              <a:ext uri="{FF2B5EF4-FFF2-40B4-BE49-F238E27FC236}">
                <a16:creationId xmlns:a16="http://schemas.microsoft.com/office/drawing/2014/main" xmlns="" id="{DDF44251-F907-4A6B-A480-1EABE9A33874}"/>
              </a:ext>
            </a:extLst>
          </p:cNvPr>
          <p:cNvSpPr/>
          <p:nvPr/>
        </p:nvSpPr>
        <p:spPr>
          <a:xfrm>
            <a:off x="3293615" y="2055119"/>
            <a:ext cx="4518734" cy="2747762"/>
          </a:xfrm>
          <a:prstGeom prst="rightArrow">
            <a:avLst/>
          </a:prstGeom>
          <a:solidFill>
            <a:srgbClr val="C00000">
              <a:alpha val="20000"/>
            </a:srgb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ot="0" spcFirstLastPara="1" vertOverflow="overflow" horzOverflow="overflow" vert="horz" wrap="square" lIns="45718" tIns="45718" rIns="45718" bIns="45718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+mj-lt"/>
              <a:ea typeface="+mj-ea"/>
              <a:cs typeface="+mj-cs"/>
              <a:sym typeface="Helvetica"/>
            </a:endParaRPr>
          </a:p>
        </p:txBody>
      </p:sp>
      <p:sp>
        <p:nvSpPr>
          <p:cNvPr id="16" name="Заголовок 15">
            <a:extLst>
              <a:ext uri="{FF2B5EF4-FFF2-40B4-BE49-F238E27FC236}">
                <a16:creationId xmlns:a16="http://schemas.microsoft.com/office/drawing/2014/main" xmlns="" id="{220A2B93-C60D-4A71-A810-6DD4188B20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Школа будущего? Школа настоящего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D83B1F01-A6D8-43E8-BC49-FD24E4544E2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9352" y="1226259"/>
            <a:ext cx="2477328" cy="3303104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A445C258-926F-40A9-9C29-6FB6BFF0EEB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39012" y="3429000"/>
            <a:ext cx="3453783" cy="2302522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C2678883-9B69-4EC5-9CAA-04D6A93D663D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902050" y="1299083"/>
            <a:ext cx="2477328" cy="2129917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xmlns="" id="{918F0A6C-4091-46BC-8260-B1ECC05F745B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075620" y="2980840"/>
            <a:ext cx="2349941" cy="2662579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xmlns="" id="{54A5E653-1EEA-436E-805E-87E7541E9817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080469" y="4661663"/>
            <a:ext cx="2816732" cy="19635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2302864"/>
      </p:ext>
    </p:extLst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>
            <a:extLst>
              <a:ext uri="{FF2B5EF4-FFF2-40B4-BE49-F238E27FC236}">
                <a16:creationId xmlns:a16="http://schemas.microsoft.com/office/drawing/2014/main" xmlns="" id="{6315D74E-0AD7-4A4A-91BA-8ABD2F9B20E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595984776"/>
              </p:ext>
            </p:extLst>
          </p:nvPr>
        </p:nvGraphicFramePr>
        <p:xfrm>
          <a:off x="2032000" y="966793"/>
          <a:ext cx="8128000" cy="541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E48F854C-02AA-4D8D-89EF-17AAE31C4931}"/>
              </a:ext>
            </a:extLst>
          </p:cNvPr>
          <p:cNvSpPr txBox="1"/>
          <p:nvPr/>
        </p:nvSpPr>
        <p:spPr>
          <a:xfrm>
            <a:off x="7722606" y="719666"/>
            <a:ext cx="4354717" cy="246220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8" tIns="45718" rIns="45718" bIns="45718" numCol="1" spcCol="38100" rtlCol="0" anchor="t">
            <a:spAutoFit/>
          </a:bodyPr>
          <a:lstStyle/>
          <a:p>
            <a:pPr marL="285750" marR="0" indent="-28575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kumimoji="0" lang="ru-RU" sz="14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Helvetica"/>
              </a:rPr>
              <a:t>Проведение подготовительных и согласовательных процедур</a:t>
            </a:r>
          </a:p>
          <a:p>
            <a:pPr marL="285750" marR="0" indent="-28575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lang="ru-RU" sz="1400" dirty="0">
                <a:solidFill>
                  <a:srgbClr val="000000"/>
                </a:solidFill>
                <a:latin typeface="+mj-lt"/>
                <a:ea typeface="+mj-ea"/>
                <a:cs typeface="+mj-cs"/>
                <a:sym typeface="Helvetica"/>
              </a:rPr>
              <a:t>Обеспечение взаимодействия с федеральным оператором, РОИВ, ОМСУ, школами</a:t>
            </a:r>
          </a:p>
          <a:p>
            <a:pPr marL="285750" marR="0" indent="-28575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kumimoji="0" lang="ru-RU" sz="14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Helvetica"/>
              </a:rPr>
              <a:t>Мониторинг хода реализации мероприятия на местах</a:t>
            </a:r>
          </a:p>
          <a:p>
            <a:pPr marL="285750" marR="0" indent="-28575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lang="ru-RU" sz="1400" dirty="0">
                <a:solidFill>
                  <a:srgbClr val="000000"/>
                </a:solidFill>
                <a:latin typeface="+mj-lt"/>
                <a:ea typeface="+mj-ea"/>
                <a:cs typeface="+mj-cs"/>
                <a:sym typeface="Helvetica"/>
              </a:rPr>
              <a:t>Консультации и инструктаж</a:t>
            </a:r>
          </a:p>
          <a:p>
            <a:pPr marL="285750" marR="0" indent="-28575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kumimoji="0" lang="ru-RU" sz="14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Helvetica"/>
              </a:rPr>
              <a:t>Анализ и коррекция плана реализации мероприятия  </a:t>
            </a:r>
          </a:p>
          <a:p>
            <a:pPr marL="285750" marR="0" indent="-28575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lang="ru-RU" sz="1400" dirty="0">
                <a:solidFill>
                  <a:srgbClr val="000000"/>
                </a:solidFill>
                <a:latin typeface="+mj-lt"/>
                <a:ea typeface="+mj-ea"/>
                <a:cs typeface="+mj-cs"/>
                <a:sym typeface="Helvetica"/>
              </a:rPr>
              <a:t>Мониторинг качества реализации мероприятия и эффективности деятельности ТР</a:t>
            </a:r>
            <a:endParaRPr kumimoji="0" lang="ru-RU" sz="14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+mj-lt"/>
              <a:ea typeface="+mj-ea"/>
              <a:cs typeface="+mj-cs"/>
              <a:sym typeface="Helvetica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90028388-1D69-4FD1-A177-26B27C6E748B}"/>
              </a:ext>
            </a:extLst>
          </p:cNvPr>
          <p:cNvSpPr txBox="1"/>
          <p:nvPr/>
        </p:nvSpPr>
        <p:spPr>
          <a:xfrm>
            <a:off x="114677" y="2107374"/>
            <a:ext cx="3905061" cy="289309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8" tIns="45718" rIns="45718" bIns="45718" numCol="1" spcCol="38100" rtlCol="0" anchor="t">
            <a:spAutoFit/>
          </a:bodyPr>
          <a:lstStyle/>
          <a:p>
            <a:pPr marL="285750" marR="0" indent="-28575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kumimoji="0" lang="ru-RU" sz="14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Helvetica"/>
              </a:rPr>
              <a:t>Создание развивающей образовательной среды</a:t>
            </a:r>
          </a:p>
          <a:p>
            <a:pPr marL="285750" marR="0" indent="-28575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lang="ru-RU" sz="1400" dirty="0">
                <a:solidFill>
                  <a:srgbClr val="000000"/>
                </a:solidFill>
                <a:latin typeface="+mj-lt"/>
                <a:ea typeface="+mj-ea"/>
                <a:cs typeface="+mj-cs"/>
                <a:sym typeface="Helvetica"/>
              </a:rPr>
              <a:t>Выявление и анализ потребностей в профессиональном развитии педагога</a:t>
            </a:r>
          </a:p>
          <a:p>
            <a:pPr marL="285750" marR="0" indent="-28575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lang="ru-RU" sz="1400" dirty="0">
                <a:solidFill>
                  <a:srgbClr val="000000"/>
                </a:solidFill>
                <a:latin typeface="+mj-lt"/>
                <a:ea typeface="+mj-ea"/>
                <a:cs typeface="+mj-cs"/>
                <a:sym typeface="Helvetica"/>
              </a:rPr>
              <a:t>Развитие профессиональных компетенций сотрудников ТР</a:t>
            </a:r>
          </a:p>
          <a:p>
            <a:pPr marL="285750" marR="0" indent="-28575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kumimoji="0" lang="ru-RU" sz="14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Helvetica"/>
              </a:rPr>
              <a:t>Организация непрерывного повышения их профессионального мастерства</a:t>
            </a:r>
          </a:p>
          <a:p>
            <a:pPr marL="285750" marR="0" indent="-28575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lang="ru-RU" sz="1400" dirty="0">
                <a:solidFill>
                  <a:srgbClr val="000000"/>
                </a:solidFill>
                <a:latin typeface="+mj-lt"/>
                <a:ea typeface="+mj-ea"/>
                <a:cs typeface="+mj-cs"/>
                <a:sym typeface="Helvetica"/>
              </a:rPr>
              <a:t>Обеспечение трансляции лучших практик и поддержка форматов «горизонтального» обучения</a:t>
            </a:r>
            <a:endParaRPr kumimoji="0" lang="ru-RU" sz="14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+mj-lt"/>
              <a:ea typeface="+mj-ea"/>
              <a:cs typeface="+mj-cs"/>
              <a:sym typeface="Helvetica"/>
            </a:endParaRPr>
          </a:p>
          <a:p>
            <a:pPr marL="285750" marR="0" indent="-28575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lang="ru-RU" sz="1400" dirty="0">
                <a:solidFill>
                  <a:srgbClr val="000000"/>
                </a:solidFill>
                <a:latin typeface="+mj-lt"/>
                <a:ea typeface="+mj-ea"/>
                <a:cs typeface="+mj-cs"/>
                <a:sym typeface="Helvetica"/>
              </a:rPr>
              <a:t>Формирование профессионального сообщества «Точки роста»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D2E6AFF8-A9DE-443B-B441-C82D831EF822}"/>
              </a:ext>
            </a:extLst>
          </p:cNvPr>
          <p:cNvSpPr txBox="1"/>
          <p:nvPr/>
        </p:nvSpPr>
        <p:spPr>
          <a:xfrm>
            <a:off x="1204111" y="5678484"/>
            <a:ext cx="4891889" cy="95410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8" tIns="45718" rIns="45718" bIns="45718" numCol="1" spcCol="38100" rtlCol="0" anchor="t">
            <a:spAutoFit/>
          </a:bodyPr>
          <a:lstStyle/>
          <a:p>
            <a:pPr marL="285750" marR="0" indent="-28575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kumimoji="0" lang="ru-RU" sz="14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Helvetica"/>
              </a:rPr>
              <a:t>Создание единого коммуникативного пространства</a:t>
            </a:r>
          </a:p>
          <a:p>
            <a:pPr marL="285750" marR="0" indent="-28575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lang="ru-RU" sz="1400" dirty="0">
                <a:solidFill>
                  <a:srgbClr val="000000"/>
                </a:solidFill>
                <a:latin typeface="+mj-lt"/>
                <a:ea typeface="+mj-ea"/>
                <a:cs typeface="+mj-cs"/>
                <a:sym typeface="Helvetica"/>
              </a:rPr>
              <a:t>Обеспечение оперативной обратной связи</a:t>
            </a:r>
          </a:p>
          <a:p>
            <a:pPr marL="285750" marR="0" indent="-28575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lang="ru-RU" sz="1400" dirty="0">
                <a:solidFill>
                  <a:srgbClr val="000000"/>
                </a:solidFill>
                <a:latin typeface="+mj-lt"/>
                <a:ea typeface="+mj-ea"/>
                <a:cs typeface="+mj-cs"/>
                <a:sym typeface="Helvetica"/>
              </a:rPr>
              <a:t>Формирование открытого информационного ресурса</a:t>
            </a:r>
          </a:p>
          <a:p>
            <a:pPr marL="285750" marR="0" indent="-28575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endParaRPr lang="ru-RU" sz="1400" dirty="0">
              <a:solidFill>
                <a:srgbClr val="000000"/>
              </a:solidFill>
              <a:latin typeface="+mj-lt"/>
              <a:ea typeface="+mj-ea"/>
              <a:cs typeface="+mj-cs"/>
              <a:sym typeface="Helvetica"/>
            </a:endParaRPr>
          </a:p>
        </p:txBody>
      </p:sp>
    </p:spTree>
    <p:extLst>
      <p:ext uri="{BB962C8B-B14F-4D97-AF65-F5344CB8AC3E}">
        <p14:creationId xmlns:p14="http://schemas.microsoft.com/office/powerpoint/2010/main" val="3210933278"/>
      </p:ext>
    </p:extLst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>
            <a:extLst>
              <a:ext uri="{FF2B5EF4-FFF2-40B4-BE49-F238E27FC236}">
                <a16:creationId xmlns:a16="http://schemas.microsoft.com/office/drawing/2014/main" xmlns="" id="{8D9E19EC-2B4B-407C-A1BB-2600685BF66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445247354"/>
              </p:ext>
            </p:extLst>
          </p:nvPr>
        </p:nvGraphicFramePr>
        <p:xfrm>
          <a:off x="514905" y="239985"/>
          <a:ext cx="8128000" cy="637803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Облачко с текстом: прямоугольное 4">
            <a:extLst>
              <a:ext uri="{FF2B5EF4-FFF2-40B4-BE49-F238E27FC236}">
                <a16:creationId xmlns:a16="http://schemas.microsoft.com/office/drawing/2014/main" xmlns="" id="{E140BD41-A75C-42A4-9810-919A40843502}"/>
              </a:ext>
            </a:extLst>
          </p:cNvPr>
          <p:cNvSpPr/>
          <p:nvPr/>
        </p:nvSpPr>
        <p:spPr>
          <a:xfrm>
            <a:off x="585924" y="1405246"/>
            <a:ext cx="2672179" cy="3323983"/>
          </a:xfrm>
          <a:prstGeom prst="wedgeRectCallout">
            <a:avLst>
              <a:gd name="adj1" fmla="val -17966"/>
              <a:gd name="adj2" fmla="val 61248"/>
            </a:avLst>
          </a:prstGeom>
          <a:solidFill>
            <a:srgbClr val="FFFFFF"/>
          </a:solidFill>
          <a:ln w="25400" cap="flat">
            <a:solidFill>
              <a:schemeClr val="accent2">
                <a:lumMod val="75000"/>
              </a:schemeClr>
            </a:solidFill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8" tIns="45718" rIns="45718" bIns="45718" numCol="1" spcCol="38100" rtlCol="0" anchor="ctr">
            <a:spAutoFit/>
          </a:bodyPr>
          <a:lstStyle/>
          <a:p>
            <a:pPr marL="285750" marR="0" indent="-28575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kumimoji="0" lang="ru-RU" sz="14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Helvetica"/>
              </a:rPr>
              <a:t>Гарантийное письмо на </a:t>
            </a:r>
            <a:r>
              <a:rPr kumimoji="0" lang="ru-RU" sz="1400" b="0" i="0" u="none" strike="noStrike" cap="none" spc="0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Helvetica"/>
              </a:rPr>
              <a:t>софинансирование</a:t>
            </a:r>
            <a:r>
              <a:rPr kumimoji="0" lang="ru-RU" sz="14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Helvetica"/>
              </a:rPr>
              <a:t> 20% и приведение площадок в соответствии с брендбуком</a:t>
            </a:r>
          </a:p>
          <a:p>
            <a:pPr marL="285750" marR="0" indent="-28575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lang="ru-RU" sz="1400" dirty="0">
                <a:solidFill>
                  <a:srgbClr val="000000"/>
                </a:solidFill>
                <a:latin typeface="+mj-lt"/>
                <a:ea typeface="+mj-ea"/>
                <a:cs typeface="+mj-cs"/>
                <a:sym typeface="Helvetica"/>
              </a:rPr>
              <a:t>Дорожная карта</a:t>
            </a:r>
          </a:p>
          <a:p>
            <a:pPr marL="285750" marR="0" indent="-28575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kumimoji="0" lang="ru-RU" sz="14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Helvetica"/>
              </a:rPr>
              <a:t>Значения индикаторов эффективности</a:t>
            </a:r>
          </a:p>
          <a:p>
            <a:pPr marL="285750" marR="0" indent="-28575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kumimoji="0" lang="ru-RU" sz="14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Helvetica"/>
              </a:rPr>
              <a:t>Операционные расходы</a:t>
            </a:r>
          </a:p>
          <a:p>
            <a:pPr marL="285750" marR="0" indent="-28575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lang="ru-RU" sz="1400" dirty="0">
                <a:solidFill>
                  <a:srgbClr val="000000"/>
                </a:solidFill>
                <a:latin typeface="+mj-lt"/>
                <a:ea typeface="+mj-ea"/>
                <a:cs typeface="+mj-cs"/>
                <a:sym typeface="Helvetica"/>
              </a:rPr>
              <a:t>План этажа и выбранные кабинеты</a:t>
            </a:r>
            <a:endParaRPr kumimoji="0" lang="ru-RU" sz="14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+mj-lt"/>
              <a:ea typeface="+mj-ea"/>
              <a:cs typeface="+mj-cs"/>
              <a:sym typeface="Helvetica"/>
            </a:endParaRPr>
          </a:p>
          <a:p>
            <a:pPr marL="285750" marR="0" indent="-28575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kumimoji="0" lang="ru-RU" sz="14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Helvetica"/>
              </a:rPr>
              <a:t>Штатное расписание</a:t>
            </a:r>
          </a:p>
          <a:p>
            <a:pPr marL="285750" marR="0" indent="-28575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lang="ru-RU" sz="1400" dirty="0">
                <a:solidFill>
                  <a:srgbClr val="000000"/>
                </a:solidFill>
                <a:latin typeface="+mj-lt"/>
                <a:ea typeface="+mj-ea"/>
                <a:cs typeface="+mj-cs"/>
                <a:sym typeface="Helvetica"/>
              </a:rPr>
              <a:t>Предварительная смета на проведение ремонтных работ, закупку мебели и брендирование</a:t>
            </a:r>
            <a:endParaRPr kumimoji="0" lang="ru-RU" sz="14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+mj-lt"/>
              <a:ea typeface="+mj-ea"/>
              <a:cs typeface="+mj-cs"/>
              <a:sym typeface="Helvetica"/>
            </a:endParaRPr>
          </a:p>
        </p:txBody>
      </p:sp>
      <p:sp>
        <p:nvSpPr>
          <p:cNvPr id="6" name="Облачко с текстом: прямоугольное 5">
            <a:extLst>
              <a:ext uri="{FF2B5EF4-FFF2-40B4-BE49-F238E27FC236}">
                <a16:creationId xmlns:a16="http://schemas.microsoft.com/office/drawing/2014/main" xmlns="" id="{9535B862-1FCD-4766-ABC6-2190776BEE7C}"/>
              </a:ext>
            </a:extLst>
          </p:cNvPr>
          <p:cNvSpPr/>
          <p:nvPr/>
        </p:nvSpPr>
        <p:spPr>
          <a:xfrm>
            <a:off x="7580544" y="4413036"/>
            <a:ext cx="3959440" cy="2031321"/>
          </a:xfrm>
          <a:prstGeom prst="wedgeRectCallout">
            <a:avLst>
              <a:gd name="adj1" fmla="val -66797"/>
              <a:gd name="adj2" fmla="val 2293"/>
            </a:avLst>
          </a:prstGeom>
          <a:solidFill>
            <a:srgbClr val="FFFFFF"/>
          </a:solidFill>
          <a:ln w="25400" cap="flat">
            <a:solidFill>
              <a:schemeClr val="accent2">
                <a:lumMod val="75000"/>
              </a:schemeClr>
            </a:solidFill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8" tIns="45718" rIns="45718" bIns="45718" numCol="1" spcCol="38100" rtlCol="0" anchor="ctr">
            <a:spAutoFit/>
          </a:bodyPr>
          <a:lstStyle/>
          <a:p>
            <a:pPr marL="285750" marR="0" indent="-28575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kumimoji="0" lang="ru-RU" sz="14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Helvetica"/>
              </a:rPr>
              <a:t>О создании и развитии федеральной сети ТР: концепция, нормативная база, требования к условиям реализации</a:t>
            </a:r>
          </a:p>
          <a:p>
            <a:pPr marL="285750" marR="0" indent="-28575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lang="ru-RU" sz="1400" dirty="0">
                <a:solidFill>
                  <a:srgbClr val="000000"/>
                </a:solidFill>
                <a:latin typeface="+mj-lt"/>
                <a:ea typeface="+mj-ea"/>
                <a:cs typeface="+mj-cs"/>
                <a:sym typeface="Helvetica"/>
              </a:rPr>
              <a:t>Финансовое обеспечение</a:t>
            </a:r>
          </a:p>
          <a:p>
            <a:pPr marL="285750" marR="0" indent="-28575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kumimoji="0" lang="ru-RU" sz="14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Helvetica"/>
              </a:rPr>
              <a:t>Проектирование Дорожной карты</a:t>
            </a:r>
          </a:p>
          <a:p>
            <a:pPr marL="285750" marR="0" indent="-28575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lang="ru-RU" sz="1400" dirty="0">
                <a:solidFill>
                  <a:srgbClr val="000000"/>
                </a:solidFill>
                <a:latin typeface="+mj-lt"/>
                <a:ea typeface="+mj-ea"/>
                <a:cs typeface="+mj-cs"/>
                <a:sym typeface="Helvetica"/>
              </a:rPr>
              <a:t>Формирование и реализация </a:t>
            </a:r>
            <a:r>
              <a:rPr lang="ru-RU" sz="1400" dirty="0" err="1">
                <a:solidFill>
                  <a:srgbClr val="000000"/>
                </a:solidFill>
                <a:latin typeface="+mj-lt"/>
                <a:ea typeface="+mj-ea"/>
                <a:cs typeface="+mj-cs"/>
                <a:sym typeface="Helvetica"/>
              </a:rPr>
              <a:t>медиаплана</a:t>
            </a:r>
            <a:endParaRPr lang="ru-RU" sz="1400" dirty="0">
              <a:solidFill>
                <a:srgbClr val="000000"/>
              </a:solidFill>
              <a:latin typeface="+mj-lt"/>
              <a:ea typeface="+mj-ea"/>
              <a:cs typeface="+mj-cs"/>
              <a:sym typeface="Helvetica"/>
            </a:endParaRPr>
          </a:p>
          <a:p>
            <a:pPr marL="285750" marR="0" indent="-28575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kumimoji="0" lang="ru-RU" sz="14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Helvetica"/>
              </a:rPr>
              <a:t>Возможные механизмы достижения показателей эффективности деятельности центра</a:t>
            </a:r>
          </a:p>
        </p:txBody>
      </p:sp>
      <p:sp>
        <p:nvSpPr>
          <p:cNvPr id="7" name="Облачко с текстом: прямоугольное 6">
            <a:extLst>
              <a:ext uri="{FF2B5EF4-FFF2-40B4-BE49-F238E27FC236}">
                <a16:creationId xmlns:a16="http://schemas.microsoft.com/office/drawing/2014/main" xmlns="" id="{FA690647-85D7-4BD1-BD05-E1398223618E}"/>
              </a:ext>
            </a:extLst>
          </p:cNvPr>
          <p:cNvSpPr/>
          <p:nvPr/>
        </p:nvSpPr>
        <p:spPr>
          <a:xfrm>
            <a:off x="8713924" y="879963"/>
            <a:ext cx="3266982" cy="2893096"/>
          </a:xfrm>
          <a:prstGeom prst="wedgeRectCallout">
            <a:avLst>
              <a:gd name="adj1" fmla="val -61664"/>
              <a:gd name="adj2" fmla="val 3786"/>
            </a:avLst>
          </a:prstGeom>
          <a:solidFill>
            <a:srgbClr val="FFFFFF"/>
          </a:solidFill>
          <a:ln w="25400" cap="flat">
            <a:solidFill>
              <a:schemeClr val="accent2">
                <a:lumMod val="75000"/>
              </a:schemeClr>
            </a:solidFill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8" tIns="45718" rIns="45718" bIns="45718" numCol="1" spcCol="38100" rtlCol="0" anchor="ctr">
            <a:spAutoFit/>
          </a:bodyPr>
          <a:lstStyle/>
          <a:p>
            <a:pPr marL="285750" marR="0" indent="-28575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kumimoji="0" lang="ru-RU" sz="14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Helvetica"/>
              </a:rPr>
              <a:t>Мониторинг выбора помещений для создания ТР</a:t>
            </a:r>
            <a:endParaRPr lang="ru-RU" sz="1400" dirty="0">
              <a:solidFill>
                <a:srgbClr val="000000"/>
              </a:solidFill>
              <a:latin typeface="+mj-lt"/>
              <a:ea typeface="+mj-ea"/>
              <a:cs typeface="+mj-cs"/>
              <a:sym typeface="Helvetica"/>
            </a:endParaRPr>
          </a:p>
          <a:p>
            <a:pPr marL="285750" marR="0" indent="-28575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kumimoji="0" lang="ru-RU" sz="14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Helvetica"/>
              </a:rPr>
              <a:t>Мониторинг принятия локальных актов</a:t>
            </a:r>
          </a:p>
          <a:p>
            <a:pPr marL="285750" marR="0" indent="-28575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lang="ru-RU" sz="1400" dirty="0">
                <a:solidFill>
                  <a:srgbClr val="000000"/>
                </a:solidFill>
                <a:latin typeface="+mj-lt"/>
                <a:ea typeface="+mj-ea"/>
                <a:cs typeface="+mj-cs"/>
                <a:sym typeface="Helvetica"/>
              </a:rPr>
              <a:t>Мониторинг сайтов школ</a:t>
            </a:r>
          </a:p>
          <a:p>
            <a:pPr marL="285750" marR="0" indent="-28575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kumimoji="0" lang="ru-RU" sz="14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Helvetica"/>
              </a:rPr>
              <a:t>Мониторинг </a:t>
            </a:r>
            <a:r>
              <a:rPr kumimoji="0" lang="ru-RU" sz="1400" b="0" i="0" u="none" strike="noStrike" cap="none" spc="0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Helvetica"/>
              </a:rPr>
              <a:t>медиасопровождения</a:t>
            </a:r>
            <a:endParaRPr kumimoji="0" lang="ru-RU" sz="14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+mj-lt"/>
              <a:ea typeface="+mj-ea"/>
              <a:cs typeface="+mj-cs"/>
              <a:sym typeface="Helvetica"/>
            </a:endParaRPr>
          </a:p>
          <a:p>
            <a:pPr marL="285750" marR="0" indent="-28575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lang="ru-RU" sz="1400" dirty="0">
                <a:solidFill>
                  <a:srgbClr val="000000"/>
                </a:solidFill>
                <a:latin typeface="+mj-lt"/>
                <a:ea typeface="+mj-ea"/>
                <a:cs typeface="+mj-cs"/>
                <a:sym typeface="Helvetica"/>
              </a:rPr>
              <a:t>Мониторинг повышения квалификации сотрудников ТР на федеральной площадке</a:t>
            </a:r>
          </a:p>
          <a:p>
            <a:pPr marL="285750" marR="0" indent="-28575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kumimoji="0" lang="ru-RU" sz="14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Helvetica"/>
              </a:rPr>
              <a:t>Мониторинг готовности помещений к открытию ТР</a:t>
            </a:r>
          </a:p>
          <a:p>
            <a:pPr marL="285750" marR="0" indent="-28575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lang="ru-RU" sz="1400" dirty="0">
                <a:solidFill>
                  <a:srgbClr val="000000"/>
                </a:solidFill>
                <a:latin typeface="+mj-lt"/>
                <a:ea typeface="+mj-ea"/>
                <a:cs typeface="+mj-cs"/>
                <a:sym typeface="Helvetica"/>
              </a:rPr>
              <a:t>Мониторинг эффективности деятельности ТР</a:t>
            </a:r>
            <a:endParaRPr kumimoji="0" lang="ru-RU" sz="14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+mj-lt"/>
              <a:ea typeface="+mj-ea"/>
              <a:cs typeface="+mj-cs"/>
              <a:sym typeface="Helvetica"/>
            </a:endParaRPr>
          </a:p>
        </p:txBody>
      </p:sp>
      <p:sp>
        <p:nvSpPr>
          <p:cNvPr id="8" name="Заголовок 1">
            <a:extLst>
              <a:ext uri="{FF2B5EF4-FFF2-40B4-BE49-F238E27FC236}">
                <a16:creationId xmlns:a16="http://schemas.microsoft.com/office/drawing/2014/main" xmlns="" id="{03A7D9D7-9258-45D6-91D3-027CEEECA2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56325" y="167682"/>
            <a:ext cx="8053614" cy="917575"/>
          </a:xfrm>
        </p:spPr>
        <p:txBody>
          <a:bodyPr/>
          <a:lstStyle/>
          <a:p>
            <a:r>
              <a:rPr lang="ru-RU" dirty="0"/>
              <a:t>Организационное сопровождение</a:t>
            </a:r>
          </a:p>
        </p:txBody>
      </p:sp>
    </p:spTree>
    <p:extLst>
      <p:ext uri="{BB962C8B-B14F-4D97-AF65-F5344CB8AC3E}">
        <p14:creationId xmlns:p14="http://schemas.microsoft.com/office/powerpoint/2010/main" val="4208828346"/>
      </p:ext>
    </p:extLst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2C9ED3EB-E012-423F-8D38-98F0386F61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Региональный рейтинг центров </a:t>
            </a:r>
            <a:br>
              <a:rPr lang="ru-RU" dirty="0"/>
            </a:br>
            <a:r>
              <a:rPr lang="ru-RU" dirty="0"/>
              <a:t>«Точка роста»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231EA7B0-3257-46E7-A217-F9DBAC50823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90113" y="1282698"/>
            <a:ext cx="3098307" cy="5513033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8ABF8615-871C-430C-9D13-61EB633FA0F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977196" y="1282698"/>
            <a:ext cx="3098307" cy="5513033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9D9D6DB4-1764-4AEF-B99E-62662E4F2D00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152160" y="843317"/>
            <a:ext cx="4838330" cy="3488925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87F31BA5-12E9-4020-93B9-939884737638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936397" y="4425393"/>
            <a:ext cx="3400385" cy="21840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5551419"/>
      </p:ext>
    </p:extLst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48847FDF-0AE5-43F9-B488-9C6B920A09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04900" y="77300"/>
            <a:ext cx="8053614" cy="917575"/>
          </a:xfrm>
        </p:spPr>
        <p:txBody>
          <a:bodyPr/>
          <a:lstStyle/>
          <a:p>
            <a:r>
              <a:rPr lang="ru-RU" dirty="0"/>
              <a:t>Методическое сопровождение</a:t>
            </a:r>
          </a:p>
        </p:txBody>
      </p:sp>
      <p:graphicFrame>
        <p:nvGraphicFramePr>
          <p:cNvPr id="5" name="Схема 4">
            <a:extLst>
              <a:ext uri="{FF2B5EF4-FFF2-40B4-BE49-F238E27FC236}">
                <a16:creationId xmlns:a16="http://schemas.microsoft.com/office/drawing/2014/main" xmlns="" id="{875476A6-FE0D-469B-8682-2CF8AB41349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931398278"/>
              </p:ext>
            </p:extLst>
          </p:nvPr>
        </p:nvGraphicFramePr>
        <p:xfrm>
          <a:off x="1104900" y="1162976"/>
          <a:ext cx="8209590" cy="551689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293631793"/>
      </p:ext>
    </p:extLst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48847FDF-0AE5-43F9-B488-9C6B920A09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Региональная площадка центров </a:t>
            </a:r>
            <a:br>
              <a:rPr lang="ru-RU" dirty="0"/>
            </a:br>
            <a:r>
              <a:rPr lang="ru-RU" dirty="0"/>
              <a:t>«Точка роста» </a:t>
            </a:r>
            <a:r>
              <a:rPr lang="en-US" sz="2200" dirty="0">
                <a:hlinkClick r:id="rId2"/>
              </a:rPr>
              <a:t>http://tochkarosta.68edu.ru/</a:t>
            </a:r>
            <a:endParaRPr lang="ru-RU" sz="2200" dirty="0"/>
          </a:p>
        </p:txBody>
      </p:sp>
      <p:graphicFrame>
        <p:nvGraphicFramePr>
          <p:cNvPr id="4" name="Схема 3">
            <a:extLst>
              <a:ext uri="{FF2B5EF4-FFF2-40B4-BE49-F238E27FC236}">
                <a16:creationId xmlns:a16="http://schemas.microsoft.com/office/drawing/2014/main" xmlns="" id="{5F09FE93-FC46-466C-B6DA-BCE3FDD047D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080700674"/>
              </p:ext>
            </p:extLst>
          </p:nvPr>
        </p:nvGraphicFramePr>
        <p:xfrm>
          <a:off x="257452" y="1353722"/>
          <a:ext cx="8771138" cy="541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DF8188E5-596F-4E10-88BA-DCA2DC400B83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383553" y="823912"/>
            <a:ext cx="1503430" cy="2451948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A9B26446-0823-47CE-8258-3A5043D52184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257766" y="2392533"/>
            <a:ext cx="1532904" cy="2379216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E1718639-AE7F-4709-BD62-EB4C7F85623F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028590" y="4164606"/>
            <a:ext cx="1611766" cy="24519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5772742"/>
      </p:ext>
    </p:extLst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1">
            <a:extLst>
              <a:ext uri="{FF2B5EF4-FFF2-40B4-BE49-F238E27FC236}">
                <a16:creationId xmlns:a16="http://schemas.microsoft.com/office/drawing/2014/main" xmlns="" id="{F40AC4F2-E188-4C1A-9B8A-F109297CA223}"/>
              </a:ext>
            </a:extLst>
          </p:cNvPr>
          <p:cNvSpPr txBox="1">
            <a:spLocks/>
          </p:cNvSpPr>
          <p:nvPr/>
        </p:nvSpPr>
        <p:spPr>
          <a:xfrm>
            <a:off x="3025187" y="1904984"/>
            <a:ext cx="8052387" cy="2708266"/>
          </a:xfrm>
          <a:prstGeom prst="rect">
            <a:avLst/>
          </a:prstGeom>
        </p:spPr>
        <p:txBody>
          <a:bodyPr vert="horz" lIns="43548" tIns="21774" rIns="43548" bIns="21774" rtlCol="0" anchor="ctr" anchorCtr="0">
            <a:noAutofit/>
          </a:bodyPr>
          <a:lstStyle>
            <a:lvl1pPr algn="ctr" defTabSz="100794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614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sz="6000" dirty="0">
                <a:solidFill>
                  <a:srgbClr val="484C6A"/>
                </a:solidFill>
                <a:latin typeface="Muller Black" pitchFamily="50" charset="-52"/>
                <a:cs typeface="Arial" panose="020B0604020202020204" pitchFamily="34" charset="0"/>
              </a:rPr>
              <a:t>Спасибо </a:t>
            </a:r>
            <a:br>
              <a:rPr lang="ru-RU" sz="6000" dirty="0">
                <a:solidFill>
                  <a:srgbClr val="484C6A"/>
                </a:solidFill>
                <a:latin typeface="Muller Black" pitchFamily="50" charset="-52"/>
                <a:cs typeface="Arial" panose="020B0604020202020204" pitchFamily="34" charset="0"/>
              </a:rPr>
            </a:br>
            <a:r>
              <a:rPr lang="ru-RU" sz="6000" dirty="0">
                <a:solidFill>
                  <a:srgbClr val="484C6A"/>
                </a:solidFill>
                <a:latin typeface="Muller Black" pitchFamily="50" charset="-52"/>
                <a:cs typeface="Arial" panose="020B0604020202020204" pitchFamily="34" charset="0"/>
              </a:rPr>
              <a:t>за внимание!</a:t>
            </a:r>
            <a:endParaRPr lang="ru-RU" sz="6000" dirty="0">
              <a:solidFill>
                <a:srgbClr val="FF0000"/>
              </a:solidFill>
              <a:latin typeface="Muller Black" pitchFamily="50" charset="-52"/>
              <a:cs typeface="Arial" panose="020B0604020202020204" pitchFamily="34" charset="0"/>
            </a:endParaRPr>
          </a:p>
        </p:txBody>
      </p:sp>
      <p:sp>
        <p:nvSpPr>
          <p:cNvPr id="5" name="Заголовок 1">
            <a:extLst>
              <a:ext uri="{FF2B5EF4-FFF2-40B4-BE49-F238E27FC236}">
                <a16:creationId xmlns:a16="http://schemas.microsoft.com/office/drawing/2014/main" xmlns="" id="{BA0EE7FC-157D-4914-AC43-658AE58ADF20}"/>
              </a:ext>
            </a:extLst>
          </p:cNvPr>
          <p:cNvSpPr txBox="1">
            <a:spLocks/>
          </p:cNvSpPr>
          <p:nvPr/>
        </p:nvSpPr>
        <p:spPr>
          <a:xfrm>
            <a:off x="7048888" y="445609"/>
            <a:ext cx="4839272" cy="681383"/>
          </a:xfrm>
          <a:prstGeom prst="rect">
            <a:avLst/>
          </a:prstGeom>
        </p:spPr>
        <p:txBody>
          <a:bodyPr vert="horz" lIns="43548" tIns="21774" rIns="43548" bIns="21774" rtlCol="0" anchor="t" anchorCtr="0">
            <a:noAutofit/>
          </a:bodyPr>
          <a:lstStyle>
            <a:lvl1pPr algn="ctr" defTabSz="100794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614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sz="1200" dirty="0">
                <a:solidFill>
                  <a:srgbClr val="FF0000"/>
                </a:solidFill>
                <a:latin typeface="Muller Black" pitchFamily="50" charset="-52"/>
                <a:cs typeface="Arial" panose="020B0604020202020204" pitchFamily="34" charset="0"/>
              </a:rPr>
              <a:t>I</a:t>
            </a:r>
            <a:r>
              <a:rPr lang="en-US" sz="1200" dirty="0">
                <a:solidFill>
                  <a:srgbClr val="FF0000"/>
                </a:solidFill>
                <a:latin typeface="Muller Black" pitchFamily="50" charset="-52"/>
                <a:cs typeface="Arial" panose="020B0604020202020204" pitchFamily="34" charset="0"/>
              </a:rPr>
              <a:t>I</a:t>
            </a:r>
            <a:r>
              <a:rPr lang="ru-RU" sz="1200" dirty="0">
                <a:solidFill>
                  <a:srgbClr val="FF0000"/>
                </a:solidFill>
                <a:latin typeface="Muller Black" pitchFamily="50" charset="-52"/>
                <a:cs typeface="Arial" panose="020B0604020202020204" pitchFamily="34" charset="0"/>
              </a:rPr>
              <a:t> Всероссийский Форум </a:t>
            </a:r>
            <a:r>
              <a:rPr lang="ru-RU" sz="1200" kern="1200" dirty="0">
                <a:solidFill>
                  <a:srgbClr val="484C6A"/>
                </a:solidFill>
                <a:latin typeface="Muller Black" pitchFamily="50" charset="-52"/>
                <a:ea typeface="+mj-ea"/>
                <a:cs typeface="Arial" panose="020B0604020202020204" pitchFamily="34" charset="0"/>
              </a:rPr>
              <a:t>центров «Точка роста» </a:t>
            </a:r>
            <a:endParaRPr lang="en-US" sz="1200" kern="1200" dirty="0">
              <a:solidFill>
                <a:srgbClr val="484C6A"/>
              </a:solidFill>
              <a:latin typeface="Muller Black" pitchFamily="50" charset="-52"/>
              <a:ea typeface="+mj-ea"/>
              <a:cs typeface="Arial" panose="020B0604020202020204" pitchFamily="34" charset="0"/>
            </a:endParaRPr>
          </a:p>
          <a:p>
            <a:pPr algn="l"/>
            <a:r>
              <a:rPr lang="ru-RU" sz="1200" dirty="0">
                <a:solidFill>
                  <a:srgbClr val="484C6A"/>
                </a:solidFill>
                <a:latin typeface="Muller Black" pitchFamily="50" charset="-52"/>
                <a:cs typeface="Arial" panose="020B0604020202020204" pitchFamily="34" charset="0"/>
              </a:rPr>
              <a:t>«Вектор трансформации образования общеобразовательных организаций сельских территорий и малых городов»</a:t>
            </a: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xmlns="" id="{2735A365-77AE-4B42-935A-84EEAD5FFB7A}"/>
              </a:ext>
            </a:extLst>
          </p:cNvPr>
          <p:cNvSpPr/>
          <p:nvPr/>
        </p:nvSpPr>
        <p:spPr>
          <a:xfrm>
            <a:off x="2691588" y="4613249"/>
            <a:ext cx="7782294" cy="77976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857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DF55672F-1D90-4C01-BA0A-E3BD6DDD72E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853223" y="203609"/>
            <a:ext cx="1972247" cy="712219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F98E3054-4B50-414C-B6C9-AC05AB1E187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519849" y="343413"/>
            <a:ext cx="820499" cy="681383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652F3D1F-618D-41E0-B52B-22227D6DC4E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3678565" y="456516"/>
            <a:ext cx="836440" cy="356537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xmlns="" id="{FA159E77-2255-40A2-B4BD-8389B97E84E4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9931" t="41188" r="10648" b="42046"/>
          <a:stretch/>
        </p:blipFill>
        <p:spPr>
          <a:xfrm>
            <a:off x="513390" y="486787"/>
            <a:ext cx="1870952" cy="2792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7742702"/>
      </p:ext>
    </p:extLst>
  </p:cSld>
  <p:clrMapOvr>
    <a:masterClrMapping/>
  </p:clrMapOvr>
  <p:transition spd="med"/>
</p:sld>
</file>

<file path=ppt/theme/theme1.xml><?xml version="1.0" encoding="utf-8"?>
<a:theme xmlns:a="http://schemas.openxmlformats.org/drawingml/2006/main" name="1_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000FF"/>
      </a:hlink>
      <a:folHlink>
        <a:srgbClr val="FF00FF"/>
      </a:folHlink>
    </a:clrScheme>
    <a:fontScheme name="Тема Office">
      <a:majorFont>
        <a:latin typeface="Helvetica"/>
        <a:ea typeface="Helvetica"/>
        <a:cs typeface="Helvetica"/>
      </a:majorFont>
      <a:minorFont>
        <a:latin typeface="Calibri"/>
        <a:ea typeface="Calibri"/>
        <a:cs typeface="Calibri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456</TotalTime>
  <Words>355</Words>
  <Application>Microsoft Office PowerPoint</Application>
  <PresentationFormat>Широкоэкранный</PresentationFormat>
  <Paragraphs>69</Paragraphs>
  <Slides>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4" baseType="lpstr">
      <vt:lpstr>Arial</vt:lpstr>
      <vt:lpstr>Calibri</vt:lpstr>
      <vt:lpstr>Helvetica</vt:lpstr>
      <vt:lpstr>Muller Black</vt:lpstr>
      <vt:lpstr>Muller Bold</vt:lpstr>
      <vt:lpstr>1_Тема Office</vt:lpstr>
      <vt:lpstr>Презентация PowerPoint</vt:lpstr>
      <vt:lpstr>Школа будущего? Школа настоящего</vt:lpstr>
      <vt:lpstr>Презентация PowerPoint</vt:lpstr>
      <vt:lpstr>Организационное сопровождение</vt:lpstr>
      <vt:lpstr>Региональный рейтинг центров  «Точка роста»</vt:lpstr>
      <vt:lpstr>Методическое сопровождение</vt:lpstr>
      <vt:lpstr>Региональная площадка центров  «Точка роста» http://tochkarosta.68edu.ru/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Чувакаев Эльмир</dc:creator>
  <cp:lastModifiedBy>Котова Ирина Алексеевна</cp:lastModifiedBy>
  <cp:revision>79</cp:revision>
  <cp:lastPrinted>2020-10-21T12:58:01Z</cp:lastPrinted>
  <dcterms:created xsi:type="dcterms:W3CDTF">2019-11-01T14:27:23Z</dcterms:created>
  <dcterms:modified xsi:type="dcterms:W3CDTF">2020-10-26T04:32:20Z</dcterms:modified>
</cp:coreProperties>
</file>