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5" r:id="rId10"/>
    <p:sldId id="274" r:id="rId11"/>
    <p:sldId id="276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0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Параллелограмм 6">
            <a:extLst>
              <a:ext uri="{FF2B5EF4-FFF2-40B4-BE49-F238E27FC236}">
                <a16:creationId xmlns:a16="http://schemas.microsoft.com/office/drawing/2014/main" id="{28F85B2D-7FCC-4EEA-9BBB-6F27AF5BF478}"/>
              </a:ext>
            </a:extLst>
          </p:cNvPr>
          <p:cNvSpPr/>
          <p:nvPr userDrawn="1"/>
        </p:nvSpPr>
        <p:spPr>
          <a:xfrm rot="18919285">
            <a:off x="-547867" y="792195"/>
            <a:ext cx="1846767" cy="768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6" name="Рисунок 9" descr="Рисунок 9">
            <a:extLst>
              <a:ext uri="{FF2B5EF4-FFF2-40B4-BE49-F238E27FC236}">
                <a16:creationId xmlns:a16="http://schemas.microsoft.com/office/drawing/2014/main" id="{87198CF6-9465-4CEF-8EA8-10D9FCD0E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90605" y="258760"/>
            <a:ext cx="1675732" cy="6266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Номер слайда">
            <a:extLst>
              <a:ext uri="{FF2B5EF4-FFF2-40B4-BE49-F238E27FC236}">
                <a16:creationId xmlns:a16="http://schemas.microsoft.com/office/drawing/2014/main" id="{49CEBB83-4BB7-4A97-9C44-A160943E60F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6500" y="6362700"/>
            <a:ext cx="343901" cy="35813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22195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B38D47B3-52AB-4177-A78F-B76C0886F46B}"/>
              </a:ext>
            </a:extLst>
          </p:cNvPr>
          <p:cNvSpPr/>
          <p:nvPr userDrawn="1"/>
        </p:nvSpPr>
        <p:spPr>
          <a:xfrm rot="18900000">
            <a:off x="-1304110" y="3722080"/>
            <a:ext cx="4805847" cy="1683309"/>
          </a:xfrm>
          <a:prstGeom prst="parallelogram">
            <a:avLst>
              <a:gd name="adj" fmla="val 10058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 dirty="0"/>
          </a:p>
        </p:txBody>
      </p:sp>
    </p:spTree>
    <p:extLst>
      <p:ext uri="{BB962C8B-B14F-4D97-AF65-F5344CB8AC3E}">
        <p14:creationId xmlns:p14="http://schemas.microsoft.com/office/powerpoint/2010/main" val="19790222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64180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73;&#1077;&#1076;&#1085;&#1099;&#1077;%20&#1078;&#1080;&#1090;&#1077;&#1083;&#1080;%20&#1092;&#1072;&#1074;&#1077;&#1083;)\Desktop\&#1060;&#1086;&#1088;&#1091;&#1084;%20&#1050;&#1072;&#1087;&#1091;&#1089;&#1090;&#1082;&#1080;&#1085;&#1072;%20%20&#1053;.&#1040;\&#1052;&#1072;&#1089;&#1090;&#1077;&#1088;-&#1082;&#1083;&#1072;&#1089;&#1089;%20&#1076;&#1091;&#1073;&#1083;&#1100;%20&#1077;&#1097;&#1077;%20&#1088;&#1072;&#1079;%20(online-video-cutter.com).mp4" TargetMode="Externa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Мультипликационная студия на базе центра «Точка роста</a:t>
            </a:r>
            <a:r>
              <a:rPr lang="ru-RU" sz="3600" dirty="0" smtClean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»: </a:t>
            </a:r>
          </a:p>
          <a:p>
            <a:pPr algn="l"/>
            <a:r>
              <a:rPr lang="ru-RU" sz="3600" smtClean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цифровые технологии </a:t>
            </a:r>
            <a:r>
              <a:rPr lang="ru-RU" sz="3600" dirty="0" smtClean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развития художественного творчества детей </a:t>
            </a:r>
            <a:endParaRPr lang="ru-RU" sz="360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57831E3-F5F2-46F8-A0C7-4D523557FD00}"/>
              </a:ext>
            </a:extLst>
          </p:cNvPr>
          <p:cNvSpPr txBox="1">
            <a:spLocks/>
          </p:cNvSpPr>
          <p:nvPr/>
        </p:nvSpPr>
        <p:spPr>
          <a:xfrm>
            <a:off x="3025188" y="4859919"/>
            <a:ext cx="7572282" cy="1188456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71" dirty="0" err="1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Капусткина</a:t>
            </a:r>
            <a:r>
              <a:rPr lang="ru-RU" sz="2571" dirty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 Наталья </a:t>
            </a:r>
            <a:r>
              <a:rPr lang="ru-RU" sz="2571" dirty="0" smtClean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Александровна</a:t>
            </a:r>
          </a:p>
          <a:p>
            <a:pPr algn="l"/>
            <a:r>
              <a:rPr lang="ru-RU" sz="257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заместитель директора, руководитель Центра «Точка роста, МАОУ </a:t>
            </a:r>
            <a:r>
              <a:rPr lang="ru-RU" sz="257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Краснослободская</a:t>
            </a:r>
            <a:r>
              <a:rPr lang="ru-RU" sz="257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 ОШ, Нижегородская область</a:t>
            </a:r>
            <a:endParaRPr lang="ru-RU" sz="2570" dirty="0">
              <a:solidFill>
                <a:srgbClr val="484C6A"/>
              </a:solidFill>
              <a:latin typeface="Muller Bold" pitchFamily="50" charset="-52"/>
              <a:cs typeface="Arial" panose="020B0604020202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65249E6-038C-43D3-BE46-E4E565EAA8CC}"/>
              </a:ext>
            </a:extLst>
          </p:cNvPr>
          <p:cNvSpPr txBox="1">
            <a:spLocks/>
          </p:cNvSpPr>
          <p:nvPr/>
        </p:nvSpPr>
        <p:spPr>
          <a:xfrm>
            <a:off x="528581" y="4181212"/>
            <a:ext cx="1701921" cy="735459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ru-RU" sz="1714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1714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 </a:t>
            </a:r>
            <a:endParaRPr lang="ru-RU" sz="1714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9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18814" y="3240515"/>
            <a:ext cx="897160" cy="1688771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5972175" y="2327891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81700" y="5194916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86375" y="21526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04988" y="61912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Заголовок 1"/>
          <p:cNvSpPr txBox="1">
            <a:spLocks/>
          </p:cNvSpPr>
          <p:nvPr/>
        </p:nvSpPr>
        <p:spPr>
          <a:xfrm>
            <a:off x="1816390" y="482632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5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488851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оловок 1"/>
          <p:cNvSpPr txBox="1">
            <a:spLocks/>
          </p:cNvSpPr>
          <p:nvPr/>
        </p:nvSpPr>
        <p:spPr>
          <a:xfrm rot="16200000">
            <a:off x="-802292" y="3388306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 rot="5400000">
            <a:off x="10038769" y="3605750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8" name="Рисунок 27" descr="QdOj0lvDZw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0289" y="2494723"/>
            <a:ext cx="4593359" cy="308281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9" name="Рисунок 28" descr="riDPf5711c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49628" y="2475913"/>
            <a:ext cx="4152365" cy="31121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15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Мультипликационная студия на базе центра «Точка роста» </a:t>
            </a:r>
            <a:endParaRPr lang="ru-RU" sz="415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57831E3-F5F2-46F8-A0C7-4D523557FD00}"/>
              </a:ext>
            </a:extLst>
          </p:cNvPr>
          <p:cNvSpPr txBox="1">
            <a:spLocks/>
          </p:cNvSpPr>
          <p:nvPr/>
        </p:nvSpPr>
        <p:spPr>
          <a:xfrm>
            <a:off x="3025188" y="4859919"/>
            <a:ext cx="7572282" cy="1188456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71" dirty="0" err="1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Капусткина</a:t>
            </a:r>
            <a:r>
              <a:rPr lang="ru-RU" sz="2571" dirty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 Наталья </a:t>
            </a:r>
            <a:r>
              <a:rPr lang="ru-RU" sz="2571" dirty="0" smtClean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Александровна</a:t>
            </a:r>
          </a:p>
          <a:p>
            <a:pPr algn="l"/>
            <a:r>
              <a:rPr lang="ru-RU" sz="257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заместитель директора, руководитель Центра «Точка роста, МАОУ </a:t>
            </a:r>
            <a:r>
              <a:rPr lang="ru-RU" sz="257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Краснослободская</a:t>
            </a:r>
            <a:r>
              <a:rPr lang="ru-RU" sz="257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 ОШ, Нижегородская область</a:t>
            </a:r>
            <a:endParaRPr lang="ru-RU" sz="2570" dirty="0">
              <a:solidFill>
                <a:srgbClr val="484C6A"/>
              </a:solidFill>
              <a:latin typeface="Muller Bold" pitchFamily="50" charset="-52"/>
              <a:cs typeface="Arial" panose="020B0604020202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65249E6-038C-43D3-BE46-E4E565EAA8CC}"/>
              </a:ext>
            </a:extLst>
          </p:cNvPr>
          <p:cNvSpPr txBox="1">
            <a:spLocks/>
          </p:cNvSpPr>
          <p:nvPr/>
        </p:nvSpPr>
        <p:spPr>
          <a:xfrm>
            <a:off x="528581" y="4181212"/>
            <a:ext cx="1701921" cy="735459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714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</a:t>
            </a:r>
            <a:endParaRPr lang="ru-RU" sz="1714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9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Спасибо </a:t>
            </a:r>
            <a:b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</a:br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за внимание!</a:t>
            </a:r>
            <a:endParaRPr lang="ru-RU" sz="600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427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Лезов Н.Н\Точка роста\Точка Роста доклад\Входная групп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483" y="1644866"/>
            <a:ext cx="5643253" cy="447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6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52" y="1332275"/>
            <a:ext cx="4536798" cy="5218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89201" y="3312249"/>
            <a:ext cx="365150" cy="687341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2371726" y="3255870"/>
            <a:ext cx="800100" cy="800100"/>
          </a:xfrm>
          <a:prstGeom prst="ellipse">
            <a:avLst/>
          </a:prstGeom>
          <a:noFill/>
          <a:ln w="381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0" name="Прямая соединительная линия 9"/>
          <p:cNvCxnSpPr>
            <a:stCxn id="9" idx="2"/>
          </p:cNvCxnSpPr>
          <p:nvPr/>
        </p:nvCxnSpPr>
        <p:spPr>
          <a:xfrm flipH="1">
            <a:off x="1400175" y="3655920"/>
            <a:ext cx="971551" cy="0"/>
          </a:xfrm>
          <a:prstGeom prst="line">
            <a:avLst/>
          </a:prstGeom>
          <a:noFill/>
          <a:ln w="381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327288" y="3654240"/>
            <a:ext cx="409577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Прямая соединительная линия 11"/>
          <p:cNvCxnSpPr>
            <a:stCxn id="6" idx="2"/>
          </p:cNvCxnSpPr>
          <p:nvPr/>
        </p:nvCxnSpPr>
        <p:spPr>
          <a:xfrm>
            <a:off x="1327289" y="1084497"/>
            <a:ext cx="0" cy="2599773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09562" y="3099606"/>
            <a:ext cx="189279" cy="35628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098400" y="3662086"/>
            <a:ext cx="189279" cy="35628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01602" y="2702404"/>
            <a:ext cx="189279" cy="3562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84187" y="2921462"/>
            <a:ext cx="189279" cy="35628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04162" y="2378650"/>
            <a:ext cx="189279" cy="35628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89050" y="1695581"/>
            <a:ext cx="189279" cy="35628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50821" y="1872174"/>
            <a:ext cx="189279" cy="3562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29726" y="2476241"/>
            <a:ext cx="189279" cy="35628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37707" y="2651796"/>
            <a:ext cx="189279" cy="35628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48021" y="1623736"/>
            <a:ext cx="189279" cy="3562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56181" y="1367235"/>
            <a:ext cx="189279" cy="35628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40003" y="3245115"/>
            <a:ext cx="189279" cy="35628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04023" y="3758556"/>
            <a:ext cx="189279" cy="35628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06147" y="2899581"/>
            <a:ext cx="189279" cy="35628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26986" y="4244854"/>
            <a:ext cx="189279" cy="35628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066517" y="4851798"/>
            <a:ext cx="189279" cy="35628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32648" y="5197012"/>
            <a:ext cx="189279" cy="35628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22751" y="5944948"/>
            <a:ext cx="189279" cy="356289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30093" y="5129946"/>
            <a:ext cx="189279" cy="356289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26183" y="5623276"/>
            <a:ext cx="189279" cy="356289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40570" y="5445131"/>
            <a:ext cx="189279" cy="356289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01033" y="4647955"/>
            <a:ext cx="189279" cy="35628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26183" y="4946940"/>
            <a:ext cx="189279" cy="35628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059889" y="4092287"/>
            <a:ext cx="189279" cy="35628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9134" y="4390378"/>
            <a:ext cx="189279" cy="3562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5489" y="4568522"/>
            <a:ext cx="189279" cy="35628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96243" y="4206793"/>
            <a:ext cx="189279" cy="35628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22170" y="5208088"/>
            <a:ext cx="189279" cy="356289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34335" y="4481307"/>
            <a:ext cx="189279" cy="356289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22351" y="4025352"/>
            <a:ext cx="189279" cy="356289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052619" y="4940524"/>
            <a:ext cx="189279" cy="356289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334992" y="4716834"/>
            <a:ext cx="189279" cy="35628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07846" y="2352880"/>
            <a:ext cx="189279" cy="35628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33471" y="2085517"/>
            <a:ext cx="189279" cy="356289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28414" y="2085517"/>
            <a:ext cx="189279" cy="35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302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Заголовок 1"/>
          <p:cNvSpPr txBox="1">
            <a:spLocks noGrp="1"/>
          </p:cNvSpPr>
          <p:nvPr>
            <p:ph type="title"/>
          </p:nvPr>
        </p:nvSpPr>
        <p:spPr>
          <a:xfrm>
            <a:off x="3371827" y="5734157"/>
            <a:ext cx="6101382" cy="463827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ru-RU" sz="2000" dirty="0" smtClean="0"/>
              <a:t>КАБИНЕТ ПРОЕКТНОЙ ДЕЯТЕЛЬНОСТИ</a:t>
            </a:r>
            <a:endParaRPr lang="ru-RU" sz="20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1" y="1743075"/>
            <a:ext cx="5346627" cy="3564418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518" y="1743075"/>
            <a:ext cx="5359907" cy="3573271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1028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>
            <a:stCxn id="115" idx="1"/>
          </p:cNvCxnSpPr>
          <p:nvPr/>
        </p:nvCxnSpPr>
        <p:spPr>
          <a:xfrm flipH="1">
            <a:off x="2695575" y="5966071"/>
            <a:ext cx="676252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9473209" y="5966070"/>
            <a:ext cx="676252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34310" y="5316346"/>
            <a:ext cx="0" cy="649724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149461" y="5351774"/>
            <a:ext cx="0" cy="649724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0158705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Заголовок 1"/>
          <p:cNvSpPr txBox="1">
            <a:spLocks noGrp="1"/>
          </p:cNvSpPr>
          <p:nvPr>
            <p:ph type="title"/>
          </p:nvPr>
        </p:nvSpPr>
        <p:spPr>
          <a:xfrm>
            <a:off x="2300076" y="5751443"/>
            <a:ext cx="7595152" cy="463827"/>
          </a:xfrm>
          <a:prstGeom prst="rect">
            <a:avLst/>
          </a:prstGeom>
          <a:ln w="76200">
            <a:solidFill>
              <a:srgbClr val="FF0000"/>
            </a:solidFill>
          </a:ln>
        </p:spPr>
        <p:txBody>
          <a:bodyPr>
            <a:noAutofit/>
          </a:bodyPr>
          <a:lstStyle>
            <a:lvl1pPr>
              <a:defRPr sz="2800"/>
            </a:lvl1pPr>
          </a:lstStyle>
          <a:p>
            <a:pPr algn="ctr"/>
            <a:r>
              <a:rPr lang="ru-RU" sz="2000" dirty="0" smtClean="0"/>
              <a:t>КАБИНЕТ ЦИФРОВЫХ И ГУМАНИТАРНЫХ КОМПЕТЕНЦИЙ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08" y="1835666"/>
            <a:ext cx="5261944" cy="350796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40" y="1835666"/>
            <a:ext cx="5261943" cy="350796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8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1656715" y="6004171"/>
            <a:ext cx="676252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95450" y="5354446"/>
            <a:ext cx="0" cy="649724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9930409" y="6021563"/>
            <a:ext cx="676252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606661" y="5407267"/>
            <a:ext cx="0" cy="649724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18814" y="3240515"/>
            <a:ext cx="897160" cy="1688771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5972175" y="2327891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81700" y="5194916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86375" y="21526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04988" y="61912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5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оловок 1"/>
          <p:cNvSpPr txBox="1">
            <a:spLocks/>
          </p:cNvSpPr>
          <p:nvPr/>
        </p:nvSpPr>
        <p:spPr>
          <a:xfrm rot="16200000">
            <a:off x="-802292" y="3388306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 rot="5400000">
            <a:off x="9400261" y="3563547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8" name="Рисунок 27" descr="-7-M00GNmQ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0326" y="1259057"/>
            <a:ext cx="3291841" cy="246888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9" name="Рисунок 28" descr="Agp-Nj_tV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07237" y="1195754"/>
            <a:ext cx="3409068" cy="255680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0" name="Рисунок 29" descr="FPNTMTgJth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6258" y="4009292"/>
            <a:ext cx="3357489" cy="251811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1" name="Рисунок 30" descr="IAiEZTYzMy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11926" y="4009292"/>
            <a:ext cx="3455963" cy="259197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18814" y="3240515"/>
            <a:ext cx="897160" cy="1688771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5972175" y="2327891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81700" y="5194916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86375" y="21526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04988" y="61912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5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оловок 1"/>
          <p:cNvSpPr txBox="1">
            <a:spLocks/>
          </p:cNvSpPr>
          <p:nvPr/>
        </p:nvSpPr>
        <p:spPr>
          <a:xfrm rot="16200000">
            <a:off x="-802292" y="3388306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 rot="5400000">
            <a:off x="9400261" y="3563547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5" name="Рисунок 14" descr="D8L_ovII1a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9938" y="4009292"/>
            <a:ext cx="3751804" cy="25251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Рисунок 15" descr="EsVBAxyeFs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88425" y="3981157"/>
            <a:ext cx="3814782" cy="25766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7" name="Рисунок 16" descr="HfT95UA88T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72444" y="1223888"/>
            <a:ext cx="3784870" cy="254379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Рисунок 17" descr="KToZCksgZy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64178" y="1252025"/>
            <a:ext cx="3652222" cy="24546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618814" y="3240515"/>
            <a:ext cx="897160" cy="1688771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5972175" y="2327891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81700" y="5194916"/>
            <a:ext cx="1" cy="809841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86375" y="21526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04988" y="6191250"/>
            <a:ext cx="1353424" cy="0"/>
          </a:xfrm>
          <a:prstGeom prst="line">
            <a:avLst/>
          </a:prstGeom>
          <a:noFill/>
          <a:ln w="76200" cap="flat">
            <a:solidFill>
              <a:srgbClr val="FF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5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оловок 1"/>
          <p:cNvSpPr txBox="1">
            <a:spLocks/>
          </p:cNvSpPr>
          <p:nvPr/>
        </p:nvSpPr>
        <p:spPr>
          <a:xfrm rot="16200000">
            <a:off x="-802292" y="3388306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 rot="5400000">
            <a:off x="9400261" y="3563547"/>
            <a:ext cx="3388887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dirty="0" smtClean="0">
                <a:latin typeface="Arial Black" panose="020B0A04020102020204" pitchFamily="34" charset="0"/>
              </a:rPr>
              <a:t>#</a:t>
            </a:r>
            <a:r>
              <a:rPr lang="ru-RU" dirty="0" smtClean="0">
                <a:latin typeface="Arial Black" panose="020B0A04020102020204" pitchFamily="34" charset="0"/>
              </a:rPr>
              <a:t>ТОЧКА_РОСТА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5" name="Рисунок 14" descr="D8L_ovII1a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9938" y="4009292"/>
            <a:ext cx="3751804" cy="25251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Рисунок 15" descr="EsVBAxyeFs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88425" y="3981157"/>
            <a:ext cx="3814782" cy="25766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7" name="Рисунок 16" descr="HfT95UA88T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72444" y="1223888"/>
            <a:ext cx="3784870" cy="254379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Рисунок 17" descr="KToZCksgZy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64178" y="1252025"/>
            <a:ext cx="3652222" cy="24546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Мастер-класс дубль еще раз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84738" y="-77372"/>
            <a:ext cx="9247163" cy="6935372"/>
          </a:xfrm>
          <a:prstGeom prst="rect">
            <a:avLst/>
          </a:prstGeom>
        </p:spPr>
      </p:pic>
      <p:pic>
        <p:nvPicPr>
          <p:cNvPr id="5122" name="Picture 2" descr="https://mmco-expo.ru/wp-content/themes/mief/img/event-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6127" y="974553"/>
            <a:ext cx="1368871" cy="9105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/>
          <p:cNvSpPr txBox="1">
            <a:spLocks/>
          </p:cNvSpPr>
          <p:nvPr/>
        </p:nvSpPr>
        <p:spPr>
          <a:xfrm>
            <a:off x="1830458" y="257549"/>
            <a:ext cx="8476422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dirty="0" smtClean="0"/>
              <a:t>МАОУ Краснослободская ОШ,                           городской округ город Бор, Нижегородская область</a:t>
            </a:r>
            <a:endParaRPr lang="ru-RU" dirty="0"/>
          </a:p>
        </p:txBody>
      </p:sp>
      <p:pic>
        <p:nvPicPr>
          <p:cNvPr id="25" name="Picture 4" descr="https://drwzpk38qkpfb.cloudfront.net/spgweb.com.mx/uploaded/images/contacto/spglocati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27" y="348174"/>
            <a:ext cx="736323" cy="7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8435" t="16154" r="29614" b="6250"/>
          <a:stretch>
            <a:fillRect/>
          </a:stretch>
        </p:blipFill>
        <p:spPr bwMode="auto">
          <a:xfrm>
            <a:off x="946910" y="1491175"/>
            <a:ext cx="4511354" cy="46915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29854" t="27933" r="34791" b="11490"/>
          <a:stretch>
            <a:fillRect/>
          </a:stretch>
        </p:blipFill>
        <p:spPr bwMode="auto">
          <a:xfrm>
            <a:off x="6274191" y="1477108"/>
            <a:ext cx="4894350" cy="471474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4960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240</Words>
  <Application>Microsoft Office PowerPoint</Application>
  <PresentationFormat>Широкоэкранный</PresentationFormat>
  <Paragraphs>35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Helvetica</vt:lpstr>
      <vt:lpstr>Muller Black</vt:lpstr>
      <vt:lpstr>Muller Bold</vt:lpstr>
      <vt:lpstr>1_Тема Office</vt:lpstr>
      <vt:lpstr>Презентация PowerPoint</vt:lpstr>
      <vt:lpstr>Презентация PowerPoint</vt:lpstr>
      <vt:lpstr>КАБИНЕТ ПРОЕКТНОЙ ДЕЯТЕЛЬНОСТИ</vt:lpstr>
      <vt:lpstr>КАБИНЕТ ЦИФРОВЫХ И ГУМАНИТАРНЫХ КОМПЕТЕНЦИЙ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Чувакаев Эльмир</dc:creator>
  <cp:lastModifiedBy>Кропотина Мария</cp:lastModifiedBy>
  <cp:revision>66</cp:revision>
  <dcterms:created xsi:type="dcterms:W3CDTF">2019-11-01T14:27:23Z</dcterms:created>
  <dcterms:modified xsi:type="dcterms:W3CDTF">2020-10-22T11:20:55Z</dcterms:modified>
</cp:coreProperties>
</file>