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66" r:id="rId4"/>
    <p:sldId id="267" r:id="rId5"/>
    <p:sldId id="268" r:id="rId6"/>
    <p:sldId id="269" r:id="rId7"/>
    <p:sldId id="270" r:id="rId8"/>
    <p:sldId id="271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7" autoAdjust="0"/>
    <p:restoredTop sz="94660"/>
  </p:normalViewPr>
  <p:slideViewPr>
    <p:cSldViewPr snapToGrid="0">
      <p:cViewPr varScale="1">
        <p:scale>
          <a:sx n="81" d="100"/>
          <a:sy n="81" d="100"/>
        </p:scale>
        <p:origin x="5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150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Организация проектной  деятельности детей: </a:t>
            </a:r>
            <a:r>
              <a:rPr lang="ru-RU" sz="4150" dirty="0" err="1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социокультурный</a:t>
            </a:r>
            <a:r>
              <a:rPr lang="ru-RU" sz="4150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 проект  </a:t>
            </a:r>
            <a:r>
              <a:rPr lang="ru-RU" sz="415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«Макет моей малой Родины»</a:t>
            </a:r>
            <a:endParaRPr lang="ru-RU" sz="415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3025188" y="4859919"/>
            <a:ext cx="7572282" cy="118845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Ткачева Лилия </a:t>
            </a:r>
            <a:r>
              <a:rPr lang="ru-RU" sz="2571" dirty="0" smtClean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Ивановна </a:t>
            </a:r>
            <a:r>
              <a:rPr lang="ru-RU" sz="2571" smtClean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- </a:t>
            </a:r>
            <a:r>
              <a:rPr lang="ru-RU" sz="257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директор </a:t>
            </a:r>
            <a:r>
              <a:rPr lang="ru-RU" sz="257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школы, МБОУ «</a:t>
            </a:r>
            <a:r>
              <a:rPr lang="ru-RU" sz="2570" dirty="0" err="1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Марьевская</a:t>
            </a:r>
            <a:r>
              <a:rPr lang="ru-RU" sz="257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 ООШ им. В.Д. Федорова», </a:t>
            </a:r>
            <a:r>
              <a:rPr lang="ru-RU" sz="2570" dirty="0" err="1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Яйский</a:t>
            </a:r>
            <a:r>
              <a:rPr lang="ru-RU" sz="257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 район, </a:t>
            </a:r>
            <a:r>
              <a:rPr lang="ru-RU" sz="257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Кемеровская </a:t>
            </a:r>
            <a:r>
              <a:rPr lang="ru-RU" sz="257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область </a:t>
            </a:r>
            <a:r>
              <a:rPr lang="ru-RU" sz="257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- Кузбасс</a:t>
            </a:r>
            <a:r>
              <a:rPr lang="ru-RU" sz="2570" dirty="0" smtClean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,</a:t>
            </a:r>
            <a:endParaRPr lang="ru-RU" sz="2570" dirty="0">
              <a:solidFill>
                <a:srgbClr val="484C6A"/>
              </a:solidFill>
              <a:latin typeface="Muller Bold" pitchFamily="50" charset="-52"/>
              <a:cs typeface="Arial" panose="020B060402020202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528581" y="4181212"/>
            <a:ext cx="1701921" cy="735459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714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</a:t>
            </a:r>
            <a:endParaRPr lang="ru-RU" sz="171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3CC4DD7-E7E2-4CCE-9EBF-AE093383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32377"/>
            <a:ext cx="10515600" cy="1831975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ru-RU" sz="36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Цель проекта: </a:t>
            </a:r>
            <a:r>
              <a:rPr 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Развитие 4К-компетенций через популяризацию  объектов культурного наследия </a:t>
            </a:r>
            <a:r>
              <a:rPr lang="en-US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деревни </a:t>
            </a:r>
            <a:r>
              <a:rPr lang="ru-RU" sz="36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Марьевка</a:t>
            </a:r>
            <a:endParaRPr lang="ru-RU" sz="36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8020" y="1681861"/>
            <a:ext cx="8053614" cy="9175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Другой деревни нет известней </a:t>
            </a:r>
            <a: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Ни по соседству, ни вдали. </a:t>
            </a:r>
            <a: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Она заучена, как песня, </a:t>
            </a:r>
            <a: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Поэтами моей земли.</a:t>
            </a:r>
            <a: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sz="2800" i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В.Д.Федоров</a:t>
            </a:r>
            <a: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i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6851" y="253165"/>
            <a:ext cx="5684069" cy="316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483" y="258618"/>
            <a:ext cx="9002268" cy="1385456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</a:pP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Современные технологии и новейшее оборудование как средства приобщения обучающихся к культурному наследию </a:t>
            </a:r>
            <a:b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085850"/>
            <a:ext cx="5593161" cy="3714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418" y="2085850"/>
            <a:ext cx="5573490" cy="371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7153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682117"/>
            <a:ext cx="9599676" cy="9175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ru-RU" sz="2800" kern="1200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Этапы реализации проекта</a:t>
            </a:r>
            <a:r>
              <a:rPr lang="ru-RU" sz="28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en-US" sz="2400" b="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I</a:t>
            </a:r>
            <a:r>
              <a:rPr lang="ru-RU" sz="2400" b="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</a:t>
            </a:r>
            <a:r>
              <a:rPr lang="ru-RU" sz="2400" b="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Виртуальные </a:t>
            </a:r>
            <a:r>
              <a:rPr lang="ru-RU" sz="2400" b="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экскурсии по достопримечательностям д. </a:t>
            </a:r>
            <a:r>
              <a:rPr lang="ru-RU" sz="2400" b="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Марьевка</a:t>
            </a:r>
            <a:r>
              <a:rPr lang="ru-RU" sz="2400" b="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400" b="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400" y="1671781"/>
            <a:ext cx="2351502" cy="483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128" y="1671782"/>
            <a:ext cx="2377017" cy="48373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017" y="1671782"/>
            <a:ext cx="2507659" cy="483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808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365125"/>
            <a:ext cx="9286009" cy="1020330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</a:pP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Фрагмент виртуальной экскурсии по музею-усадьбе </a:t>
            </a:r>
            <a:r>
              <a:rPr lang="ru-RU" sz="2800" kern="120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В.Д.Федорова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3415" y="1217457"/>
            <a:ext cx="8447158" cy="475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5048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II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. Создание 3</a:t>
            </a:r>
            <a:r>
              <a:rPr lang="en-US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D - 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 карты д. </a:t>
            </a:r>
            <a:r>
              <a:rPr lang="ru-RU" sz="2800" kern="120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Марьевка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163906"/>
            <a:ext cx="4185547" cy="5458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8654" y="3985229"/>
            <a:ext cx="4037321" cy="27559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654" y="1143501"/>
            <a:ext cx="4122682" cy="274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48570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086" y="683422"/>
            <a:ext cx="9197340" cy="720505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</a:pPr>
            <a:r>
              <a:rPr lang="en-US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III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.  Изготовление макета д. </a:t>
            </a:r>
            <a:r>
              <a:rPr lang="ru-RU" sz="2800" kern="1200" dirty="0" err="1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Марьевка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 с применением </a:t>
            </a:r>
            <a:r>
              <a:rPr lang="ru-RU" sz="2800" kern="1200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800" kern="1200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r>
              <a:rPr lang="ru-RU" sz="2800" kern="1200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3</a:t>
            </a:r>
            <a:r>
              <a:rPr lang="en-US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D</a:t>
            </a:r>
            <a: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-технологий</a:t>
            </a:r>
            <a:br>
              <a:rPr lang="ru-RU" sz="28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1722" y="2170545"/>
            <a:ext cx="4515072" cy="3200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86" y="1810327"/>
            <a:ext cx="3183081" cy="42441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877" y="1403927"/>
            <a:ext cx="3675999" cy="465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6919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373" y="596035"/>
            <a:ext cx="8053614" cy="91757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40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Планируемые  результаты:</a:t>
            </a:r>
            <a:br>
              <a:rPr lang="ru-RU" sz="4000" kern="12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endParaRPr lang="ru-RU" sz="3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Развитие  4К- компетенций у обучающихся;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Создание базы информационно-виртуальных  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None/>
            </a:pP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   продуктов  на основе культурного наследия д. </a:t>
            </a:r>
            <a:r>
              <a:rPr lang="ru-RU" sz="3200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Марьевка</a:t>
            </a: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;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Активизация конкурсного движения обучающихся;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ru-RU" sz="32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Привлечение туристов в д. </a:t>
            </a:r>
            <a:r>
              <a:rPr lang="ru-RU" sz="3200" kern="1200" dirty="0" err="1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Марьевка</a:t>
            </a:r>
            <a:r>
              <a:rPr lang="ru-RU" sz="32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  <a:endParaRPr lang="ru-RU" sz="32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87309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174</Words>
  <Application>Microsoft Office PowerPoint</Application>
  <PresentationFormat>Широкоэкранный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Helvetica</vt:lpstr>
      <vt:lpstr>Muller Black</vt:lpstr>
      <vt:lpstr>Muller Bold</vt:lpstr>
      <vt:lpstr>Wingdings</vt:lpstr>
      <vt:lpstr>1_Тема Office</vt:lpstr>
      <vt:lpstr>Презентация PowerPoint</vt:lpstr>
      <vt:lpstr>Другой деревни нет известней  Ни по соседству, ни вдали.  Она заучена, как песня,  Поэтами моей земли.  В.Д.Федоров </vt:lpstr>
      <vt:lpstr>Современные технологии и новейшее оборудование как средства приобщения обучающихся к культурному наследию  </vt:lpstr>
      <vt:lpstr>Этапы реализации проекта I. Виртуальные экскурсии по достопримечательностям д. Марьевка </vt:lpstr>
      <vt:lpstr>Фрагмент виртуальной экскурсии по музею-усадьбе В.Д.Федорова </vt:lpstr>
      <vt:lpstr>II. Создание 3D -  карты д. Марьевка </vt:lpstr>
      <vt:lpstr>III.  Изготовление макета д. Марьевка с применением  3D-технологий </vt:lpstr>
      <vt:lpstr>Планируемые  результаты: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Кропотина Мария</cp:lastModifiedBy>
  <cp:revision>65</cp:revision>
  <dcterms:created xsi:type="dcterms:W3CDTF">2019-11-01T14:27:23Z</dcterms:created>
  <dcterms:modified xsi:type="dcterms:W3CDTF">2020-10-22T11:13:42Z</dcterms:modified>
</cp:coreProperties>
</file>