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sldIdLst>
    <p:sldId id="256" r:id="rId2"/>
    <p:sldId id="258" r:id="rId3"/>
    <p:sldId id="272" r:id="rId4"/>
    <p:sldId id="273" r:id="rId5"/>
    <p:sldId id="274" r:id="rId6"/>
    <p:sldId id="271" r:id="rId7"/>
    <p:sldId id="269" r:id="rId8"/>
    <p:sldId id="270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80662-79E8-41B3-8EDC-1501B0CAA5A6}" v="9" dt="2020-10-13T08:45:28.075"/>
    <p1510:client id="{E979932E-718F-4E06-A499-477B01FB7D87}" v="716" dt="2020-10-13T08:44:09.2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8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26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uroolga" userId="lFC1vdQmtZZ0gcm7wn6TFmCsRshWfgSuFVlIAzByoxI=" providerId="None" clId="Web-{E979932E-718F-4E06-A499-477B01FB7D87}"/>
    <pc:docChg chg="modSld">
      <pc:chgData name="zhuroolga" userId="lFC1vdQmtZZ0gcm7wn6TFmCsRshWfgSuFVlIAzByoxI=" providerId="None" clId="Web-{E979932E-718F-4E06-A499-477B01FB7D87}" dt="2020-10-13T08:44:09.256" v="704" actId="1076"/>
      <pc:docMkLst>
        <pc:docMk/>
      </pc:docMkLst>
      <pc:sldChg chg="addSp delSp modSp">
        <pc:chgData name="zhuroolga" userId="lFC1vdQmtZZ0gcm7wn6TFmCsRshWfgSuFVlIAzByoxI=" providerId="None" clId="Web-{E979932E-718F-4E06-A499-477B01FB7D87}" dt="2020-10-13T08:44:09.256" v="704" actId="1076"/>
        <pc:sldMkLst>
          <pc:docMk/>
          <pc:sldMk cId="2652302864" sldId="258"/>
        </pc:sldMkLst>
        <pc:spChg chg="add mod">
          <ac:chgData name="zhuroolga" userId="lFC1vdQmtZZ0gcm7wn6TFmCsRshWfgSuFVlIAzByoxI=" providerId="None" clId="Web-{E979932E-718F-4E06-A499-477B01FB7D87}" dt="2020-10-13T08:43:51.896" v="698" actId="14100"/>
          <ac:spMkLst>
            <pc:docMk/>
            <pc:sldMk cId="2652302864" sldId="258"/>
            <ac:spMk id="2" creationId="{1DD962D4-68B0-4BF7-B911-AAA1F7EB3C9E}"/>
          </ac:spMkLst>
        </pc:spChg>
        <pc:spChg chg="add mod">
          <ac:chgData name="zhuroolga" userId="lFC1vdQmtZZ0gcm7wn6TFmCsRshWfgSuFVlIAzByoxI=" providerId="None" clId="Web-{E979932E-718F-4E06-A499-477B01FB7D87}" dt="2020-10-13T08:39:27.015" v="515" actId="20577"/>
          <ac:spMkLst>
            <pc:docMk/>
            <pc:sldMk cId="2652302864" sldId="258"/>
            <ac:spMk id="4" creationId="{252AC3FD-9650-4492-BEA5-444F987A28EC}"/>
          </ac:spMkLst>
        </pc:spChg>
        <pc:spChg chg="add mod">
          <ac:chgData name="zhuroolga" userId="lFC1vdQmtZZ0gcm7wn6TFmCsRshWfgSuFVlIAzByoxI=" providerId="None" clId="Web-{E979932E-718F-4E06-A499-477B01FB7D87}" dt="2020-10-13T08:43:32.005" v="689" actId="20577"/>
          <ac:spMkLst>
            <pc:docMk/>
            <pc:sldMk cId="2652302864" sldId="258"/>
            <ac:spMk id="5" creationId="{30E456D4-D702-43D3-AD81-C898F4D56798}"/>
          </ac:spMkLst>
        </pc:spChg>
        <pc:spChg chg="add mod">
          <ac:chgData name="zhuroolga" userId="lFC1vdQmtZZ0gcm7wn6TFmCsRshWfgSuFVlIAzByoxI=" providerId="None" clId="Web-{E979932E-718F-4E06-A499-477B01FB7D87}" dt="2020-10-13T08:41:13.126" v="586" actId="14100"/>
          <ac:spMkLst>
            <pc:docMk/>
            <pc:sldMk cId="2652302864" sldId="258"/>
            <ac:spMk id="6" creationId="{478BB546-9A9F-4580-A48B-929618A3EA61}"/>
          </ac:spMkLst>
        </pc:spChg>
        <pc:spChg chg="add mod">
          <ac:chgData name="zhuroolga" userId="lFC1vdQmtZZ0gcm7wn6TFmCsRshWfgSuFVlIAzByoxI=" providerId="None" clId="Web-{E979932E-718F-4E06-A499-477B01FB7D87}" dt="2020-10-13T08:42:08.034" v="652" actId="20577"/>
          <ac:spMkLst>
            <pc:docMk/>
            <pc:sldMk cId="2652302864" sldId="258"/>
            <ac:spMk id="7" creationId="{8E1A8EE6-BC81-445F-843B-22388C98A8AD}"/>
          </ac:spMkLst>
        </pc:spChg>
        <pc:spChg chg="add mod">
          <ac:chgData name="zhuroolga" userId="lFC1vdQmtZZ0gcm7wn6TFmCsRshWfgSuFVlIAzByoxI=" providerId="None" clId="Web-{E979932E-718F-4E06-A499-477B01FB7D87}" dt="2020-10-13T08:44:07.037" v="703" actId="14100"/>
          <ac:spMkLst>
            <pc:docMk/>
            <pc:sldMk cId="2652302864" sldId="258"/>
            <ac:spMk id="8" creationId="{A26C239D-C98B-44D0-A679-1ED9440E0B29}"/>
          </ac:spMkLst>
        </pc:spChg>
        <pc:spChg chg="add del mod">
          <ac:chgData name="zhuroolga" userId="lFC1vdQmtZZ0gcm7wn6TFmCsRshWfgSuFVlIAzByoxI=" providerId="None" clId="Web-{E979932E-718F-4E06-A499-477B01FB7D87}" dt="2020-10-13T08:37:26.090" v="393"/>
          <ac:spMkLst>
            <pc:docMk/>
            <pc:sldMk cId="2652302864" sldId="258"/>
            <ac:spMk id="9" creationId="{0C09029B-3FAC-4893-8DA2-CCC08DD57342}"/>
          </ac:spMkLst>
        </pc:spChg>
        <pc:spChg chg="add mod">
          <ac:chgData name="zhuroolga" userId="lFC1vdQmtZZ0gcm7wn6TFmCsRshWfgSuFVlIAzByoxI=" providerId="None" clId="Web-{E979932E-718F-4E06-A499-477B01FB7D87}" dt="2020-10-13T08:44:09.256" v="704" actId="1076"/>
          <ac:spMkLst>
            <pc:docMk/>
            <pc:sldMk cId="2652302864" sldId="258"/>
            <ac:spMk id="10" creationId="{67E3A5C2-13DF-4C70-9F5E-BF89FCBDF30E}"/>
          </ac:spMkLst>
        </pc:spChg>
        <pc:spChg chg="mod">
          <ac:chgData name="zhuroolga" userId="lFC1vdQmtZZ0gcm7wn6TFmCsRshWfgSuFVlIAzByoxI=" providerId="None" clId="Web-{E979932E-718F-4E06-A499-477B01FB7D87}" dt="2020-10-13T08:25:52.965" v="99" actId="20577"/>
          <ac:spMkLst>
            <pc:docMk/>
            <pc:sldMk cId="2652302864" sldId="258"/>
            <ac:spMk id="16" creationId="{220A2B93-C60D-4A71-A810-6DD4188B209C}"/>
          </ac:spMkLst>
        </pc:spChg>
      </pc:sldChg>
    </pc:docChg>
  </pc:docChgLst>
  <pc:docChgLst>
    <pc:chgData name="zhuroolga" userId="lFC1vdQmtZZ0gcm7wn6TFmCsRshWfgSuFVlIAzByoxI=" providerId="None" clId="Web-{4AB80662-79E8-41B3-8EDC-1501B0CAA5A6}"/>
    <pc:docChg chg="modSld">
      <pc:chgData name="zhuroolga" userId="lFC1vdQmtZZ0gcm7wn6TFmCsRshWfgSuFVlIAzByoxI=" providerId="None" clId="Web-{4AB80662-79E8-41B3-8EDC-1501B0CAA5A6}" dt="2020-10-13T08:45:28.075" v="7" actId="688"/>
      <pc:docMkLst>
        <pc:docMk/>
      </pc:docMkLst>
      <pc:sldChg chg="modSp">
        <pc:chgData name="zhuroolga" userId="lFC1vdQmtZZ0gcm7wn6TFmCsRshWfgSuFVlIAzByoxI=" providerId="None" clId="Web-{4AB80662-79E8-41B3-8EDC-1501B0CAA5A6}" dt="2020-10-13T08:45:28.075" v="7" actId="688"/>
        <pc:sldMkLst>
          <pc:docMk/>
          <pc:sldMk cId="2652302864" sldId="258"/>
        </pc:sldMkLst>
        <pc:spChg chg="mod">
          <ac:chgData name="zhuroolga" userId="lFC1vdQmtZZ0gcm7wn6TFmCsRshWfgSuFVlIAzByoxI=" providerId="None" clId="Web-{4AB80662-79E8-41B3-8EDC-1501B0CAA5A6}" dt="2020-10-13T08:45:18.996" v="5" actId="14100"/>
          <ac:spMkLst>
            <pc:docMk/>
            <pc:sldMk cId="2652302864" sldId="258"/>
            <ac:spMk id="2" creationId="{1DD962D4-68B0-4BF7-B911-AAA1F7EB3C9E}"/>
          </ac:spMkLst>
        </pc:spChg>
        <pc:spChg chg="mod">
          <ac:chgData name="zhuroolga" userId="lFC1vdQmtZZ0gcm7wn6TFmCsRshWfgSuFVlIAzByoxI=" providerId="None" clId="Web-{4AB80662-79E8-41B3-8EDC-1501B0CAA5A6}" dt="2020-10-13T08:45:28.075" v="7" actId="688"/>
          <ac:spMkLst>
            <pc:docMk/>
            <pc:sldMk cId="2652302864" sldId="258"/>
            <ac:spMk id="10" creationId="{67E3A5C2-13DF-4C70-9F5E-BF89FCBDF30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F42C0-0D35-4134-880C-4AB716F9EE38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A49D8-E38F-47F0-8EF7-A48CC37D55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108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A49D8-E38F-47F0-8EF7-A48CC37D55A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372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Параллелограмм 6">
            <a:extLst>
              <a:ext uri="{FF2B5EF4-FFF2-40B4-BE49-F238E27FC236}">
                <a16:creationId xmlns:a16="http://schemas.microsoft.com/office/drawing/2014/main" id="{28F85B2D-7FCC-4EEA-9BBB-6F27AF5BF478}"/>
              </a:ext>
            </a:extLst>
          </p:cNvPr>
          <p:cNvSpPr/>
          <p:nvPr userDrawn="1"/>
        </p:nvSpPr>
        <p:spPr>
          <a:xfrm rot="18919285">
            <a:off x="-547867" y="792195"/>
            <a:ext cx="1846767" cy="7687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017" y="0"/>
                </a:lnTo>
                <a:lnTo>
                  <a:pt x="21600" y="0"/>
                </a:lnTo>
                <a:lnTo>
                  <a:pt x="12583" y="21600"/>
                </a:lnTo>
                <a:close/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" name="Рисунок 9" descr="Рисунок 9">
            <a:extLst>
              <a:ext uri="{FF2B5EF4-FFF2-40B4-BE49-F238E27FC236}">
                <a16:creationId xmlns:a16="http://schemas.microsoft.com/office/drawing/2014/main" id="{87198CF6-9465-4CEF-8EA8-10D9FCD0E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90605" y="258760"/>
            <a:ext cx="1675732" cy="6266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49CEBB83-4BB7-4A97-9C44-A160943E60F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746500" y="6362700"/>
            <a:ext cx="343901" cy="35813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>
                <a:solidFill>
                  <a:srgbClr val="FF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21956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id="{B38D47B3-52AB-4177-A78F-B76C0886F46B}"/>
              </a:ext>
            </a:extLst>
          </p:cNvPr>
          <p:cNvSpPr/>
          <p:nvPr userDrawn="1"/>
        </p:nvSpPr>
        <p:spPr>
          <a:xfrm rot="18900000">
            <a:off x="-1304110" y="3722080"/>
            <a:ext cx="4805847" cy="1683309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 dirty="0"/>
          </a:p>
        </p:txBody>
      </p:sp>
    </p:spTree>
    <p:extLst>
      <p:ext uri="{BB962C8B-B14F-4D97-AF65-F5344CB8AC3E}">
        <p14:creationId xmlns:p14="http://schemas.microsoft.com/office/powerpoint/2010/main" val="19790222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04900" y="365125"/>
            <a:ext cx="8053614" cy="917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641808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1pPr>
      <a:lvl2pPr marL="714375" marR="0" indent="-25717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2pPr>
      <a:lvl3pPr marL="1208314" marR="0" indent="-293914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rgbClr val="333E48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2519849" y="1904984"/>
            <a:ext cx="8882442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150" dirty="0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Воспитательный потенциал внеурочной деятельности в Центре «Точка роста»: из опыта наставничества </a:t>
            </a:r>
            <a:r>
              <a:rPr lang="ru-RU" sz="415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и </a:t>
            </a:r>
            <a:r>
              <a:rPr lang="ru-RU" sz="4150" dirty="0" smtClean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сетевого взаимодействия </a:t>
            </a:r>
            <a:endParaRPr lang="ru-RU" sz="415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E57831E3-F5F2-46F8-A0C7-4D523557FD00}"/>
              </a:ext>
            </a:extLst>
          </p:cNvPr>
          <p:cNvSpPr txBox="1">
            <a:spLocks/>
          </p:cNvSpPr>
          <p:nvPr/>
        </p:nvSpPr>
        <p:spPr>
          <a:xfrm>
            <a:off x="3025188" y="4859919"/>
            <a:ext cx="7572282" cy="1188456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571" dirty="0" err="1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Журова</a:t>
            </a:r>
            <a:r>
              <a:rPr lang="ru-RU" sz="2571" dirty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 Ольга </a:t>
            </a:r>
            <a:r>
              <a:rPr lang="ru-RU" sz="2571" dirty="0" smtClean="0">
                <a:solidFill>
                  <a:srgbClr val="FF0000"/>
                </a:solidFill>
                <a:latin typeface="Muller Bold" pitchFamily="50" charset="-52"/>
                <a:cs typeface="Arial" panose="020B0604020202020204" pitchFamily="34" charset="0"/>
              </a:rPr>
              <a:t>Ивановна</a:t>
            </a:r>
            <a:endParaRPr lang="ru-RU" sz="2571" dirty="0">
              <a:solidFill>
                <a:srgbClr val="FF0000"/>
              </a:solidFill>
              <a:latin typeface="Muller Bold" pitchFamily="50" charset="-52"/>
              <a:cs typeface="Arial" panose="020B0604020202020204" pitchFamily="34" charset="0"/>
            </a:endParaRPr>
          </a:p>
          <a:p>
            <a:pPr algn="l"/>
            <a:r>
              <a:rPr lang="ru-RU" sz="2300" dirty="0">
                <a:solidFill>
                  <a:srgbClr val="484C6A"/>
                </a:solidFill>
                <a:latin typeface="Muller Bold" pitchFamily="50" charset="-52"/>
                <a:cs typeface="Arial" panose="020B0604020202020204" pitchFamily="34" charset="0"/>
              </a:rPr>
              <a:t>заместитель директора по учебно-методической работе, руководитель центра «Точка роста», МАОУ СОШ №12 им. Маршала Жукова, Краснодарский край, муниципальное образование город-курорт Геленджик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65249E6-038C-43D3-BE46-E4E565EAA8CC}"/>
              </a:ext>
            </a:extLst>
          </p:cNvPr>
          <p:cNvSpPr txBox="1">
            <a:spLocks/>
          </p:cNvSpPr>
          <p:nvPr/>
        </p:nvSpPr>
        <p:spPr>
          <a:xfrm>
            <a:off x="528581" y="4181212"/>
            <a:ext cx="1701921" cy="735459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714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lang="ru-RU" sz="171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29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220A2B93-C60D-4A71-A810-6DD4188B2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599" y="365125"/>
            <a:ext cx="9361952" cy="917575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rgbClr val="002060"/>
                </a:solidFill>
                <a:latin typeface="Muller Black"/>
              </a:rPr>
              <a:t>Структура сетевого взаимодействия и наставничества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DD962D4-68B0-4BF7-B911-AAA1F7EB3C9E}"/>
              </a:ext>
            </a:extLst>
          </p:cNvPr>
          <p:cNvSpPr/>
          <p:nvPr/>
        </p:nvSpPr>
        <p:spPr>
          <a:xfrm>
            <a:off x="1794511" y="1469899"/>
            <a:ext cx="8985957" cy="783189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sz="2000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Центр "Точка роста" с. Дивноморское </a:t>
            </a:r>
            <a:r>
              <a:rPr lang="ru-RU" sz="2000" b="1" dirty="0" smtClean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 МАОУ </a:t>
            </a:r>
            <a:r>
              <a:rPr lang="ru-RU" sz="2000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СОШ № </a:t>
            </a:r>
            <a:r>
              <a:rPr lang="ru-RU" sz="2000" b="1" dirty="0" smtClean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12</a:t>
            </a:r>
          </a:p>
          <a:p>
            <a:pPr algn="ctr" hangingPunct="0"/>
            <a:r>
              <a:rPr lang="ru-RU" sz="2000" b="1" dirty="0" smtClean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им. Маршала Жукова</a:t>
            </a:r>
            <a:endParaRPr lang="ru-RU" sz="2000" b="1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Muller Black"/>
              <a:ea typeface="+mj-ea"/>
              <a:cs typeface="+mj-cs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52AC3FD-9650-4492-BEA5-444F987A28EC}"/>
              </a:ext>
            </a:extLst>
          </p:cNvPr>
          <p:cNvSpPr/>
          <p:nvPr/>
        </p:nvSpPr>
        <p:spPr>
          <a:xfrm>
            <a:off x="922021" y="4376323"/>
            <a:ext cx="1744980" cy="1328019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Центр развития одаренных детей</a:t>
            </a:r>
            <a:endParaRPr kumimoji="0" lang="ru-RU" sz="1800" b="1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Muller Black"/>
              <a:ea typeface="+mj-ea"/>
              <a:cs typeface="+mj-cs"/>
              <a:sym typeface="Helvetica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0E456D4-D702-43D3-AD81-C898F4D56798}"/>
              </a:ext>
            </a:extLst>
          </p:cNvPr>
          <p:cNvSpPr/>
          <p:nvPr/>
        </p:nvSpPr>
        <p:spPr>
          <a:xfrm>
            <a:off x="2987041" y="4731049"/>
            <a:ext cx="2000596" cy="1057270"/>
          </a:xfrm>
          <a:prstGeom prst="roundRect">
            <a:avLst>
              <a:gd name="adj" fmla="val 22092"/>
            </a:avLst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ОО </a:t>
            </a:r>
            <a:endParaRPr lang="ru-RU" b="1" dirty="0" smtClean="0">
              <a:solidFill>
                <a:srgbClr val="002060"/>
              </a:solidFill>
              <a:latin typeface="Muller Black"/>
              <a:ea typeface="+mj-ea"/>
              <a:cs typeface="+mj-cs"/>
            </a:endParaRPr>
          </a:p>
          <a:p>
            <a:pPr algn="ctr" hangingPunct="0"/>
            <a:r>
              <a:rPr lang="ru-RU" b="1" dirty="0" smtClean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"</a:t>
            </a:r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Формула единства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"</a:t>
            </a:r>
            <a:endParaRPr lang="ru-RU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78BB546-9A9F-4580-A48B-929618A3EA61}"/>
              </a:ext>
            </a:extLst>
          </p:cNvPr>
          <p:cNvSpPr/>
          <p:nvPr/>
        </p:nvSpPr>
        <p:spPr>
          <a:xfrm>
            <a:off x="5491192" y="4636763"/>
            <a:ext cx="2295063" cy="1021552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МБОУ ООШ № 9 село </a:t>
            </a:r>
            <a:r>
              <a:rPr lang="ru-RU" b="1" dirty="0" smtClean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Пшада</a:t>
            </a:r>
          </a:p>
          <a:p>
            <a:pPr algn="ctr" hangingPunct="0"/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E1A8EE6-BC81-445F-843B-22388C98A8AD}"/>
              </a:ext>
            </a:extLst>
          </p:cNvPr>
          <p:cNvSpPr/>
          <p:nvPr/>
        </p:nvSpPr>
        <p:spPr>
          <a:xfrm>
            <a:off x="8342068" y="4427967"/>
            <a:ext cx="2438400" cy="1328019"/>
          </a:xfrm>
          <a:prstGeom prst="round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НКО ККООРДИ "Радость жизни"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Центр для детей ОВЗ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26C239D-C98B-44D0-A679-1ED9440E0B29}"/>
              </a:ext>
            </a:extLst>
          </p:cNvPr>
          <p:cNvSpPr/>
          <p:nvPr/>
        </p:nvSpPr>
        <p:spPr>
          <a:xfrm>
            <a:off x="1137789" y="2885028"/>
            <a:ext cx="9878554" cy="437193"/>
          </a:xfrm>
          <a:prstGeom prst="roundRect">
            <a:avLst>
              <a:gd name="adj" fmla="val 27856"/>
            </a:avLst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hangingPunct="0"/>
            <a:r>
              <a:rPr lang="ru-RU" b="1" dirty="0">
                <a:solidFill>
                  <a:srgbClr val="002060"/>
                </a:solidFill>
                <a:latin typeface="Muller Black"/>
                <a:ea typeface="+mj-ea"/>
                <a:cs typeface="+mj-cs"/>
              </a:rPr>
              <a:t>Сетевое взаимодействие и наставничество с общественными организациями и ОО</a:t>
            </a:r>
            <a:endParaRPr lang="ru-RU" sz="1800" b="1" i="0" u="none" strike="noStrike" cap="none" spc="0" normalizeH="0" baseline="0" dirty="0" err="1">
              <a:ln>
                <a:noFill/>
              </a:ln>
              <a:solidFill>
                <a:srgbClr val="002060"/>
              </a:solidFill>
              <a:effectLst/>
              <a:uFillTx/>
              <a:latin typeface="Muller Black"/>
              <a:ea typeface="+mj-ea"/>
              <a:cs typeface="+mj-cs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762682" y="2417846"/>
            <a:ext cx="314384" cy="358791"/>
          </a:xfrm>
          <a:prstGeom prst="down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1874520" y="3307933"/>
            <a:ext cx="1112520" cy="837347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987339" y="3486557"/>
            <a:ext cx="409401" cy="941410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Прямая со стрелкой 23"/>
          <p:cNvCxnSpPr/>
          <p:nvPr/>
        </p:nvCxnSpPr>
        <p:spPr>
          <a:xfrm>
            <a:off x="6224451" y="3459115"/>
            <a:ext cx="716280" cy="965033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 стрелкой 26"/>
          <p:cNvCxnSpPr/>
          <p:nvPr/>
        </p:nvCxnSpPr>
        <p:spPr>
          <a:xfrm>
            <a:off x="8275320" y="3354068"/>
            <a:ext cx="777240" cy="871440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round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6523028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Muller Black"/>
                <a:ea typeface="Calibri" panose="020F0502020204030204" pitchFamily="34" charset="0"/>
              </a:rPr>
              <a:t>Н</a:t>
            </a:r>
            <a:r>
              <a:rPr lang="ru-RU" sz="2800" dirty="0" smtClean="0">
                <a:solidFill>
                  <a:srgbClr val="002060"/>
                </a:solidFill>
                <a:latin typeface="Muller Black"/>
                <a:ea typeface="Calibri" panose="020F0502020204030204" pitchFamily="34" charset="0"/>
              </a:rPr>
              <a:t>аставничество </a:t>
            </a:r>
            <a:r>
              <a:rPr lang="ru-RU" sz="2800" dirty="0">
                <a:solidFill>
                  <a:srgbClr val="002060"/>
                </a:solidFill>
                <a:latin typeface="Muller Black"/>
                <a:ea typeface="Calibri" panose="020F0502020204030204" pitchFamily="34" charset="0"/>
              </a:rPr>
              <a:t>и </a:t>
            </a:r>
            <a:r>
              <a:rPr lang="ru-RU" sz="2800" dirty="0" smtClean="0">
                <a:solidFill>
                  <a:srgbClr val="002060"/>
                </a:solidFill>
                <a:latin typeface="Muller Black"/>
                <a:ea typeface="Calibri" panose="020F0502020204030204" pitchFamily="34" charset="0"/>
              </a:rPr>
              <a:t>сопровождение </a:t>
            </a:r>
            <a:r>
              <a:rPr lang="ru-RU" sz="2800" dirty="0">
                <a:solidFill>
                  <a:srgbClr val="002060"/>
                </a:solidFill>
                <a:latin typeface="Muller Black"/>
                <a:ea typeface="Calibri" panose="020F0502020204030204" pitchFamily="34" charset="0"/>
              </a:rPr>
              <a:t>одаренных детей </a:t>
            </a:r>
            <a:endParaRPr lang="ru-RU" sz="2800" dirty="0">
              <a:solidFill>
                <a:srgbClr val="002060"/>
              </a:solidFill>
              <a:latin typeface="Muller Black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29366" y="5291649"/>
            <a:ext cx="6627486" cy="12754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Работа дистанционной школы.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Занятия по программе ОО </a:t>
            </a:r>
            <a:r>
              <a:rPr lang="ru-RU" sz="2400" dirty="0">
                <a:solidFill>
                  <a:srgbClr val="002060"/>
                </a:solidFill>
                <a:latin typeface="Muller Black"/>
              </a:rPr>
              <a:t>Ф</a:t>
            </a: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ормула единства</a:t>
            </a:r>
            <a:endParaRPr lang="en-US" sz="2400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9355"/>
          <a:stretch/>
        </p:blipFill>
        <p:spPr>
          <a:xfrm>
            <a:off x="7588972" y="969815"/>
            <a:ext cx="3841028" cy="261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97"/>
          <a:stretch/>
        </p:blipFill>
        <p:spPr bwMode="auto">
          <a:xfrm>
            <a:off x="629366" y="1233872"/>
            <a:ext cx="3637833" cy="380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81"/>
          <a:stretch/>
        </p:blipFill>
        <p:spPr bwMode="auto">
          <a:xfrm>
            <a:off x="7256852" y="3906982"/>
            <a:ext cx="4647701" cy="2355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1818715"/>
            <a:ext cx="3473342" cy="3472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1644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13" y="1480993"/>
            <a:ext cx="3951287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365125"/>
            <a:ext cx="9008918" cy="91757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uller Black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Muller Black"/>
              </a:rPr>
            </a:br>
            <a:r>
              <a:rPr lang="ru-RU" sz="2800" dirty="0" smtClean="0">
                <a:solidFill>
                  <a:srgbClr val="002060"/>
                </a:solidFill>
                <a:latin typeface="Muller Black"/>
              </a:rPr>
              <a:t>Сетевая форма реализации дополнительных общеобразовательных программ центра</a:t>
            </a:r>
            <a:endParaRPr lang="ru-RU" sz="2800" dirty="0">
              <a:solidFill>
                <a:srgbClr val="002060"/>
              </a:solidFill>
              <a:latin typeface="Muller Black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8036" y="4694238"/>
            <a:ext cx="6112739" cy="178968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Взаимодействие с МБОУ ООШ № 9 села Пшада, выполнение дополнительных программ центра гуманитарного и цифрового образования: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2060"/>
                </a:solidFill>
                <a:latin typeface="Muller Black"/>
              </a:rPr>
              <a:t>о</a:t>
            </a: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сновы безопасности, виртуальная реальность, программирование.</a:t>
            </a:r>
            <a:endParaRPr lang="ru-RU" sz="2400" dirty="0">
              <a:solidFill>
                <a:srgbClr val="002060"/>
              </a:solidFill>
              <a:latin typeface="Muller Black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32" y="1554163"/>
            <a:ext cx="4608513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231" y="1450254"/>
            <a:ext cx="2603500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775" y="4017818"/>
            <a:ext cx="4481513" cy="2466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3044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463" y="351271"/>
            <a:ext cx="8884227" cy="91757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+mn-lt"/>
              </a:rPr>
              <a:t>Сетевая форма реализации дополнительных общеобразовательных программ центра</a:t>
            </a:r>
            <a:endParaRPr lang="ru-RU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094" y="4210410"/>
            <a:ext cx="4740852" cy="247267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uller Black"/>
              </a:rPr>
              <a:t>1. защита проектов;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uller Black"/>
              </a:rPr>
              <a:t>2. онлайн-игра шахматы;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uller Black"/>
              </a:rPr>
              <a:t>3. мастер-класс создание мультфильмов;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uller Black"/>
              </a:rPr>
              <a:t>4. мастер-класс по </a:t>
            </a:r>
            <a:r>
              <a:rPr lang="ru-RU" dirty="0" err="1" smtClean="0">
                <a:solidFill>
                  <a:srgbClr val="002060"/>
                </a:solidFill>
                <a:latin typeface="Muller Black"/>
              </a:rPr>
              <a:t>пром.дизайну</a:t>
            </a:r>
            <a:r>
              <a:rPr lang="ru-RU" dirty="0" smtClean="0">
                <a:solidFill>
                  <a:srgbClr val="002060"/>
                </a:solidFill>
                <a:latin typeface="Muller Black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Muller Black"/>
              </a:rPr>
              <a:t>5. мастер – класс по шахматам.</a:t>
            </a:r>
            <a:endParaRPr lang="ru-RU" dirty="0">
              <a:solidFill>
                <a:srgbClr val="002060"/>
              </a:solidFill>
              <a:latin typeface="Muller Black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93" y="1289410"/>
            <a:ext cx="4438650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220" y="1289410"/>
            <a:ext cx="3232927" cy="280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 descr="C:\Users\Learner\Downloads\Screenshot_20201019_1700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3" b="13218"/>
          <a:stretch/>
        </p:blipFill>
        <p:spPr bwMode="auto">
          <a:xfrm>
            <a:off x="4629220" y="4096399"/>
            <a:ext cx="3129325" cy="2633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Learner\Downloads\Screenshot_20201019_1659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906" y="1159203"/>
            <a:ext cx="3338943" cy="39808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41"/>
          <a:stretch/>
        </p:blipFill>
        <p:spPr bwMode="auto">
          <a:xfrm>
            <a:off x="8119906" y="3823529"/>
            <a:ext cx="3546762" cy="263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5868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0376" y="1560945"/>
            <a:ext cx="2975952" cy="2231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4616" y="1392085"/>
            <a:ext cx="2758539" cy="2750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3928" y="2047923"/>
            <a:ext cx="3487118" cy="2322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365125"/>
            <a:ext cx="8953500" cy="9175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Сетевая форма реализации программы дополнительного образования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5908" y="4433454"/>
            <a:ext cx="8202633" cy="211974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Педагоги нашего Центра «Точка роста» проводят занятия в центре НКО ККООРДИ «Радость жизни» для детей  с ограниченными возможностями.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Ребята лепят фигурки из пластилина фигурки героев новых  мультфильмов.</a:t>
            </a:r>
          </a:p>
          <a:p>
            <a:pPr marL="0" indent="0" algn="just">
              <a:buNone/>
            </a:pPr>
            <a:endParaRPr lang="ru-RU" sz="24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8542" y="3725328"/>
            <a:ext cx="3067411" cy="264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79969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ownloads\IMG_20200825_141459.jpg"/>
          <p:cNvPicPr>
            <a:picLocks noChangeAspect="1" noChangeArrowheads="1"/>
          </p:cNvPicPr>
          <p:nvPr/>
        </p:nvPicPr>
        <p:blipFill rotWithShape="1">
          <a:blip r:embed="rId2" cstate="print"/>
          <a:srcRect t="5924" r="11904" b="8042"/>
          <a:stretch/>
        </p:blipFill>
        <p:spPr bwMode="auto">
          <a:xfrm>
            <a:off x="1052946" y="1690254"/>
            <a:ext cx="4447310" cy="3546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7060" y="1690254"/>
            <a:ext cx="4290120" cy="3511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Muller Black"/>
              </a:rPr>
              <a:t>Семинары и мастер-классы для педагогов из других ОО</a:t>
            </a:r>
            <a:endParaRPr lang="ru-RU" dirty="0">
              <a:solidFill>
                <a:srgbClr val="002060"/>
              </a:solidFill>
              <a:latin typeface="Muller Black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38200" y="5201322"/>
            <a:ext cx="10515600" cy="119947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Muller Black"/>
              </a:rPr>
              <a:t>Оказание методической помощи преподавателям школ города-курорта Геленджик, работающих  по программе центра гуманитарного и цифрового образования «Точка роста»</a:t>
            </a:r>
            <a:endParaRPr lang="ru-RU" sz="2400" dirty="0">
              <a:solidFill>
                <a:srgbClr val="002060"/>
              </a:solidFill>
              <a:latin typeface="Muller Black"/>
            </a:endParaRPr>
          </a:p>
        </p:txBody>
      </p:sp>
    </p:spTree>
    <p:extLst>
      <p:ext uri="{BB962C8B-B14F-4D97-AF65-F5344CB8AC3E}">
        <p14:creationId xmlns:p14="http://schemas.microsoft.com/office/powerpoint/2010/main" val="13591354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056" t="3398" r="4739"/>
          <a:stretch/>
        </p:blipFill>
        <p:spPr bwMode="auto">
          <a:xfrm rot="20342229">
            <a:off x="439317" y="917009"/>
            <a:ext cx="2452255" cy="3540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6910">
            <a:off x="6186627" y="644892"/>
            <a:ext cx="2579296" cy="3341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0771">
            <a:off x="7545506" y="628171"/>
            <a:ext cx="2119141" cy="364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218" y="3442552"/>
            <a:ext cx="3391218" cy="30771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228" y="124691"/>
            <a:ext cx="8664819" cy="37332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Muller Black"/>
              </a:rPr>
              <a:t>Первые успехи деятельности Центра</a:t>
            </a:r>
            <a:endParaRPr lang="ru-RU" sz="3600" dirty="0">
              <a:solidFill>
                <a:srgbClr val="002060"/>
              </a:solidFill>
              <a:latin typeface="Muller Black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pic>
        <p:nvPicPr>
          <p:cNvPr id="5126" name="Picture 6" descr="C:\Users\Learner\Downloads\Screenshot_20201019_1718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3713">
            <a:off x="9217978" y="1021733"/>
            <a:ext cx="2488958" cy="300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Learner\Downloads\Screenshot_20201019_17184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8049">
            <a:off x="5946572" y="3368728"/>
            <a:ext cx="2427841" cy="309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Learner\Downloads\Screenshot_20201019_171904 (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7264">
            <a:off x="7862807" y="3926071"/>
            <a:ext cx="2247276" cy="290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 cstate="print"/>
          <a:srcRect l="5117" t="5294" r="5362" b="1947"/>
          <a:stretch/>
        </p:blipFill>
        <p:spPr bwMode="auto">
          <a:xfrm rot="20470294">
            <a:off x="2435331" y="939503"/>
            <a:ext cx="2322943" cy="356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C:\Users\Learner\Downloads\Screenshot_20201019_17362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8179">
            <a:off x="9783614" y="3333331"/>
            <a:ext cx="2041081" cy="317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Learner\Pictures\2020-10-19\00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682" y="740612"/>
            <a:ext cx="2369877" cy="291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Learner\Downloads\Screenshot_20201019_16590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818" y="3053769"/>
            <a:ext cx="2966072" cy="3451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517678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F40AC4F2-E188-4C1A-9B8A-F109297CA223}"/>
              </a:ext>
            </a:extLst>
          </p:cNvPr>
          <p:cNvSpPr txBox="1">
            <a:spLocks/>
          </p:cNvSpPr>
          <p:nvPr/>
        </p:nvSpPr>
        <p:spPr>
          <a:xfrm>
            <a:off x="3025187" y="1904984"/>
            <a:ext cx="8052387" cy="2708266"/>
          </a:xfrm>
          <a:prstGeom prst="rect">
            <a:avLst/>
          </a:prstGeom>
        </p:spPr>
        <p:txBody>
          <a:bodyPr vert="horz" lIns="43548" tIns="21774" rIns="43548" bIns="21774" rtlCol="0" anchor="ctr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Спасибо </a:t>
            </a:r>
            <a:b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</a:br>
            <a:r>
              <a:rPr lang="ru-RU" sz="60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за внимание!</a:t>
            </a:r>
            <a:endParaRPr lang="ru-RU" sz="6000" dirty="0">
              <a:solidFill>
                <a:srgbClr val="FF0000"/>
              </a:solidFill>
              <a:latin typeface="Muller Black" pitchFamily="50" charset="-52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A0EE7FC-157D-4914-AC43-658AE58ADF20}"/>
              </a:ext>
            </a:extLst>
          </p:cNvPr>
          <p:cNvSpPr txBox="1">
            <a:spLocks/>
          </p:cNvSpPr>
          <p:nvPr/>
        </p:nvSpPr>
        <p:spPr>
          <a:xfrm>
            <a:off x="7048888" y="445609"/>
            <a:ext cx="4839272" cy="681383"/>
          </a:xfrm>
          <a:prstGeom prst="rect">
            <a:avLst/>
          </a:prstGeom>
        </p:spPr>
        <p:txBody>
          <a:bodyPr vert="horz" lIns="43548" tIns="21774" rIns="43548" bIns="21774" rtlCol="0" anchor="t" anchorCtr="0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en-US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rgbClr val="FF0000"/>
                </a:solidFill>
                <a:latin typeface="Muller Black" pitchFamily="50" charset="-52"/>
                <a:cs typeface="Arial" panose="020B0604020202020204" pitchFamily="34" charset="0"/>
              </a:rPr>
              <a:t> Всероссийский Форум </a:t>
            </a:r>
            <a:r>
              <a:rPr lang="ru-RU" sz="1200" kern="1200" dirty="0">
                <a:solidFill>
                  <a:srgbClr val="484C6A"/>
                </a:solidFill>
                <a:latin typeface="Muller Black" pitchFamily="50" charset="-52"/>
                <a:ea typeface="+mj-ea"/>
                <a:cs typeface="Arial" panose="020B0604020202020204" pitchFamily="34" charset="0"/>
              </a:rPr>
              <a:t>центров «Точка роста» </a:t>
            </a:r>
            <a:endParaRPr lang="en-US" sz="1200" kern="1200" dirty="0">
              <a:solidFill>
                <a:srgbClr val="484C6A"/>
              </a:solidFill>
              <a:latin typeface="Muller Black" pitchFamily="50" charset="-52"/>
              <a:ea typeface="+mj-ea"/>
              <a:cs typeface="Arial" panose="020B0604020202020204" pitchFamily="34" charset="0"/>
            </a:endParaRPr>
          </a:p>
          <a:p>
            <a:pPr algn="l"/>
            <a:r>
              <a:rPr lang="ru-RU" sz="1200" dirty="0">
                <a:solidFill>
                  <a:srgbClr val="484C6A"/>
                </a:solidFill>
                <a:latin typeface="Muller Black" pitchFamily="50" charset="-52"/>
                <a:cs typeface="Arial" panose="020B0604020202020204" pitchFamily="34" charset="0"/>
              </a:rPr>
              <a:t>«Вектор трансформации образования общеобразовательных организаций сельских территорий и малых городов»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35A365-77AE-4B42-935A-84EEAD5FFB7A}"/>
              </a:ext>
            </a:extLst>
          </p:cNvPr>
          <p:cNvSpPr/>
          <p:nvPr/>
        </p:nvSpPr>
        <p:spPr>
          <a:xfrm>
            <a:off x="2691588" y="4613249"/>
            <a:ext cx="7782294" cy="779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7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55672F-1D90-4C01-BA0A-E3BD6DDD72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1610" r="38169"/>
          <a:stretch/>
        </p:blipFill>
        <p:spPr>
          <a:xfrm>
            <a:off x="4853223" y="203609"/>
            <a:ext cx="1972247" cy="712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98E3054-4B50-414C-B6C9-AC05AB1E1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5701"/>
          <a:stretch/>
        </p:blipFill>
        <p:spPr>
          <a:xfrm>
            <a:off x="2519849" y="343413"/>
            <a:ext cx="820499" cy="6813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2F3D1F-618D-41E0-B52B-22227D6DC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78565" y="456516"/>
            <a:ext cx="836440" cy="3565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159E77-2255-40A2-B4BD-8389B97E84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1" t="41188" r="10648" b="42046"/>
          <a:stretch/>
        </p:blipFill>
        <p:spPr>
          <a:xfrm>
            <a:off x="513390" y="486787"/>
            <a:ext cx="1870952" cy="27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7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293</Words>
  <Application>Microsoft Office PowerPoint</Application>
  <PresentationFormat>Широкоэкранный</PresentationFormat>
  <Paragraphs>38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Helvetica</vt:lpstr>
      <vt:lpstr>Muller Black</vt:lpstr>
      <vt:lpstr>Muller Bold</vt:lpstr>
      <vt:lpstr>1_Тема Office</vt:lpstr>
      <vt:lpstr>Презентация PowerPoint</vt:lpstr>
      <vt:lpstr>Структура сетевого взаимодействия и наставничества</vt:lpstr>
      <vt:lpstr>Наставничество и сопровождение одаренных детей </vt:lpstr>
      <vt:lpstr> Сетевая форма реализации дополнительных общеобразовательных программ центра</vt:lpstr>
      <vt:lpstr>Сетевая форма реализации дополнительных общеобразовательных программ центра</vt:lpstr>
      <vt:lpstr>Сетевая форма реализации программы дополнительного образования</vt:lpstr>
      <vt:lpstr>Семинары и мастер-классы для педагогов из других ОО</vt:lpstr>
      <vt:lpstr>Первые успехи деятельности Центра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Чувакаев Эльмир</dc:creator>
  <cp:lastModifiedBy>Кропотина Мария</cp:lastModifiedBy>
  <cp:revision>269</cp:revision>
  <dcterms:created xsi:type="dcterms:W3CDTF">2019-11-01T14:27:23Z</dcterms:created>
  <dcterms:modified xsi:type="dcterms:W3CDTF">2020-10-21T07:03:04Z</dcterms:modified>
</cp:coreProperties>
</file>