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5" r:id="rId3"/>
    <p:sldId id="257" r:id="rId4"/>
    <p:sldId id="259" r:id="rId5"/>
    <p:sldId id="258" r:id="rId6"/>
    <p:sldId id="260" r:id="rId7"/>
    <p:sldId id="261" r:id="rId8"/>
    <p:sldId id="262" r:id="rId9"/>
    <p:sldId id="264" r:id="rId10"/>
    <p:sldId id="266" r:id="rId11"/>
    <p:sldId id="265" r:id="rId12"/>
    <p:sldId id="267" r:id="rId13"/>
    <p:sldId id="270" r:id="rId14"/>
    <p:sldId id="268" r:id="rId15"/>
    <p:sldId id="263" r:id="rId16"/>
    <p:sldId id="269" r:id="rId17"/>
    <p:sldId id="271" r:id="rId18"/>
    <p:sldId id="276" r:id="rId19"/>
    <p:sldId id="272" r:id="rId20"/>
    <p:sldId id="277" r:id="rId21"/>
    <p:sldId id="278" r:id="rId22"/>
    <p:sldId id="281" r:id="rId23"/>
    <p:sldId id="279" r:id="rId24"/>
    <p:sldId id="282" r:id="rId25"/>
    <p:sldId id="274" r:id="rId26"/>
    <p:sldId id="283" r:id="rId27"/>
    <p:sldId id="28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143248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Соотнесение </a:t>
            </a:r>
            <a:r>
              <a:rPr lang="ru-RU" dirty="0" smtClean="0">
                <a:solidFill>
                  <a:schemeClr val="tx1"/>
                </a:solidFill>
              </a:rPr>
              <a:t>содержания ФГИС «Моя школа» (электронные ресурсы) и тематического планирования по </a:t>
            </a:r>
            <a:r>
              <a:rPr lang="ru-RU" dirty="0" smtClean="0">
                <a:solidFill>
                  <a:schemeClr val="tx1"/>
                </a:solidFill>
              </a:rPr>
              <a:t>биологии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523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71514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214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929718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56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173515" y="0"/>
            <a:ext cx="9317515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250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571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211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71462"/>
            <a:ext cx="9144000" cy="692946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Скриншот 21-08-2023 11254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4473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255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1155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0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5" y="0"/>
            <a:ext cx="9001156" cy="678658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285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64371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2514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71502" y="0"/>
            <a:ext cx="9215502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00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42852"/>
            <a:ext cx="9010814" cy="642942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ауки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0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етоды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302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715148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3132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7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374" y="0"/>
            <a:ext cx="9072626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76765" y="0"/>
            <a:ext cx="9220765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3-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71414"/>
            <a:ext cx="9144000" cy="678658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164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64371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17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173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01156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21-08-2023 11195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0"/>
            <a:ext cx="9001155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93</TotalTime>
  <Words>0</Words>
  <PresentationFormat>Экран (4:3)</PresentationFormat>
  <Paragraphs>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Справедливость</vt:lpstr>
      <vt:lpstr> Соотнесение содержания ФГИС «Моя школа» (электронные ресурсы) и тематического планирования по биологии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Соотнесение содержания ФГИС «Моя школа» (электронные ресурсы) и тематического планирования по предмету;</dc:title>
  <dc:creator>medcabinet</dc:creator>
  <cp:lastModifiedBy>medcabinet</cp:lastModifiedBy>
  <cp:revision>13</cp:revision>
  <dcterms:created xsi:type="dcterms:W3CDTF">2023-08-21T06:32:35Z</dcterms:created>
  <dcterms:modified xsi:type="dcterms:W3CDTF">2023-08-21T08:17:26Z</dcterms:modified>
</cp:coreProperties>
</file>