
<file path=[Content_Types].xml><?xml version="1.0" encoding="utf-8"?>
<Types xmlns="http://schemas.openxmlformats.org/package/2006/content-types"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722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06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0760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765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445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330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576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45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26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5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77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922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37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563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91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11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A83EA-35E1-41F2-B244-D30F90DC0EFF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5DDE1AB-50FE-4A17-B52D-3DA52FE9E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13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7768" y="1409132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Статистические данные по итогам сдачи ЕГЭ по химии в </a:t>
            </a:r>
            <a:r>
              <a:rPr lang="ru-RU" b="1" dirty="0" err="1" smtClean="0"/>
              <a:t>Ирбитском</a:t>
            </a:r>
            <a:r>
              <a:rPr lang="ru-RU" b="1" dirty="0" smtClean="0"/>
              <a:t> МО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2413" y="5555302"/>
            <a:ext cx="3252029" cy="46336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2023 год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610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9159" y="171566"/>
            <a:ext cx="106316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Результаты ЕГЭ по химии в </a:t>
            </a:r>
            <a:r>
              <a:rPr lang="ru-RU" sz="2800" b="1" dirty="0" err="1" smtClean="0"/>
              <a:t>Ирбитском</a:t>
            </a:r>
            <a:r>
              <a:rPr lang="ru-RU" sz="2800" b="1" dirty="0" smtClean="0"/>
              <a:t> МО в 2023 году</a:t>
            </a:r>
            <a:endParaRPr lang="ru-RU" sz="2800" b="1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4820136"/>
              </p:ext>
            </p:extLst>
          </p:nvPr>
        </p:nvGraphicFramePr>
        <p:xfrm>
          <a:off x="1765300" y="887413"/>
          <a:ext cx="9439275" cy="585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Лист" r:id="rId3" imgW="6858189" imgH="5029295" progId="Excel.Sheet.8">
                  <p:embed/>
                </p:oleObj>
              </mc:Choice>
              <mc:Fallback>
                <p:oleObj name="Лист" r:id="rId3" imgW="6858189" imgH="502929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5300" y="887413"/>
                        <a:ext cx="9439275" cy="585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973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6555" y="178656"/>
            <a:ext cx="80430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Результаты ЕГЭ по химии в </a:t>
            </a:r>
            <a:r>
              <a:rPr lang="ru-RU" sz="2800" b="1" dirty="0" err="1" smtClean="0"/>
              <a:t>Ирбитском</a:t>
            </a:r>
            <a:r>
              <a:rPr lang="ru-RU" sz="2800" b="1" dirty="0" smtClean="0"/>
              <a:t> МО</a:t>
            </a:r>
          </a:p>
          <a:p>
            <a:pPr algn="ctr"/>
            <a:r>
              <a:rPr lang="ru-RU" sz="2800" b="1" dirty="0" smtClean="0"/>
              <a:t>в сравнении по годам</a:t>
            </a:r>
            <a:endParaRPr lang="ru-RU" sz="28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033887"/>
              </p:ext>
            </p:extLst>
          </p:nvPr>
        </p:nvGraphicFramePr>
        <p:xfrm>
          <a:off x="955344" y="1132763"/>
          <a:ext cx="10972798" cy="5300905"/>
        </p:xfrm>
        <a:graphic>
          <a:graphicData uri="http://schemas.openxmlformats.org/drawingml/2006/table">
            <a:tbl>
              <a:tblPr/>
              <a:tblGrid>
                <a:gridCol w="2056463"/>
                <a:gridCol w="1290918"/>
                <a:gridCol w="1110789"/>
                <a:gridCol w="1020726"/>
                <a:gridCol w="960682"/>
                <a:gridCol w="1127343"/>
                <a:gridCol w="750104"/>
                <a:gridCol w="1196111"/>
                <a:gridCol w="709558"/>
                <a:gridCol w="750104"/>
              </a:tblGrid>
              <a:tr h="3028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МО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Количество выпускников, сдающих ЕГЭ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Кол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 – во сдавших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Кол – во не сдавших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max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 балл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C</a:t>
                      </a:r>
                      <a:r>
                        <a:rPr lang="ru-RU" sz="1400" b="1" i="0" u="none" strike="noStrike" dirty="0" err="1" smtClean="0">
                          <a:effectLst/>
                          <a:latin typeface="Times New Roman" panose="02020603050405020304" pitchFamily="18" charset="0"/>
                        </a:rPr>
                        <a:t>редний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 балл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Высокобалльники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Ирбитское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МО 2009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70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47,0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Ирбитское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МО 2010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92,3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7,7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48,8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Ирбитское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МО 2011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45,0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Ирбитское МО 2012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67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47,7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Ирбитское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МО 2013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60,3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12,5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Ирбитское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МО 2014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67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53,4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Ирбитское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МО 2015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76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55,4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Ирбитское МО 2016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77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58,7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Ирбитское МО 2017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76,9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23,1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48,0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Ирбитское МО 2018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92,3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7,7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48,8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Ирбитское МО 2019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55,7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Ирбитское МО 2020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87,5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12,5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67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48,4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8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Ирбитское МО 2021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53,8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46,2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79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43,2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Ирбитское МО 2022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80,0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20,0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44,0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Ирбитское МО 2023 г.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36,0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02" marR="9502" marT="95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553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7391" y="2070772"/>
            <a:ext cx="8311636" cy="1136451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07438479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</TotalTime>
  <Words>217</Words>
  <Application>Microsoft Office PowerPoint</Application>
  <PresentationFormat>Широкоэкранный</PresentationFormat>
  <Paragraphs>166</Paragraphs>
  <Slides>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Century Gothic</vt:lpstr>
      <vt:lpstr>Times New Roman</vt:lpstr>
      <vt:lpstr>Wingdings 3</vt:lpstr>
      <vt:lpstr>Легкий дым</vt:lpstr>
      <vt:lpstr>Лист Microsoft Excel 97-2003</vt:lpstr>
      <vt:lpstr>Статистические данные по итогам сдачи ЕГЭ по химии в Ирбитском МО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</dc:title>
  <dc:creator>1</dc:creator>
  <cp:lastModifiedBy>1</cp:lastModifiedBy>
  <cp:revision>7</cp:revision>
  <dcterms:created xsi:type="dcterms:W3CDTF">2023-08-27T14:40:41Z</dcterms:created>
  <dcterms:modified xsi:type="dcterms:W3CDTF">2023-08-27T15:32:53Z</dcterms:modified>
</cp:coreProperties>
</file>