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5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95" d="100"/>
          <a:sy n="95" d="100"/>
        </p:scale>
        <p:origin x="-206" y="-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76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64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025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150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49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275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12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593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023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63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F21-FAE7-4654-AE18-C13373E07777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53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65F21-FAE7-4654-AE18-C13373E07777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61873-C101-4666-A7C6-E4BD78A6B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89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disk.yandex.ru/d/6mjWIXT6pNjwj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disk.yandex.ru/d/QNFNdFmdaAzrY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3948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Установочное заседание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методического объединения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биологии и химии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8057" y="3348924"/>
            <a:ext cx="9144000" cy="1655762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2023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4761" y="3845068"/>
            <a:ext cx="3872839" cy="268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16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635" y="-37519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деятельности РМО в прошлом учебном году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131" y="1288044"/>
            <a:ext cx="4824550" cy="2080169"/>
          </a:xfrm>
          <a:ln>
            <a:solidFill>
              <a:srgbClr val="0070C0"/>
            </a:solidFill>
          </a:ln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заседаний РМО в учебном году: 4</a:t>
            </a:r>
          </a:p>
          <a:p>
            <a:pPr>
              <a:lnSpc>
                <a:spcPct val="10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- 2,</a:t>
            </a:r>
          </a:p>
          <a:p>
            <a:pPr>
              <a:lnSpc>
                <a:spcPct val="10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- 2.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654742"/>
              </p:ext>
            </p:extLst>
          </p:nvPr>
        </p:nvGraphicFramePr>
        <p:xfrm>
          <a:off x="5016136" y="1264812"/>
          <a:ext cx="6897190" cy="1507236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580607">
                  <a:extLst>
                    <a:ext uri="{9D8B030D-6E8A-4147-A177-3AD203B41FA5}">
                      <a16:colId xmlns:a16="http://schemas.microsoft.com/office/drawing/2014/main" xmlns="" val="273458349"/>
                    </a:ext>
                  </a:extLst>
                </a:gridCol>
                <a:gridCol w="3918857">
                  <a:extLst>
                    <a:ext uri="{9D8B030D-6E8A-4147-A177-3AD203B41FA5}">
                      <a16:colId xmlns:a16="http://schemas.microsoft.com/office/drawing/2014/main" xmlns="" val="3782990684"/>
                    </a:ext>
                  </a:extLst>
                </a:gridCol>
                <a:gridCol w="1397726">
                  <a:extLst>
                    <a:ext uri="{9D8B030D-6E8A-4147-A177-3AD203B41FA5}">
                      <a16:colId xmlns:a16="http://schemas.microsoft.com/office/drawing/2014/main" xmlns="" val="26253542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выступления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выступления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3260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Холодник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Т.П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работы РМО учителей биологии и химии за 2021- 2022 учебный год.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02.11.2022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72638243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07909"/>
              </p:ext>
            </p:extLst>
          </p:nvPr>
        </p:nvGraphicFramePr>
        <p:xfrm>
          <a:off x="5016137" y="2724296"/>
          <a:ext cx="6897189" cy="3780238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579725">
                  <a:extLst>
                    <a:ext uri="{9D8B030D-6E8A-4147-A177-3AD203B41FA5}">
                      <a16:colId xmlns:a16="http://schemas.microsoft.com/office/drawing/2014/main" xmlns="" val="936462559"/>
                    </a:ext>
                  </a:extLst>
                </a:gridCol>
                <a:gridCol w="3935205">
                  <a:extLst>
                    <a:ext uri="{9D8B030D-6E8A-4147-A177-3AD203B41FA5}">
                      <a16:colId xmlns:a16="http://schemas.microsoft.com/office/drawing/2014/main" xmlns="" val="2138350107"/>
                    </a:ext>
                  </a:extLst>
                </a:gridCol>
                <a:gridCol w="1382259">
                  <a:extLst>
                    <a:ext uri="{9D8B030D-6E8A-4147-A177-3AD203B41FA5}">
                      <a16:colId xmlns:a16="http://schemas.microsoft.com/office/drawing/2014/main" xmlns="" val="3135529782"/>
                    </a:ext>
                  </a:extLst>
                </a:gridCol>
              </a:tblGrid>
              <a:tr h="1571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Салимова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Ю.М</a:t>
                      </a: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Цифровые приемы обучения на уроках биологии и химии как один из факторов повышения качества образования</a:t>
                      </a:r>
                      <a:endParaRPr lang="ru-RU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09.12.2022</a:t>
                      </a:r>
                      <a:endParaRPr lang="ru-RU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11411995"/>
                  </a:ext>
                </a:extLst>
              </a:tr>
              <a:tr h="8683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Ловыгина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Т.А.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ОГЭ по химии 2023. Особенности вы-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полнения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задания 23 и 24.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18.11.2022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25928886"/>
                  </a:ext>
                </a:extLst>
              </a:tr>
              <a:tr h="5165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Дмитрунец Е.П.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 в ОГЭ по биологии 2023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09.12.2022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7666182"/>
                  </a:ext>
                </a:extLst>
              </a:tr>
              <a:tr h="490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Лавелина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С.Л.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 в ОГЭ по химии 2023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09.12.2022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5647184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9131" y="4120391"/>
            <a:ext cx="4795161" cy="230832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Всероссийская олимпиада школьников по биологии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Всероссийская олимпиада школьников по химии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Муниципальный Турнир естествоиспытателей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14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" y="-18006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" y="114158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Статистические данные по итогам сдачи ОГЭ и ЕГЭ;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Содержание учебного предмета;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Соотнесение содержания ФГИС «Моя школа» (электронные ресурсы) и тематического планирования по предмету;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График контрольных работ;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Результаты диагностики профессиональных дефицитов педагогов в 2023 году;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Организационные вопросы.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2114" y="4144436"/>
            <a:ext cx="3270069" cy="269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9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6183" y="-283918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вопросы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06287" y="685767"/>
            <a:ext cx="8686800" cy="954107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08 сентября 2023 года прислать Ермаковой А.Г.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членов жюри муниципального этапа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028659"/>
              </p:ext>
            </p:extLst>
          </p:nvPr>
        </p:nvGraphicFramePr>
        <p:xfrm>
          <a:off x="1498217" y="1811150"/>
          <a:ext cx="3491793" cy="2266671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491793">
                  <a:extLst>
                    <a:ext uri="{9D8B030D-6E8A-4147-A177-3AD203B41FA5}">
                      <a16:colId xmlns:a16="http://schemas.microsoft.com/office/drawing/2014/main" xmlns="" val="2703463355"/>
                    </a:ext>
                  </a:extLst>
                </a:gridCol>
              </a:tblGrid>
              <a:tr h="4275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79611250"/>
                  </a:ext>
                </a:extLst>
              </a:tr>
              <a:tr h="3472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Лавелина</a:t>
                      </a:r>
                      <a:r>
                        <a:rPr lang="ru-RU" sz="24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С.Л.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80356484"/>
                  </a:ext>
                </a:extLst>
              </a:tr>
              <a:tr h="3472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Свяжина</a:t>
                      </a:r>
                      <a:r>
                        <a:rPr lang="ru-RU" sz="24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О.В.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74984365"/>
                  </a:ext>
                </a:extLst>
              </a:tr>
              <a:tr h="5036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Ловыгина</a:t>
                      </a:r>
                      <a:r>
                        <a:rPr lang="ru-RU" sz="24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Т.А.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13606591"/>
                  </a:ext>
                </a:extLst>
              </a:tr>
              <a:tr h="6039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379126773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654324"/>
              </p:ext>
            </p:extLst>
          </p:nvPr>
        </p:nvGraphicFramePr>
        <p:xfrm>
          <a:off x="6035038" y="1811150"/>
          <a:ext cx="3511842" cy="2266671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511842">
                  <a:extLst>
                    <a:ext uri="{9D8B030D-6E8A-4147-A177-3AD203B41FA5}">
                      <a16:colId xmlns:a16="http://schemas.microsoft.com/office/drawing/2014/main" xmlns="" val="2703463355"/>
                    </a:ext>
                  </a:extLst>
                </a:gridCol>
              </a:tblGrid>
              <a:tr h="4275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79611250"/>
                  </a:ext>
                </a:extLst>
              </a:tr>
              <a:tr h="3472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Овчинникова</a:t>
                      </a:r>
                      <a:r>
                        <a:rPr lang="ru-RU" sz="2400" b="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О.В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80356484"/>
                  </a:ext>
                </a:extLst>
              </a:tr>
              <a:tr h="3472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Мамышева</a:t>
                      </a:r>
                      <a:r>
                        <a:rPr lang="ru-RU" sz="24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Р.Е.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74984365"/>
                  </a:ext>
                </a:extLst>
              </a:tr>
              <a:tr h="5036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Замятина Н.В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13606591"/>
                  </a:ext>
                </a:extLst>
              </a:tr>
              <a:tr h="6039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Большакова Н.А.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379126773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212" y="4077821"/>
            <a:ext cx="6706181" cy="27495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/>
          <a:srcRect l="32789" t="8849" r="38607" b="8701"/>
          <a:stretch/>
        </p:blipFill>
        <p:spPr>
          <a:xfrm>
            <a:off x="392573" y="280472"/>
            <a:ext cx="770021" cy="149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50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926" y="-327227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вопросы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2662" y="689045"/>
            <a:ext cx="2806337" cy="57794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РМО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684" y="3540034"/>
            <a:ext cx="3755571" cy="31171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9490" y="1100675"/>
            <a:ext cx="10802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методический день по темам качественного анализа ОГЭ, ЕГЭ с обозначением проблемных зон, качественный анализ ВПР.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259652"/>
              </p:ext>
            </p:extLst>
          </p:nvPr>
        </p:nvGraphicFramePr>
        <p:xfrm>
          <a:off x="1951082" y="2205789"/>
          <a:ext cx="6217194" cy="2028576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402839">
                  <a:extLst>
                    <a:ext uri="{9D8B030D-6E8A-4147-A177-3AD203B41FA5}">
                      <a16:colId xmlns:a16="http://schemas.microsoft.com/office/drawing/2014/main" xmlns="" val="2985149563"/>
                    </a:ext>
                  </a:extLst>
                </a:gridCol>
                <a:gridCol w="3814355">
                  <a:extLst>
                    <a:ext uri="{9D8B030D-6E8A-4147-A177-3AD203B41FA5}">
                      <a16:colId xmlns:a16="http://schemas.microsoft.com/office/drawing/2014/main" xmlns="" val="2703463355"/>
                    </a:ext>
                  </a:extLst>
                </a:gridCol>
              </a:tblGrid>
              <a:tr h="3908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ОГЭ биология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Упорова 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Е.А.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80356484"/>
                  </a:ext>
                </a:extLst>
              </a:tr>
              <a:tr h="3908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ОГЭ химия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Свяжина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О,В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74984365"/>
                  </a:ext>
                </a:extLst>
              </a:tr>
              <a:tr h="5669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ЕГЭ биология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Дмитрунец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Е.П.</a:t>
                      </a:r>
                      <a:endParaRPr lang="ru-RU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13606591"/>
                  </a:ext>
                </a:extLst>
              </a:tr>
              <a:tr h="6798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ЕГЭ химия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Ловыгина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Т.А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379126773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6434" y="4704417"/>
            <a:ext cx="81702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Ноябрь: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выездное РМО (тема из анализа в октябре)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6434" y="5394369"/>
            <a:ext cx="6944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конференция или методический день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l="29961" t="9814" r="32474" b="9938"/>
          <a:stretch/>
        </p:blipFill>
        <p:spPr>
          <a:xfrm>
            <a:off x="444136" y="97277"/>
            <a:ext cx="770709" cy="111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88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85108" y="946105"/>
            <a:ext cx="97710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08 сентября 2023 года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прислать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Чащиной Т.В. список экспертов, анализирующих результаты ВПР весны 2023 года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/>
          <a:srcRect l="13393" t="2856" r="13321"/>
          <a:stretch/>
        </p:blipFill>
        <p:spPr>
          <a:xfrm>
            <a:off x="8460327" y="4167052"/>
            <a:ext cx="3731673" cy="27823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/>
          <a:srcRect l="26239" t="7624" r="33450" b="10038"/>
          <a:stretch/>
        </p:blipFill>
        <p:spPr>
          <a:xfrm>
            <a:off x="234002" y="77323"/>
            <a:ext cx="1027093" cy="1416078"/>
          </a:xfrm>
          <a:prstGeom prst="rect">
            <a:avLst/>
          </a:prstGeom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2279469" y="-13079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вопросы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01" y="2204786"/>
            <a:ext cx="8453553" cy="2303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01" y="4638091"/>
            <a:ext cx="592613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26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496" y="322636"/>
            <a:ext cx="7626531" cy="82372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Учебники, метод пособия и РТ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9011" y="133102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https://disk.yandex.ru/d/6mjWIXT6pNjwjA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979" y="531842"/>
            <a:ext cx="1381125" cy="13811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99011" y="2983471"/>
            <a:ext cx="6790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hlinkClick r:id="rId4"/>
              </a:rPr>
              <a:t>https://disk.yandex.ru/d/QNFNdFmdaAzrYg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8448" y="2236695"/>
            <a:ext cx="7626531" cy="823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учебников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979" y="2279454"/>
            <a:ext cx="1381125" cy="13811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48" y="3966088"/>
            <a:ext cx="11844066" cy="277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69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2400" y="1468620"/>
            <a:ext cx="6787197" cy="51503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6942" y="115662"/>
            <a:ext cx="110381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работу! 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05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316</Words>
  <Application>Microsoft Office PowerPoint</Application>
  <PresentationFormat>Произвольный</PresentationFormat>
  <Paragraphs>65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Установочное заседание районного методического объединения учителей биологии и химии </vt:lpstr>
      <vt:lpstr>Анализ деятельности РМО в прошлом учебном году </vt:lpstr>
      <vt:lpstr>План работы </vt:lpstr>
      <vt:lpstr>Организационные вопросы </vt:lpstr>
      <vt:lpstr>Организационные вопросы </vt:lpstr>
      <vt:lpstr>Презентация PowerPoint</vt:lpstr>
      <vt:lpstr>Учебники, метод пособия и РТ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Установочное заседание районного методического объединения учителей биологии и химии</dc:title>
  <dc:creator>AcerN15W4</dc:creator>
  <cp:lastModifiedBy>User</cp:lastModifiedBy>
  <cp:revision>18</cp:revision>
  <dcterms:created xsi:type="dcterms:W3CDTF">2023-08-27T18:41:25Z</dcterms:created>
  <dcterms:modified xsi:type="dcterms:W3CDTF">2023-10-02T12:14:50Z</dcterms:modified>
</cp:coreProperties>
</file>