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BA6B5B-6844-4310-8CBF-A33E2393B7D4}" type="datetimeFigureOut">
              <a:rPr lang="ru-RU" smtClean="0"/>
              <a:t>27.09.2023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A87B4B-301E-48D4-B605-5F777BA6FA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mykaleidoscope.ru/x/uploads/posts/2022-10/1666141886_40-mykaleidoscope-ru-p-otkritka-s-dnem-bibliotek-pinterest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9764"/>
            <a:ext cx="8784975" cy="525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94116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 днём рождения, Наталья Михайловна 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4223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260648"/>
            <a:ext cx="2946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Решения. План действий.</a:t>
            </a:r>
            <a:endParaRPr lang="ru-RU" dirty="0"/>
          </a:p>
        </p:txBody>
      </p:sp>
      <p:pic>
        <p:nvPicPr>
          <p:cNvPr id="4" name="Рисунок 3" descr="https://tksmi.ru/wp-content/uploads/2022/10/inx960x6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57" y="260648"/>
            <a:ext cx="6063615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69977" y="4221088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Дорогие друзья</a:t>
            </a:r>
            <a:r>
              <a:rPr lang="ru-RU" b="1" dirty="0" smtClean="0"/>
              <a:t>!</a:t>
            </a:r>
          </a:p>
          <a:p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b="1" dirty="0"/>
              <a:t>Пришло время взять книгу Владислава Петровича, открыть наугад страницу, прочитать, например, третий абзац сверху… </a:t>
            </a:r>
            <a:endParaRPr lang="ru-RU" b="1" dirty="0" smtClean="0"/>
          </a:p>
          <a:p>
            <a:r>
              <a:rPr lang="ru-RU" b="1"/>
              <a:t> </a:t>
            </a:r>
            <a:r>
              <a:rPr lang="ru-RU" b="1" smtClean="0"/>
              <a:t> И </a:t>
            </a:r>
            <a:r>
              <a:rPr lang="ru-RU" b="1" dirty="0"/>
              <a:t>пусть случайная строка Крапивина вдохновит на новые мысли, решительные действия всех, кто готов встать в ряды «Оруженосцев Командора» в 2023 году!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90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000">
        <p:fade/>
      </p:transition>
    </mc:Choice>
    <mc:Fallback xmlns="">
      <p:transition spd="med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80920" cy="4824536"/>
          </a:xfrm>
        </p:spPr>
        <p:txBody>
          <a:bodyPr/>
          <a:lstStyle/>
          <a:p>
            <a:pPr marL="0" indent="0" algn="l">
              <a:buNone/>
            </a:pPr>
            <a:r>
              <a:rPr lang="ru-RU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endParaRPr lang="ru-RU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60648"/>
            <a:ext cx="8208912" cy="1512168"/>
          </a:xfrm>
        </p:spPr>
        <p:txBody>
          <a:bodyPr>
            <a:normAutofit/>
          </a:bodyPr>
          <a:lstStyle/>
          <a:p>
            <a:pPr algn="l"/>
            <a:endParaRPr lang="ru-RU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87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000">
        <p:fade/>
      </p:transition>
    </mc:Choice>
    <mc:Fallback xmlns="">
      <p:transition spd="med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43608" y="476672"/>
            <a:ext cx="7128792" cy="1080120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/>
              <a:t>Эффективные методы работы с обучающимися в школьной библиотеке</a:t>
            </a:r>
            <a:endParaRPr lang="ru-RU" sz="3600" dirty="0"/>
          </a:p>
          <a:p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5351434"/>
            <a:ext cx="4679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РМО педагогов – библиотекарей 27.09.23.</a:t>
            </a:r>
            <a:endParaRPr lang="ru-RU" dirty="0"/>
          </a:p>
        </p:txBody>
      </p:sp>
      <p:pic>
        <p:nvPicPr>
          <p:cNvPr id="6" name="Picture 4" descr="http://sch15.baranovichi.edu.by/sm_full.aspx?guid=967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6840760" cy="482453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8" name="TextBox 7"/>
          <p:cNvSpPr txBox="1"/>
          <p:nvPr/>
        </p:nvSpPr>
        <p:spPr>
          <a:xfrm>
            <a:off x="1115616" y="6165304"/>
            <a:ext cx="454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РМО педагогов-библиотекарей 27.09.23.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39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sch15.baranovichi.edu.by/sm_full.aspx?guid=967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5688632" cy="439248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90319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000">
        <p:fade/>
      </p:transition>
    </mc:Choice>
    <mc:Fallback xmlns="">
      <p:transition spd="med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764704"/>
            <a:ext cx="7848872" cy="568863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Воспитательный </a:t>
            </a:r>
            <a:r>
              <a:rPr lang="ru-RU" dirty="0"/>
              <a:t>потенциал работы школьных библиотек в реализации</a:t>
            </a:r>
          </a:p>
          <a:p>
            <a:r>
              <a:rPr lang="ru-RU" dirty="0"/>
              <a:t>Программы воспитания ОО ( Руководитель РМО Атаманова Г.Г.)</a:t>
            </a:r>
          </a:p>
          <a:p>
            <a:pPr lvl="0"/>
            <a:r>
              <a:rPr lang="ru-RU" dirty="0"/>
              <a:t>Дорога в мир книг. Посвящение в читатели. </a:t>
            </a:r>
            <a:r>
              <a:rPr lang="ru-RU" dirty="0" err="1"/>
              <a:t>Дубских</a:t>
            </a:r>
            <a:r>
              <a:rPr lang="ru-RU" dirty="0"/>
              <a:t> </a:t>
            </a:r>
            <a:r>
              <a:rPr lang="ru-RU" dirty="0" smtClean="0"/>
              <a:t>И.Н.</a:t>
            </a:r>
            <a:endParaRPr lang="ru-RU" dirty="0"/>
          </a:p>
          <a:p>
            <a:pPr lvl="0"/>
            <a:r>
              <a:rPr lang="ru-RU" dirty="0" smtClean="0"/>
              <a:t>Методические </a:t>
            </a:r>
            <a:r>
              <a:rPr lang="ru-RU" dirty="0"/>
              <a:t>аспекты повышения эффективности работы школьной библиотеки:</a:t>
            </a:r>
          </a:p>
          <a:p>
            <a:r>
              <a:rPr lang="ru-RU" dirty="0"/>
              <a:t>-  Из опыта работы педагогов-библиотекарей ( Иванова О.П., </a:t>
            </a:r>
            <a:r>
              <a:rPr lang="ru-RU" dirty="0" err="1"/>
              <a:t>Речкаловская</a:t>
            </a:r>
            <a:r>
              <a:rPr lang="ru-RU" dirty="0"/>
              <a:t> СОШ,</a:t>
            </a:r>
          </a:p>
          <a:p>
            <a:r>
              <a:rPr lang="ru-RU" dirty="0"/>
              <a:t>Атаманова Г.Г., </a:t>
            </a:r>
            <a:r>
              <a:rPr lang="ru-RU" dirty="0" err="1"/>
              <a:t>Зайковская</a:t>
            </a:r>
            <a:r>
              <a:rPr lang="ru-RU" dirty="0"/>
              <a:t> СОШ№2,  </a:t>
            </a:r>
            <a:r>
              <a:rPr lang="ru-RU" dirty="0" err="1"/>
              <a:t>Дубских</a:t>
            </a:r>
            <a:r>
              <a:rPr lang="ru-RU" dirty="0"/>
              <a:t> И.Н. </a:t>
            </a:r>
            <a:r>
              <a:rPr lang="ru-RU" dirty="0" err="1"/>
              <a:t>Дубская</a:t>
            </a:r>
            <a:r>
              <a:rPr lang="ru-RU" dirty="0"/>
              <a:t> СОШ)</a:t>
            </a:r>
          </a:p>
          <a:p>
            <a:pPr lvl="0"/>
            <a:r>
              <a:rPr lang="ru-RU" dirty="0"/>
              <a:t>Школьный музей и библиотека : сотрудничество по продвижению книги к читателям и повышению интереса к чтению. ( </a:t>
            </a:r>
            <a:r>
              <a:rPr lang="ru-RU" dirty="0" err="1"/>
              <a:t>Дубских</a:t>
            </a:r>
            <a:r>
              <a:rPr lang="ru-RU" dirty="0"/>
              <a:t> И.Н.)</a:t>
            </a:r>
          </a:p>
          <a:p>
            <a:pPr lvl="0"/>
            <a:r>
              <a:rPr lang="ru-RU" dirty="0"/>
              <a:t>Педагогическая практика. </a:t>
            </a:r>
            <a:r>
              <a:rPr lang="ru-RU" dirty="0" smtClean="0"/>
              <a:t> День </a:t>
            </a:r>
            <a:r>
              <a:rPr lang="ru-RU" dirty="0"/>
              <a:t>тотального чтения « С книгой на волне», посвящённый юбилею </a:t>
            </a:r>
            <a:r>
              <a:rPr lang="ru-RU" dirty="0" err="1"/>
              <a:t>В.П.Крапивина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Повышение профессиональной компетенции педагога-библиотекаря: пути решения проблемы. ( Гриценко Н.М., специалист УО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88640"/>
            <a:ext cx="2880320" cy="20198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5896" y="1052736"/>
            <a:ext cx="2592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План работы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641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7920880" cy="720080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3200" dirty="0" smtClean="0"/>
              <a:t>День тотального чтения 6 октября</a:t>
            </a:r>
            <a:endParaRPr lang="ru-RU" sz="3200" dirty="0"/>
          </a:p>
        </p:txBody>
      </p:sp>
      <p:pic>
        <p:nvPicPr>
          <p:cNvPr id="4" name="Рисунок 3" descr="https://avatars.dzeninfra.ru/get-zen_doc/99101/pub_650d291d53348704af72b860_650d294adcff1731999aff23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6552727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cdn.slidesharecdn.com/ss_thumbnails/random-160308192048-thumbnail-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2304256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798440" y="1276791"/>
            <a:ext cx="6211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Девиз: «Вместе в большое чтение!»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011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27584" y="332656"/>
            <a:ext cx="7560840" cy="3960440"/>
          </a:xfrm>
        </p:spPr>
        <p:txBody>
          <a:bodyPr>
            <a:normAutofit/>
          </a:bodyPr>
          <a:lstStyle/>
          <a:p>
            <a:pPr lvl="0" algn="l">
              <a:spcAft>
                <a:spcPts val="0"/>
              </a:spcAft>
              <a:buClrTx/>
              <a:buSzTx/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Так проводили они вдвоем долгие зимние вечера - 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Д. Мамин – Сибиряк и его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дочка. Аленушка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росла без матери,  ее  мать давно умерла.  Отец любил девочку всем сердцем и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 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делал все, чтобы ей хорошо жилось.</a:t>
            </a:r>
          </a:p>
          <a:p>
            <a:pPr lvl="0" algn="l">
              <a:spcAft>
                <a:spcPts val="0"/>
              </a:spcAft>
              <a:buClrTx/>
              <a:buSzTx/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     Он смотрел на спящую дочку,  и ему вспоминались его собственные детские</a:t>
            </a:r>
          </a:p>
          <a:p>
            <a:pPr lvl="0" algn="l">
              <a:spcAft>
                <a:spcPts val="0"/>
              </a:spcAft>
              <a:buClrTx/>
              <a:buSzTx/>
            </a:pP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rPr>
              <a:t>годы.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356992"/>
            <a:ext cx="3888432" cy="329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8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67397" cy="161639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Дмитрий </a:t>
            </a:r>
            <a:r>
              <a:rPr lang="ru-RU" dirty="0" err="1" smtClean="0"/>
              <a:t>Наркисович</a:t>
            </a:r>
            <a:r>
              <a:rPr lang="ru-RU" dirty="0" smtClean="0"/>
              <a:t> Мамин-Сибиряк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2276873"/>
            <a:ext cx="8310202" cy="2448272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Родился 6 ноября 1852 г. в заводском посёлке </a:t>
            </a:r>
            <a:r>
              <a:rPr lang="ru-RU" sz="2800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Пермской </a:t>
            </a:r>
            <a:r>
              <a:rPr lang="ru-RU" sz="28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губернии в семье бедного заводского священника. </a:t>
            </a:r>
            <a:r>
              <a:rPr lang="ru-RU" sz="2800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 </a:t>
            </a:r>
            <a:r>
              <a:rPr lang="ru-RU" sz="28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детства мечтал стать писателем. </a:t>
            </a:r>
            <a:endParaRPr lang="ru-RU" sz="2800" dirty="0" smtClean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ru-RU" sz="28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стал им, знаменитым на весь Урал, большую страну Россию.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25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000">
        <p:fade/>
      </p:transition>
    </mc:Choice>
    <mc:Fallback xmlns="">
      <p:transition spd="med" advTm="1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661248"/>
            <a:ext cx="7992888" cy="720080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b="0" dirty="0" smtClean="0">
                <a:effectLst/>
              </a:rPr>
              <a:t> Педагогическая практика </a:t>
            </a:r>
            <a:br>
              <a:rPr lang="ru-RU" sz="2400" b="0" dirty="0" smtClean="0">
                <a:effectLst/>
              </a:rPr>
            </a:br>
            <a:r>
              <a:rPr lang="ru-RU" sz="2400" b="0" dirty="0" smtClean="0">
                <a:effectLst/>
              </a:rPr>
              <a:t> « День тотального чтения в школе»</a:t>
            </a:r>
            <a:endParaRPr lang="ru-RU" sz="2000" dirty="0"/>
          </a:p>
        </p:txBody>
      </p:sp>
      <p:pic>
        <p:nvPicPr>
          <p:cNvPr id="4" name="Рисунок 3" descr="https://vkrizis.ru/wp-content/uploads/2020/09/prezentacziya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6480175" cy="4710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255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60648"/>
            <a:ext cx="4248472" cy="6192688"/>
          </a:xfrm>
        </p:spPr>
        <p:txBody>
          <a:bodyPr/>
          <a:lstStyle/>
          <a:p>
            <a:pPr algn="l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Читаем Крапивина вместе</a:t>
            </a:r>
            <a:endParaRPr lang="ru-RU" dirty="0"/>
          </a:p>
        </p:txBody>
      </p:sp>
      <p:pic>
        <p:nvPicPr>
          <p:cNvPr id="4" name="Рисунок 3" descr="https://minobraz.egov66.ru/upload/minobr/images/section_pub/15/4f/154fa12a6509c773c9710570c7c7a3d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2" y="1222375"/>
            <a:ext cx="6480175" cy="4413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436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100</TotalTime>
  <Words>314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День тотального чтения 6 октября</vt:lpstr>
      <vt:lpstr>Презентация PowerPoint</vt:lpstr>
      <vt:lpstr>Дмитрий Наркисович Мамин-Сибиряк</vt:lpstr>
      <vt:lpstr> Педагогическая практика   « День тотального чтения в школе»</vt:lpstr>
      <vt:lpstr>Презентация PowerPoint</vt:lpstr>
      <vt:lpstr>Презентация PowerPoint</vt:lpstr>
      <vt:lpstr>-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Галина Геннадбевна</cp:lastModifiedBy>
  <cp:revision>12</cp:revision>
  <dcterms:created xsi:type="dcterms:W3CDTF">2018-05-11T10:02:44Z</dcterms:created>
  <dcterms:modified xsi:type="dcterms:W3CDTF">2023-09-27T02:15:16Z</dcterms:modified>
</cp:coreProperties>
</file>