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71" r:id="rId5"/>
    <p:sldId id="265" r:id="rId6"/>
    <p:sldId id="263" r:id="rId7"/>
    <p:sldId id="272" r:id="rId8"/>
    <p:sldId id="273" r:id="rId9"/>
    <p:sldId id="266" r:id="rId10"/>
    <p:sldId id="267" r:id="rId11"/>
    <p:sldId id="275" r:id="rId12"/>
    <p:sldId id="274" r:id="rId13"/>
    <p:sldId id="276" r:id="rId14"/>
    <p:sldId id="277" r:id="rId15"/>
    <p:sldId id="258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prklass.ru/4-klass/okruzhajushhij-mir/vpr-po-okruzhajushhemu-miru-4-klass-2023-varianty-s-otvetami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100ballnik.com/%D0%B2%D0%BF%D1%80-2022-%D0%BF%D0%BE-%D0%BE%D0%BA%D1%80%D1%83%D0%B6%D0%B0%D1%8E%D1%89%D0%B5%D0%BC%D1%83-%D0%BC%D0%B8%D1%80%D1%83-4-%D0%BA%D0%BB%D0%B0%D1%81%D1%81-%D0%B2%D0%B0%D1%80%D0%B8%D0%B0%D0%BD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02624" cy="194664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Организация практической работы по выполнению заданий, включенных в оценочные процедуры (ВПР по предмету «Окружающий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мир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»)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вызывающих затруднения обучающихся в освоении данного учебного предмета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pc\Desktop\4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85728"/>
            <a:ext cx="4929222" cy="3571900"/>
          </a:xfrm>
          <a:prstGeom prst="rect">
            <a:avLst/>
          </a:prstGeom>
          <a:noFill/>
        </p:spPr>
      </p:pic>
      <p:pic>
        <p:nvPicPr>
          <p:cNvPr id="2053" name="Picture 5" descr="C:\Users\pc\Desktop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85728"/>
            <a:ext cx="2786082" cy="3571900"/>
          </a:xfrm>
          <a:prstGeom prst="rect">
            <a:avLst/>
          </a:prstGeom>
          <a:noFill/>
        </p:spPr>
      </p:pic>
      <p:pic>
        <p:nvPicPr>
          <p:cNvPr id="2055" name="Picture 7" descr="C:\Users\pc\Desktop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2714620"/>
            <a:ext cx="5643601" cy="3790944"/>
          </a:xfrm>
          <a:prstGeom prst="rect">
            <a:avLst/>
          </a:prstGeom>
          <a:noFill/>
        </p:spPr>
      </p:pic>
      <p:pic>
        <p:nvPicPr>
          <p:cNvPr id="3" name="Picture 2" descr="C:\Users\pc\Desktop\фото школы 2023\IMG_20231017_0841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4000504"/>
            <a:ext cx="2571768" cy="2143164"/>
          </a:xfrm>
          <a:prstGeom prst="rect">
            <a:avLst/>
          </a:prstGeom>
          <a:noFill/>
        </p:spPr>
      </p:pic>
      <p:pic>
        <p:nvPicPr>
          <p:cNvPr id="1026" name="Picture 2" descr="F:\Новая папка\-5330524559092339304_1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285728"/>
            <a:ext cx="2500330" cy="2285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Математика :программист, экономист, </a:t>
            </a:r>
          </a:p>
          <a:p>
            <a:pPr>
              <a:buNone/>
            </a:pPr>
            <a:r>
              <a:rPr lang="ru-RU" dirty="0" smtClean="0"/>
              <a:t>финансист ,архитектор, инженер. </a:t>
            </a:r>
          </a:p>
          <a:p>
            <a:pPr>
              <a:buNone/>
            </a:pPr>
            <a:r>
              <a:rPr lang="ru-RU" dirty="0" smtClean="0"/>
              <a:t>Изо: художник-оформитель иллюстратор, дизайнер, декоратор, скульптор, модельер. </a:t>
            </a:r>
          </a:p>
          <a:p>
            <a:pPr>
              <a:buNone/>
            </a:pPr>
            <a:r>
              <a:rPr lang="ru-RU" dirty="0" smtClean="0"/>
              <a:t>Русский язык:(корабль, футбол, хоккей, </a:t>
            </a:r>
          </a:p>
          <a:p>
            <a:pPr>
              <a:buNone/>
            </a:pPr>
            <a:r>
              <a:rPr lang="ru-RU" dirty="0" smtClean="0"/>
              <a:t>библиотека, космос, почтальон, компьютер)</a:t>
            </a:r>
          </a:p>
          <a:p>
            <a:pPr>
              <a:buNone/>
            </a:pPr>
            <a:r>
              <a:rPr lang="ru-RU" dirty="0" smtClean="0"/>
              <a:t>Технология: строитель, машинист, архитектор, рекламный (туристический )агент  и  другие.</a:t>
            </a:r>
          </a:p>
          <a:p>
            <a:pPr>
              <a:buNone/>
            </a:pPr>
            <a:r>
              <a:rPr lang="ru-RU" dirty="0" smtClean="0"/>
              <a:t>  Окружающий мир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2302929" cy="232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571480"/>
            <a:ext cx="2070083" cy="1857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500306"/>
            <a:ext cx="2143140" cy="14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pc\Downloads\IMG_20211024_0956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2500306"/>
            <a:ext cx="2714644" cy="2214578"/>
          </a:xfrm>
          <a:prstGeom prst="rect">
            <a:avLst/>
          </a:prstGeom>
          <a:noFill/>
        </p:spPr>
      </p:pic>
      <p:pic>
        <p:nvPicPr>
          <p:cNvPr id="4" name="Picture 3" descr="C:\Users\pc\Downloads\IMG_20231021_1034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4143380"/>
            <a:ext cx="2143140" cy="2143140"/>
          </a:xfrm>
          <a:prstGeom prst="rect">
            <a:avLst/>
          </a:prstGeom>
          <a:noFill/>
        </p:spPr>
      </p:pic>
      <p:pic>
        <p:nvPicPr>
          <p:cNvPr id="5" name="Picture 4" descr="C:\Users\pc\Downloads\IMG_20231021_10093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714356"/>
            <a:ext cx="3357586" cy="2643206"/>
          </a:xfrm>
          <a:prstGeom prst="rect">
            <a:avLst/>
          </a:prstGeom>
          <a:noFill/>
        </p:spPr>
      </p:pic>
      <p:pic>
        <p:nvPicPr>
          <p:cNvPr id="1029" name="Picture 5" descr="C:\Users\pc\Downloads\IMG_20211227_16561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2066" y="3786190"/>
            <a:ext cx="3286148" cy="2571768"/>
          </a:xfrm>
          <a:prstGeom prst="rect">
            <a:avLst/>
          </a:prstGeom>
          <a:noFill/>
        </p:spPr>
      </p:pic>
      <p:pic>
        <p:nvPicPr>
          <p:cNvPr id="2050" name="Picture 2" descr="F:\Новая папка\-5330524559092339300_12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488" y="4643422"/>
            <a:ext cx="1928826" cy="1857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Задача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- Река Ирбит по длине   составляет 171 км, река </a:t>
            </a:r>
            <a:r>
              <a:rPr lang="ru-RU" dirty="0" err="1" smtClean="0"/>
              <a:t>Ница</a:t>
            </a:r>
            <a:r>
              <a:rPr lang="ru-RU" dirty="0" smtClean="0"/>
              <a:t> 262 км, река Тавда-719 км. Определите, длина какой реки больше и на сколько км? Найти разницу между реками. </a:t>
            </a:r>
          </a:p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Математический диктант</a:t>
            </a:r>
          </a:p>
          <a:p>
            <a:r>
              <a:rPr lang="ru-RU" dirty="0" smtClean="0"/>
              <a:t>В Свердловской области 5 крупных городов. Столица края – город Екатеринбург. Город основан в  1723      году.  В 2023 году  Екатеринбургу исполнилось  300 лет.</a:t>
            </a:r>
          </a:p>
          <a:p>
            <a:r>
              <a:rPr lang="ru-RU" dirty="0" smtClean="0"/>
              <a:t>«Каменным поясом земли Русской» называют Уральские горы. Горная цепь протянулась на 2500 километров. Возраст : 600 </a:t>
            </a:r>
            <a:r>
              <a:rPr lang="ru-RU" dirty="0" err="1" smtClean="0"/>
              <a:t>млн</a:t>
            </a:r>
            <a:r>
              <a:rPr lang="ru-RU" dirty="0" smtClean="0"/>
              <a:t> лет. Самая высокая точка на Урале - гора Народная 1895 метров над уровнем моря.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Внеклассные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«Край родной, навек любимый» </a:t>
            </a:r>
          </a:p>
          <a:p>
            <a:r>
              <a:rPr lang="ru-RU" dirty="0" smtClean="0"/>
              <a:t>Литературное путешествие- «Земляки на карте города»( об улицах, названных в честь земляков) </a:t>
            </a:r>
          </a:p>
          <a:p>
            <a:r>
              <a:rPr lang="ru-RU" dirty="0" smtClean="0"/>
              <a:t>  Краеведческий час памяти «Помни их имена»</a:t>
            </a:r>
            <a:r>
              <a:rPr lang="ru-RU" u="sng" dirty="0" smtClean="0"/>
              <a:t>       </a:t>
            </a:r>
            <a:endParaRPr lang="ru-RU" dirty="0" smtClean="0"/>
          </a:p>
          <a:p>
            <a:r>
              <a:rPr lang="ru-RU" dirty="0" smtClean="0"/>
              <a:t>  День литературного краеведения «Край в творчестве писателя»</a:t>
            </a:r>
          </a:p>
          <a:p>
            <a:r>
              <a:rPr lang="ru-RU" dirty="0" smtClean="0"/>
              <a:t> Богат наш край талантами.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0000"/>
            <a:lum/>
          </a:blip>
          <a:srcRect/>
          <a:stretch>
            <a:fillRect l="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2060848"/>
            <a:ext cx="6336704" cy="4536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  «Жизнь измеряется не количеством прожитых дней, месяцев , лет, а яркими, </a:t>
            </a:r>
          </a:p>
          <a:p>
            <a:pPr>
              <a:buNone/>
            </a:pPr>
            <a:r>
              <a:rPr lang="ru-RU" b="1" dirty="0" smtClean="0"/>
              <a:t>    запоминающимися событиями,</a:t>
            </a:r>
          </a:p>
          <a:p>
            <a:pPr>
              <a:buNone/>
            </a:pPr>
            <a:r>
              <a:rPr lang="ru-RU" b="1" dirty="0" smtClean="0"/>
              <a:t>    впечатлениями от них»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2000" r="-2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«Скажи мне – и я забуду, учи меня – и я могу запомнить, вовлекай меня – и я научусь» Б.Франклин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Доказано, что у учащихся остается в памяти оттого, что они: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читают – 10%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только слышат – 25 %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только видят – 30 %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видят и слышат – 50%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основываются на личном опыте – 80%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объясняют кому-либо сами, вовлекая в процесс – 95%.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Система работы учителя при подготовке к выполнению ВПР: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1.     Работа с нормативными документами.</a:t>
            </a:r>
          </a:p>
          <a:p>
            <a:pPr>
              <a:buNone/>
            </a:pPr>
            <a:r>
              <a:rPr lang="ru-RU" dirty="0" smtClean="0"/>
              <a:t> 2.     Система работы учителя с учащимися.</a:t>
            </a:r>
          </a:p>
          <a:p>
            <a:pPr>
              <a:buNone/>
            </a:pPr>
            <a:r>
              <a:rPr lang="ru-RU" dirty="0" smtClean="0"/>
              <a:t> 3.     Работа с родителями.</a:t>
            </a:r>
          </a:p>
          <a:p>
            <a:pPr>
              <a:buNone/>
            </a:pPr>
            <a:r>
              <a:rPr lang="ru-RU" dirty="0" smtClean="0"/>
              <a:t> 4.     Сайты помощники: </a:t>
            </a:r>
          </a:p>
          <a:p>
            <a:pPr>
              <a:buNone/>
            </a:pPr>
            <a:r>
              <a:rPr lang="ru-RU" dirty="0" smtClean="0"/>
              <a:t>                                                </a:t>
            </a:r>
            <a:r>
              <a:rPr lang="en-US" b="1" dirty="0" smtClean="0">
                <a:hlinkClick r:id="rId3"/>
              </a:rPr>
              <a:t>vprklass.ru</a:t>
            </a:r>
            <a:r>
              <a:rPr lang="ru-RU" b="1" dirty="0" smtClean="0"/>
              <a:t>   </a:t>
            </a:r>
          </a:p>
          <a:p>
            <a:pPr>
              <a:buNone/>
            </a:pPr>
            <a:r>
              <a:rPr lang="ru-RU" b="1" dirty="0" smtClean="0"/>
              <a:t>                                            </a:t>
            </a:r>
            <a:r>
              <a:rPr lang="en-US" b="1" dirty="0" smtClean="0">
                <a:hlinkClick r:id="rId4"/>
              </a:rPr>
              <a:t>100ballnik.com</a:t>
            </a:r>
            <a:r>
              <a:rPr lang="ru-RU" b="1" dirty="0" smtClean="0"/>
              <a:t>  </a:t>
            </a:r>
          </a:p>
          <a:p>
            <a:pPr>
              <a:buNone/>
            </a:pPr>
            <a:r>
              <a:rPr lang="ru-RU" b="1" dirty="0" smtClean="0"/>
              <a:t>                                             «</a:t>
            </a:r>
            <a:r>
              <a:rPr lang="ru-RU" b="1" dirty="0" err="1" smtClean="0"/>
              <a:t>Учи.ру</a:t>
            </a:r>
            <a:r>
              <a:rPr lang="ru-RU" b="1" dirty="0" smtClean="0"/>
              <a:t>»</a:t>
            </a:r>
          </a:p>
          <a:p>
            <a:pPr>
              <a:buNone/>
            </a:pPr>
            <a:r>
              <a:rPr lang="ru-RU" b="1" dirty="0" smtClean="0"/>
              <a:t>                                           « </a:t>
            </a:r>
            <a:r>
              <a:rPr lang="ru-RU" b="1" dirty="0" err="1" smtClean="0"/>
              <a:t>Статград</a:t>
            </a:r>
            <a:r>
              <a:rPr lang="ru-RU" b="1" dirty="0" smtClean="0"/>
              <a:t>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c\Desktop\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76672"/>
            <a:ext cx="6093320" cy="3214711"/>
          </a:xfrm>
          <a:prstGeom prst="rect">
            <a:avLst/>
          </a:prstGeom>
          <a:noFill/>
        </p:spPr>
      </p:pic>
      <p:pic>
        <p:nvPicPr>
          <p:cNvPr id="1027" name="Picture 3" descr="C:\Users\pc\Desktop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789040"/>
            <a:ext cx="7488832" cy="2640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c\Desktop\7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764704"/>
            <a:ext cx="7848872" cy="53614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в физкультминутках</a:t>
            </a:r>
            <a:endParaRPr lang="ru-RU" dirty="0"/>
          </a:p>
        </p:txBody>
      </p:sp>
      <p:pic>
        <p:nvPicPr>
          <p:cNvPr id="20482" name="Picture 2" descr="C:\Users\pc\Desktop\3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556792"/>
            <a:ext cx="3226774" cy="3730166"/>
          </a:xfrm>
          <a:prstGeom prst="rect">
            <a:avLst/>
          </a:prstGeom>
          <a:noFill/>
        </p:spPr>
      </p:pic>
      <p:pic>
        <p:nvPicPr>
          <p:cNvPr id="20483" name="Picture 3" descr="C:\Users\pc\Desktop\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308" y="1571612"/>
            <a:ext cx="4333330" cy="3657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pc\Desktop\3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0"/>
            <a:ext cx="7837657" cy="2492896"/>
          </a:xfrm>
          <a:prstGeom prst="rect">
            <a:avLst/>
          </a:prstGeom>
          <a:noFill/>
        </p:spPr>
      </p:pic>
      <p:pic>
        <p:nvPicPr>
          <p:cNvPr id="2051" name="Picture 3" descr="C:\Users\pc\Desktop\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306" y="2786058"/>
            <a:ext cx="8192149" cy="3811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7. Работа со знаками</a:t>
            </a:r>
            <a:endParaRPr lang="ru-RU" dirty="0"/>
          </a:p>
        </p:txBody>
      </p:sp>
      <p:pic>
        <p:nvPicPr>
          <p:cNvPr id="1026" name="Picture 2" descr="C:\Users\pc\Desktop\0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340768"/>
            <a:ext cx="7704856" cy="4965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c\Desktop\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57166"/>
            <a:ext cx="4000527" cy="2214578"/>
          </a:xfrm>
          <a:prstGeom prst="rect">
            <a:avLst/>
          </a:prstGeom>
          <a:noFill/>
        </p:spPr>
      </p:pic>
      <p:pic>
        <p:nvPicPr>
          <p:cNvPr id="1027" name="Picture 3" descr="C:\Users\pc\Desktop\8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6981" y="476672"/>
            <a:ext cx="4304826" cy="1800200"/>
          </a:xfrm>
          <a:prstGeom prst="rect">
            <a:avLst/>
          </a:prstGeom>
          <a:noFill/>
        </p:spPr>
      </p:pic>
      <p:pic>
        <p:nvPicPr>
          <p:cNvPr id="3" name="Picture 2" descr="C:\Users\pc\Desktop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8963" y="2928934"/>
            <a:ext cx="4483103" cy="2857520"/>
          </a:xfrm>
          <a:prstGeom prst="rect">
            <a:avLst/>
          </a:prstGeom>
          <a:noFill/>
        </p:spPr>
      </p:pic>
      <p:pic>
        <p:nvPicPr>
          <p:cNvPr id="4" name="Picture 3" descr="C:\Users\pc\Desktop\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3071810"/>
            <a:ext cx="3714776" cy="2881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375</Words>
  <Application>Microsoft Office PowerPoint</Application>
  <PresentationFormat>Экран (4:3)</PresentationFormat>
  <Paragraphs>43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Организация практической работы по выполнению заданий, включенных в оценочные процедуры (ВПР по предмету «Окружающий мир») и вызывающих затруднения обучающихся в освоении данного учебного предмета</vt:lpstr>
      <vt:lpstr>Презентация PowerPoint</vt:lpstr>
      <vt:lpstr>Система работы учителя при подготовке к выполнению ВПР: </vt:lpstr>
      <vt:lpstr>Презентация PowerPoint</vt:lpstr>
      <vt:lpstr>Презентация PowerPoint</vt:lpstr>
      <vt:lpstr>Использование в физкультминутках</vt:lpstr>
      <vt:lpstr>Презентация PowerPoint</vt:lpstr>
      <vt:lpstr>Задание 7. Работа со знаками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</vt:lpstr>
      <vt:lpstr> Внеклассные мероприятия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Впр  23г</dc:title>
  <dc:creator>pc</dc:creator>
  <cp:lastModifiedBy>Lenovo</cp:lastModifiedBy>
  <cp:revision>71</cp:revision>
  <dcterms:created xsi:type="dcterms:W3CDTF">2023-10-26T14:34:31Z</dcterms:created>
  <dcterms:modified xsi:type="dcterms:W3CDTF">2023-12-10T18:31:12Z</dcterms:modified>
</cp:coreProperties>
</file>