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4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4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9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0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41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33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3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78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14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81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9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574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730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47202-CDA0-443C-96B1-6D39F9DB036E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CF246-D9E7-454E-9253-8541F16B6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324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Подготовка обучающихся к решению логических задач (ВПР по математике, задания 9,10,11)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5" y="197428"/>
            <a:ext cx="11544300" cy="645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46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«Главная задача обучения математике, причём с самого начала, с первого класса, - учить рассуждать, учить мыслить», - писал ведущий отечественный методист А.А. Столяр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64" y="270164"/>
            <a:ext cx="11513127" cy="626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652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иды логических задач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27" y="187036"/>
            <a:ext cx="11544300" cy="649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547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ри решении логических задач преследуются следующие   це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7" y="290945"/>
            <a:ext cx="11201400" cy="641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823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Задания на логику 1. Задачи на смекалку. 2. Задачи-шутки. 3. Числовые фигуры. 4. Геометрические задачи. 5. Графические диктанты. 6. Логические упражнения со словами. 7. Математические игры и фокусы. 8. Кроссворды, ребусы, шарады, анаграммы. 9. Комбинаторные задач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5" y="228601"/>
            <a:ext cx="11409218" cy="647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422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Для решения логических задач рассуждать помогают: 1) графы 2) таблица 3) прямая с точками 4) блок- схема и т.д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56" y="270164"/>
            <a:ext cx="11097779" cy="632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063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0100" y="519545"/>
            <a:ext cx="11636134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arenR" startAt="9"/>
            </a:pPr>
            <a:r>
              <a:rPr lang="ru-RU" sz="2400" b="1" dirty="0" smtClean="0"/>
              <a:t>В новогодней гирлянде 21 лампочка. Лампочки идут в таком порядке: одна </a:t>
            </a:r>
          </a:p>
          <a:p>
            <a:r>
              <a:rPr lang="ru-RU" sz="2400" b="1" dirty="0" smtClean="0"/>
              <a:t>красная, две синих, три красных, четыре синих и так далее.</a:t>
            </a:r>
          </a:p>
          <a:p>
            <a:r>
              <a:rPr lang="ru-RU" sz="2400" b="1" dirty="0" smtClean="0"/>
              <a:t>А) Какого цвета 17 лампочка?</a:t>
            </a:r>
          </a:p>
          <a:p>
            <a:r>
              <a:rPr lang="ru-RU" sz="2400" b="1" dirty="0" smtClean="0"/>
              <a:t>Б) Сколько всего красных лампочек в гирлянде?</a:t>
            </a:r>
          </a:p>
          <a:p>
            <a:endParaRPr lang="ru-RU" sz="2400" b="1" dirty="0"/>
          </a:p>
          <a:p>
            <a:r>
              <a:rPr lang="ru-RU" sz="2400" b="1" dirty="0" smtClean="0"/>
              <a:t>10) Сочинение «Наша дача»</a:t>
            </a:r>
          </a:p>
          <a:p>
            <a:r>
              <a:rPr lang="ru-RU" sz="2400" b="1" dirty="0" smtClean="0"/>
              <a:t>Дан план дачи. Используя описание дачи, обозначить цифрами на плане </a:t>
            </a:r>
            <a:r>
              <a:rPr lang="ru-RU" sz="2400" b="1" dirty="0"/>
              <a:t>6</a:t>
            </a:r>
            <a:r>
              <a:rPr lang="ru-RU" sz="2400" b="1" dirty="0" smtClean="0"/>
              <a:t> участков.</a:t>
            </a:r>
          </a:p>
          <a:p>
            <a:endParaRPr lang="ru-RU" sz="2400" b="1" dirty="0"/>
          </a:p>
          <a:p>
            <a:r>
              <a:rPr lang="ru-RU" sz="2400" b="1" dirty="0" smtClean="0"/>
              <a:t>11) Слово отражается в зеркале. Записать слово , если смотреть на него не в зеркало.</a:t>
            </a:r>
          </a:p>
          <a:p>
            <a:endParaRPr lang="ru-RU" sz="2400" b="1" dirty="0"/>
          </a:p>
          <a:p>
            <a:pPr marL="457200" indent="-457200">
              <a:buAutoNum type="arabicParenR" startAt="12"/>
            </a:pPr>
            <a:r>
              <a:rPr lang="ru-RU" sz="2400" b="1" dirty="0" smtClean="0"/>
              <a:t>В коробке лежат синие, красные и зеленые карандаши. Всего 25 штук. </a:t>
            </a:r>
          </a:p>
          <a:p>
            <a:r>
              <a:rPr lang="ru-RU" sz="2400" b="1" dirty="0" smtClean="0"/>
              <a:t>Синих карандашей в 8 раз больше,</a:t>
            </a:r>
          </a:p>
          <a:p>
            <a:r>
              <a:rPr lang="ru-RU" sz="2400" b="1" dirty="0" smtClean="0"/>
              <a:t>чем зеленых , а красных меньше, чем синих. </a:t>
            </a:r>
          </a:p>
          <a:p>
            <a:r>
              <a:rPr lang="ru-RU" sz="2400" b="1" dirty="0" smtClean="0"/>
              <a:t>Сколько в коробке красных карандашей? (Подбором)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7354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532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123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Ghost</dc:creator>
  <cp:lastModifiedBy>Ghost</cp:lastModifiedBy>
  <cp:revision>7</cp:revision>
  <dcterms:created xsi:type="dcterms:W3CDTF">2023-11-01T09:57:37Z</dcterms:created>
  <dcterms:modified xsi:type="dcterms:W3CDTF">2023-11-01T12:48:42Z</dcterms:modified>
</cp:coreProperties>
</file>