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74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7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1230E6-2759-44B1-8472-BFD69F4EBD66}" type="doc">
      <dgm:prSet loTypeId="urn:microsoft.com/office/officeart/2005/8/layout/list1" loCatId="list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737617E9-47A5-4BC6-889E-44EE23A28CC6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Развитию у детей сенсорных представлений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344FA30-3EF5-4A51-BB53-2ACE4F70B1B9}" type="parTrans" cxnId="{AAE5CD1E-8FB9-4BCB-B4A7-2F6F4D972A2A}">
      <dgm:prSet/>
      <dgm:spPr/>
      <dgm:t>
        <a:bodyPr/>
        <a:lstStyle/>
        <a:p>
          <a:endParaRPr lang="ru-RU" sz="2000"/>
        </a:p>
      </dgm:t>
    </dgm:pt>
    <dgm:pt modelId="{E7CCA604-0DCB-4BAD-A0BA-96A6B2A7FFF4}" type="sibTrans" cxnId="{AAE5CD1E-8FB9-4BCB-B4A7-2F6F4D972A2A}">
      <dgm:prSet/>
      <dgm:spPr/>
      <dgm:t>
        <a:bodyPr/>
        <a:lstStyle/>
        <a:p>
          <a:endParaRPr lang="ru-RU" sz="2000"/>
        </a:p>
      </dgm:t>
    </dgm:pt>
    <dgm:pt modelId="{9F5804DB-1751-4783-B757-529C6D5BCCC3}">
      <dgm:prSet custT="1"/>
      <dgm:spPr/>
      <dgm:t>
        <a:bodyPr/>
        <a:lstStyle/>
        <a:p>
          <a:pPr rtl="0"/>
          <a:r>
            <a:rPr lang="ru-RU" sz="2000" smtClean="0">
              <a:latin typeface="Times New Roman" pitchFamily="18" charset="0"/>
              <a:cs typeface="Times New Roman" pitchFamily="18" charset="0"/>
            </a:rPr>
            <a:t>Развитию и совершенствованию высших психических функций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4C0308D-2D9A-4790-8531-7EC65E7C181F}" type="parTrans" cxnId="{B8708A0C-AD66-4CEC-BE48-690CA0FED4C5}">
      <dgm:prSet/>
      <dgm:spPr/>
      <dgm:t>
        <a:bodyPr/>
        <a:lstStyle/>
        <a:p>
          <a:endParaRPr lang="ru-RU" sz="2000"/>
        </a:p>
      </dgm:t>
    </dgm:pt>
    <dgm:pt modelId="{17904D7A-BA12-4D1D-9022-547F5243709E}" type="sibTrans" cxnId="{B8708A0C-AD66-4CEC-BE48-690CA0FED4C5}">
      <dgm:prSet/>
      <dgm:spPr/>
      <dgm:t>
        <a:bodyPr/>
        <a:lstStyle/>
        <a:p>
          <a:endParaRPr lang="ru-RU" sz="2000"/>
        </a:p>
      </dgm:t>
    </dgm:pt>
    <dgm:pt modelId="{0C2D128D-8EE1-488C-9327-0415D98D8E30}">
      <dgm:prSet custT="1"/>
      <dgm:spPr/>
      <dgm:t>
        <a:bodyPr/>
        <a:lstStyle/>
        <a:p>
          <a:pPr rtl="0"/>
          <a:r>
            <a:rPr lang="ru-RU" sz="2000" smtClean="0">
              <a:latin typeface="Times New Roman" pitchFamily="18" charset="0"/>
              <a:cs typeface="Times New Roman" pitchFamily="18" charset="0"/>
            </a:rPr>
            <a:t>Тренировки пальцев кистей рук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CF1ACC8-ECF8-45EA-B845-D5FB16E07EA6}" type="parTrans" cxnId="{EC3DFA21-D079-4FD1-AD90-23C96BAA56EE}">
      <dgm:prSet/>
      <dgm:spPr/>
      <dgm:t>
        <a:bodyPr/>
        <a:lstStyle/>
        <a:p>
          <a:endParaRPr lang="ru-RU" sz="2000"/>
        </a:p>
      </dgm:t>
    </dgm:pt>
    <dgm:pt modelId="{BB599A6A-C5AE-45AD-A0BE-C5203C99105A}" type="sibTrans" cxnId="{EC3DFA21-D079-4FD1-AD90-23C96BAA56EE}">
      <dgm:prSet/>
      <dgm:spPr/>
      <dgm:t>
        <a:bodyPr/>
        <a:lstStyle/>
        <a:p>
          <a:endParaRPr lang="ru-RU" sz="2000"/>
        </a:p>
      </dgm:t>
    </dgm:pt>
    <dgm:pt modelId="{DC4AF629-7E06-4737-8F1B-E31766691A7E}">
      <dgm:prSet custT="1"/>
      <dgm:spPr/>
      <dgm:t>
        <a:bodyPr/>
        <a:lstStyle/>
        <a:p>
          <a:pPr rtl="0"/>
          <a:r>
            <a:rPr lang="ru-RU" sz="2000" smtClean="0">
              <a:latin typeface="Times New Roman" pitchFamily="18" charset="0"/>
              <a:cs typeface="Times New Roman" pitchFamily="18" charset="0"/>
            </a:rPr>
            <a:t>Сплочению детского коллектива, формированию чувства симпатии друг к другу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1936E8D-9469-499E-B11B-2089CF6C49C7}" type="parTrans" cxnId="{5E17F368-658A-4B54-B5A8-514E03D14626}">
      <dgm:prSet/>
      <dgm:spPr/>
      <dgm:t>
        <a:bodyPr/>
        <a:lstStyle/>
        <a:p>
          <a:endParaRPr lang="ru-RU" sz="2000"/>
        </a:p>
      </dgm:t>
    </dgm:pt>
    <dgm:pt modelId="{35BB45AF-EF43-4F67-8296-1BD71094AA40}" type="sibTrans" cxnId="{5E17F368-658A-4B54-B5A8-514E03D14626}">
      <dgm:prSet/>
      <dgm:spPr/>
      <dgm:t>
        <a:bodyPr/>
        <a:lstStyle/>
        <a:p>
          <a:endParaRPr lang="ru-RU" sz="2000"/>
        </a:p>
      </dgm:t>
    </dgm:pt>
    <dgm:pt modelId="{C8421B53-058F-4C48-9434-AB0F889B4C1B}">
      <dgm:prSet custT="1"/>
      <dgm:spPr/>
      <dgm:t>
        <a:bodyPr/>
        <a:lstStyle/>
        <a:p>
          <a:pPr rtl="0"/>
          <a:r>
            <a:rPr lang="ru-RU" sz="2000" smtClean="0">
              <a:latin typeface="Times New Roman" pitchFamily="18" charset="0"/>
              <a:cs typeface="Times New Roman" pitchFamily="18" charset="0"/>
            </a:rPr>
            <a:t>Конструктивная деятельность очень тесно связана с развитием речи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D3239C6-8BE4-40DE-AC24-7E5D1A84C456}" type="parTrans" cxnId="{A7644726-5E99-4DE3-A145-6C4B60694685}">
      <dgm:prSet/>
      <dgm:spPr/>
      <dgm:t>
        <a:bodyPr/>
        <a:lstStyle/>
        <a:p>
          <a:endParaRPr lang="ru-RU" sz="2000"/>
        </a:p>
      </dgm:t>
    </dgm:pt>
    <dgm:pt modelId="{03146385-BEC4-4305-A0D3-8B557B67112E}" type="sibTrans" cxnId="{A7644726-5E99-4DE3-A145-6C4B60694685}">
      <dgm:prSet/>
      <dgm:spPr/>
      <dgm:t>
        <a:bodyPr/>
        <a:lstStyle/>
        <a:p>
          <a:endParaRPr lang="ru-RU" sz="2000"/>
        </a:p>
      </dgm:t>
    </dgm:pt>
    <dgm:pt modelId="{8E6DA877-D3A3-497D-8F4F-BB5DD2AB67DC}" type="pres">
      <dgm:prSet presAssocID="{DA1230E6-2759-44B1-8472-BFD69F4EBD6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3C2395-9B0B-4985-97BD-4B092564F7E7}" type="pres">
      <dgm:prSet presAssocID="{737617E9-47A5-4BC6-889E-44EE23A28CC6}" presName="parentLin" presStyleCnt="0"/>
      <dgm:spPr/>
      <dgm:t>
        <a:bodyPr/>
        <a:lstStyle/>
        <a:p>
          <a:endParaRPr lang="ru-RU"/>
        </a:p>
      </dgm:t>
    </dgm:pt>
    <dgm:pt modelId="{BD8E7613-FAA2-4EC4-8C10-E60A37D17E66}" type="pres">
      <dgm:prSet presAssocID="{737617E9-47A5-4BC6-889E-44EE23A28CC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84816F6-498F-4254-8C1A-7B67C0D604C2}" type="pres">
      <dgm:prSet presAssocID="{737617E9-47A5-4BC6-889E-44EE23A28CC6}" presName="parentText" presStyleLbl="node1" presStyleIdx="0" presStyleCnt="5" custScaleX="1276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24C03-6CCD-4FFE-9DE5-AE79644B9FC7}" type="pres">
      <dgm:prSet presAssocID="{737617E9-47A5-4BC6-889E-44EE23A28CC6}" presName="negativeSpace" presStyleCnt="0"/>
      <dgm:spPr/>
      <dgm:t>
        <a:bodyPr/>
        <a:lstStyle/>
        <a:p>
          <a:endParaRPr lang="ru-RU"/>
        </a:p>
      </dgm:t>
    </dgm:pt>
    <dgm:pt modelId="{7132B40A-1782-40A6-B1A9-EBF303CD180C}" type="pres">
      <dgm:prSet presAssocID="{737617E9-47A5-4BC6-889E-44EE23A28CC6}" presName="childText" presStyleLbl="conFgAcc1" presStyleIdx="0" presStyleCnt="5" custLinFactNeighborY="264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6935D-6797-4EAE-AB1D-8EC9707AA128}" type="pres">
      <dgm:prSet presAssocID="{E7CCA604-0DCB-4BAD-A0BA-96A6B2A7FFF4}" presName="spaceBetweenRectangles" presStyleCnt="0"/>
      <dgm:spPr/>
      <dgm:t>
        <a:bodyPr/>
        <a:lstStyle/>
        <a:p>
          <a:endParaRPr lang="ru-RU"/>
        </a:p>
      </dgm:t>
    </dgm:pt>
    <dgm:pt modelId="{635FF006-7917-4FB8-A956-FD501E4396DE}" type="pres">
      <dgm:prSet presAssocID="{9F5804DB-1751-4783-B757-529C6D5BCCC3}" presName="parentLin" presStyleCnt="0"/>
      <dgm:spPr/>
      <dgm:t>
        <a:bodyPr/>
        <a:lstStyle/>
        <a:p>
          <a:endParaRPr lang="ru-RU"/>
        </a:p>
      </dgm:t>
    </dgm:pt>
    <dgm:pt modelId="{33434597-61EA-470E-A99F-6EF673EDE1B0}" type="pres">
      <dgm:prSet presAssocID="{9F5804DB-1751-4783-B757-529C6D5BCCC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64A4C61-C124-4983-B03E-EB0F6395A3C8}" type="pres">
      <dgm:prSet presAssocID="{9F5804DB-1751-4783-B757-529C6D5BCCC3}" presName="parentText" presStyleLbl="node1" presStyleIdx="1" presStyleCnt="5" custScaleX="1276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884599-34CA-4768-AD89-E4A743A2E5CF}" type="pres">
      <dgm:prSet presAssocID="{9F5804DB-1751-4783-B757-529C6D5BCCC3}" presName="negativeSpace" presStyleCnt="0"/>
      <dgm:spPr/>
      <dgm:t>
        <a:bodyPr/>
        <a:lstStyle/>
        <a:p>
          <a:endParaRPr lang="ru-RU"/>
        </a:p>
      </dgm:t>
    </dgm:pt>
    <dgm:pt modelId="{EB009929-97FD-4414-867B-8EEEDC344172}" type="pres">
      <dgm:prSet presAssocID="{9F5804DB-1751-4783-B757-529C6D5BCCC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30710E-7D79-4E6D-A7EA-E906EA24C2E5}" type="pres">
      <dgm:prSet presAssocID="{17904D7A-BA12-4D1D-9022-547F5243709E}" presName="spaceBetweenRectangles" presStyleCnt="0"/>
      <dgm:spPr/>
      <dgm:t>
        <a:bodyPr/>
        <a:lstStyle/>
        <a:p>
          <a:endParaRPr lang="ru-RU"/>
        </a:p>
      </dgm:t>
    </dgm:pt>
    <dgm:pt modelId="{9A0841AC-2853-4132-95C3-03CFA4805BA1}" type="pres">
      <dgm:prSet presAssocID="{0C2D128D-8EE1-488C-9327-0415D98D8E30}" presName="parentLin" presStyleCnt="0"/>
      <dgm:spPr/>
      <dgm:t>
        <a:bodyPr/>
        <a:lstStyle/>
        <a:p>
          <a:endParaRPr lang="ru-RU"/>
        </a:p>
      </dgm:t>
    </dgm:pt>
    <dgm:pt modelId="{1DF09540-8C32-4704-88A1-0AD2F34718FF}" type="pres">
      <dgm:prSet presAssocID="{0C2D128D-8EE1-488C-9327-0415D98D8E30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2E4F0906-A1A9-45C8-A661-DBDFF8F168AE}" type="pres">
      <dgm:prSet presAssocID="{0C2D128D-8EE1-488C-9327-0415D98D8E30}" presName="parentText" presStyleLbl="node1" presStyleIdx="2" presStyleCnt="5" custScaleX="127697" custLinFactNeighborX="-18367" custLinFactNeighborY="158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788CB-CAF4-4EC9-B621-54C20A1B61A3}" type="pres">
      <dgm:prSet presAssocID="{0C2D128D-8EE1-488C-9327-0415D98D8E30}" presName="negativeSpace" presStyleCnt="0"/>
      <dgm:spPr/>
      <dgm:t>
        <a:bodyPr/>
        <a:lstStyle/>
        <a:p>
          <a:endParaRPr lang="ru-RU"/>
        </a:p>
      </dgm:t>
    </dgm:pt>
    <dgm:pt modelId="{638FF099-2091-4D01-A502-8A269A9E1271}" type="pres">
      <dgm:prSet presAssocID="{0C2D128D-8EE1-488C-9327-0415D98D8E30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5937C4-74A5-463B-9246-1213139FD654}" type="pres">
      <dgm:prSet presAssocID="{BB599A6A-C5AE-45AD-A0BE-C5203C99105A}" presName="spaceBetweenRectangles" presStyleCnt="0"/>
      <dgm:spPr/>
      <dgm:t>
        <a:bodyPr/>
        <a:lstStyle/>
        <a:p>
          <a:endParaRPr lang="ru-RU"/>
        </a:p>
      </dgm:t>
    </dgm:pt>
    <dgm:pt modelId="{78F44EA7-1EFE-4243-A7F8-067760FEB2D3}" type="pres">
      <dgm:prSet presAssocID="{DC4AF629-7E06-4737-8F1B-E31766691A7E}" presName="parentLin" presStyleCnt="0"/>
      <dgm:spPr/>
      <dgm:t>
        <a:bodyPr/>
        <a:lstStyle/>
        <a:p>
          <a:endParaRPr lang="ru-RU"/>
        </a:p>
      </dgm:t>
    </dgm:pt>
    <dgm:pt modelId="{89BFB644-4E25-4E30-835E-455B88C4008B}" type="pres">
      <dgm:prSet presAssocID="{DC4AF629-7E06-4737-8F1B-E31766691A7E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26CF74F0-EAC9-4E1B-BA84-710EA04B4EE9}" type="pres">
      <dgm:prSet presAssocID="{DC4AF629-7E06-4737-8F1B-E31766691A7E}" presName="parentText" presStyleLbl="node1" presStyleIdx="3" presStyleCnt="5" custScaleX="1276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07E20B-2471-490D-8FC6-47FD0230A525}" type="pres">
      <dgm:prSet presAssocID="{DC4AF629-7E06-4737-8F1B-E31766691A7E}" presName="negativeSpace" presStyleCnt="0"/>
      <dgm:spPr/>
      <dgm:t>
        <a:bodyPr/>
        <a:lstStyle/>
        <a:p>
          <a:endParaRPr lang="ru-RU"/>
        </a:p>
      </dgm:t>
    </dgm:pt>
    <dgm:pt modelId="{B4FADDEA-AE12-4777-A5D5-ECFD1C505C2A}" type="pres">
      <dgm:prSet presAssocID="{DC4AF629-7E06-4737-8F1B-E31766691A7E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62F3F1-A62D-465D-87A5-56E6E15CD8A6}" type="pres">
      <dgm:prSet presAssocID="{35BB45AF-EF43-4F67-8296-1BD71094AA40}" presName="spaceBetweenRectangles" presStyleCnt="0"/>
      <dgm:spPr/>
      <dgm:t>
        <a:bodyPr/>
        <a:lstStyle/>
        <a:p>
          <a:endParaRPr lang="ru-RU"/>
        </a:p>
      </dgm:t>
    </dgm:pt>
    <dgm:pt modelId="{C9F17205-2CCC-4514-9B7A-7B90B7AF708F}" type="pres">
      <dgm:prSet presAssocID="{C8421B53-058F-4C48-9434-AB0F889B4C1B}" presName="parentLin" presStyleCnt="0"/>
      <dgm:spPr/>
      <dgm:t>
        <a:bodyPr/>
        <a:lstStyle/>
        <a:p>
          <a:endParaRPr lang="ru-RU"/>
        </a:p>
      </dgm:t>
    </dgm:pt>
    <dgm:pt modelId="{29393A21-0403-4F67-B7DA-39AD6F93B156}" type="pres">
      <dgm:prSet presAssocID="{C8421B53-058F-4C48-9434-AB0F889B4C1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4C04FBAE-E24C-4162-AEBB-7ACB0298DEF7}" type="pres">
      <dgm:prSet presAssocID="{C8421B53-058F-4C48-9434-AB0F889B4C1B}" presName="parentText" presStyleLbl="node1" presStyleIdx="4" presStyleCnt="5" custScaleX="1276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9A6F6-31FB-44C5-9FE5-AD8B9B670975}" type="pres">
      <dgm:prSet presAssocID="{C8421B53-058F-4C48-9434-AB0F889B4C1B}" presName="negativeSpace" presStyleCnt="0"/>
      <dgm:spPr/>
      <dgm:t>
        <a:bodyPr/>
        <a:lstStyle/>
        <a:p>
          <a:endParaRPr lang="ru-RU"/>
        </a:p>
      </dgm:t>
    </dgm:pt>
    <dgm:pt modelId="{CAA18425-BA21-480A-845B-FE32D4467580}" type="pres">
      <dgm:prSet presAssocID="{C8421B53-058F-4C48-9434-AB0F889B4C1B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59F342-719A-4EDF-86AB-CDCADB9C897E}" type="presOf" srcId="{0C2D128D-8EE1-488C-9327-0415D98D8E30}" destId="{2E4F0906-A1A9-45C8-A661-DBDFF8F168AE}" srcOrd="1" destOrd="0" presId="urn:microsoft.com/office/officeart/2005/8/layout/list1"/>
    <dgm:cxn modelId="{39F3ABB3-0FE0-434C-9A6D-F3E80D883E18}" type="presOf" srcId="{737617E9-47A5-4BC6-889E-44EE23A28CC6}" destId="{BD8E7613-FAA2-4EC4-8C10-E60A37D17E66}" srcOrd="0" destOrd="0" presId="urn:microsoft.com/office/officeart/2005/8/layout/list1"/>
    <dgm:cxn modelId="{19DEB328-42BB-471F-A487-BEC738C1A104}" type="presOf" srcId="{DC4AF629-7E06-4737-8F1B-E31766691A7E}" destId="{26CF74F0-EAC9-4E1B-BA84-710EA04B4EE9}" srcOrd="1" destOrd="0" presId="urn:microsoft.com/office/officeart/2005/8/layout/list1"/>
    <dgm:cxn modelId="{69E8AB0B-9B50-434D-8890-A3C9E8A69471}" type="presOf" srcId="{C8421B53-058F-4C48-9434-AB0F889B4C1B}" destId="{4C04FBAE-E24C-4162-AEBB-7ACB0298DEF7}" srcOrd="1" destOrd="0" presId="urn:microsoft.com/office/officeart/2005/8/layout/list1"/>
    <dgm:cxn modelId="{D7550FCD-E73C-4FDB-9046-841BA95A4BFA}" type="presOf" srcId="{C8421B53-058F-4C48-9434-AB0F889B4C1B}" destId="{29393A21-0403-4F67-B7DA-39AD6F93B156}" srcOrd="0" destOrd="0" presId="urn:microsoft.com/office/officeart/2005/8/layout/list1"/>
    <dgm:cxn modelId="{AAE5CD1E-8FB9-4BCB-B4A7-2F6F4D972A2A}" srcId="{DA1230E6-2759-44B1-8472-BFD69F4EBD66}" destId="{737617E9-47A5-4BC6-889E-44EE23A28CC6}" srcOrd="0" destOrd="0" parTransId="{9344FA30-3EF5-4A51-BB53-2ACE4F70B1B9}" sibTransId="{E7CCA604-0DCB-4BAD-A0BA-96A6B2A7FFF4}"/>
    <dgm:cxn modelId="{B8708A0C-AD66-4CEC-BE48-690CA0FED4C5}" srcId="{DA1230E6-2759-44B1-8472-BFD69F4EBD66}" destId="{9F5804DB-1751-4783-B757-529C6D5BCCC3}" srcOrd="1" destOrd="0" parTransId="{A4C0308D-2D9A-4790-8531-7EC65E7C181F}" sibTransId="{17904D7A-BA12-4D1D-9022-547F5243709E}"/>
    <dgm:cxn modelId="{2417FA58-AF45-4169-A502-6C26335AA40F}" type="presOf" srcId="{DC4AF629-7E06-4737-8F1B-E31766691A7E}" destId="{89BFB644-4E25-4E30-835E-455B88C4008B}" srcOrd="0" destOrd="0" presId="urn:microsoft.com/office/officeart/2005/8/layout/list1"/>
    <dgm:cxn modelId="{AA326D67-9B51-4F02-B7EB-18D9F3BC94AA}" type="presOf" srcId="{737617E9-47A5-4BC6-889E-44EE23A28CC6}" destId="{F84816F6-498F-4254-8C1A-7B67C0D604C2}" srcOrd="1" destOrd="0" presId="urn:microsoft.com/office/officeart/2005/8/layout/list1"/>
    <dgm:cxn modelId="{BE7049DE-CAC2-4329-9BBA-E2FA28B03B87}" type="presOf" srcId="{9F5804DB-1751-4783-B757-529C6D5BCCC3}" destId="{33434597-61EA-470E-A99F-6EF673EDE1B0}" srcOrd="0" destOrd="0" presId="urn:microsoft.com/office/officeart/2005/8/layout/list1"/>
    <dgm:cxn modelId="{45106926-8FA6-4AE9-9C49-25F918A70E7C}" type="presOf" srcId="{9F5804DB-1751-4783-B757-529C6D5BCCC3}" destId="{064A4C61-C124-4983-B03E-EB0F6395A3C8}" srcOrd="1" destOrd="0" presId="urn:microsoft.com/office/officeart/2005/8/layout/list1"/>
    <dgm:cxn modelId="{C7DA6218-F01C-49DB-8828-21F7D12D3521}" type="presOf" srcId="{DA1230E6-2759-44B1-8472-BFD69F4EBD66}" destId="{8E6DA877-D3A3-497D-8F4F-BB5DD2AB67DC}" srcOrd="0" destOrd="0" presId="urn:microsoft.com/office/officeart/2005/8/layout/list1"/>
    <dgm:cxn modelId="{A7644726-5E99-4DE3-A145-6C4B60694685}" srcId="{DA1230E6-2759-44B1-8472-BFD69F4EBD66}" destId="{C8421B53-058F-4C48-9434-AB0F889B4C1B}" srcOrd="4" destOrd="0" parTransId="{2D3239C6-8BE4-40DE-AC24-7E5D1A84C456}" sibTransId="{03146385-BEC4-4305-A0D3-8B557B67112E}"/>
    <dgm:cxn modelId="{5E17F368-658A-4B54-B5A8-514E03D14626}" srcId="{DA1230E6-2759-44B1-8472-BFD69F4EBD66}" destId="{DC4AF629-7E06-4737-8F1B-E31766691A7E}" srcOrd="3" destOrd="0" parTransId="{A1936E8D-9469-499E-B11B-2089CF6C49C7}" sibTransId="{35BB45AF-EF43-4F67-8296-1BD71094AA40}"/>
    <dgm:cxn modelId="{EC3DFA21-D079-4FD1-AD90-23C96BAA56EE}" srcId="{DA1230E6-2759-44B1-8472-BFD69F4EBD66}" destId="{0C2D128D-8EE1-488C-9327-0415D98D8E30}" srcOrd="2" destOrd="0" parTransId="{8CF1ACC8-ECF8-45EA-B845-D5FB16E07EA6}" sibTransId="{BB599A6A-C5AE-45AD-A0BE-C5203C99105A}"/>
    <dgm:cxn modelId="{F51B11E0-7685-497E-9FF6-3FC0F81FF3E3}" type="presOf" srcId="{0C2D128D-8EE1-488C-9327-0415D98D8E30}" destId="{1DF09540-8C32-4704-88A1-0AD2F34718FF}" srcOrd="0" destOrd="0" presId="urn:microsoft.com/office/officeart/2005/8/layout/list1"/>
    <dgm:cxn modelId="{3DC2A290-F68B-4D3A-8836-C62D713C348E}" type="presParOf" srcId="{8E6DA877-D3A3-497D-8F4F-BB5DD2AB67DC}" destId="{4A3C2395-9B0B-4985-97BD-4B092564F7E7}" srcOrd="0" destOrd="0" presId="urn:microsoft.com/office/officeart/2005/8/layout/list1"/>
    <dgm:cxn modelId="{FB018EC0-1B9D-4C2B-9A83-C89D7172C12E}" type="presParOf" srcId="{4A3C2395-9B0B-4985-97BD-4B092564F7E7}" destId="{BD8E7613-FAA2-4EC4-8C10-E60A37D17E66}" srcOrd="0" destOrd="0" presId="urn:microsoft.com/office/officeart/2005/8/layout/list1"/>
    <dgm:cxn modelId="{74849645-1AE6-4268-B2FB-10B51242F09B}" type="presParOf" srcId="{4A3C2395-9B0B-4985-97BD-4B092564F7E7}" destId="{F84816F6-498F-4254-8C1A-7B67C0D604C2}" srcOrd="1" destOrd="0" presId="urn:microsoft.com/office/officeart/2005/8/layout/list1"/>
    <dgm:cxn modelId="{41D20F24-A033-401A-AFA1-D61DE1DD2ABF}" type="presParOf" srcId="{8E6DA877-D3A3-497D-8F4F-BB5DD2AB67DC}" destId="{28624C03-6CCD-4FFE-9DE5-AE79644B9FC7}" srcOrd="1" destOrd="0" presId="urn:microsoft.com/office/officeart/2005/8/layout/list1"/>
    <dgm:cxn modelId="{B6F42945-2DD2-442D-AD07-842D73679C42}" type="presParOf" srcId="{8E6DA877-D3A3-497D-8F4F-BB5DD2AB67DC}" destId="{7132B40A-1782-40A6-B1A9-EBF303CD180C}" srcOrd="2" destOrd="0" presId="urn:microsoft.com/office/officeart/2005/8/layout/list1"/>
    <dgm:cxn modelId="{26C31A0C-F298-493A-A886-A83AAD033A6F}" type="presParOf" srcId="{8E6DA877-D3A3-497D-8F4F-BB5DD2AB67DC}" destId="{1296935D-6797-4EAE-AB1D-8EC9707AA128}" srcOrd="3" destOrd="0" presId="urn:microsoft.com/office/officeart/2005/8/layout/list1"/>
    <dgm:cxn modelId="{F53143D4-08E4-4E4E-9EE6-CF8EF103B37A}" type="presParOf" srcId="{8E6DA877-D3A3-497D-8F4F-BB5DD2AB67DC}" destId="{635FF006-7917-4FB8-A956-FD501E4396DE}" srcOrd="4" destOrd="0" presId="urn:microsoft.com/office/officeart/2005/8/layout/list1"/>
    <dgm:cxn modelId="{9B11CEC4-5392-44BB-9055-D1672F0C628D}" type="presParOf" srcId="{635FF006-7917-4FB8-A956-FD501E4396DE}" destId="{33434597-61EA-470E-A99F-6EF673EDE1B0}" srcOrd="0" destOrd="0" presId="urn:microsoft.com/office/officeart/2005/8/layout/list1"/>
    <dgm:cxn modelId="{50E14960-4834-4CE2-9A12-F075596518C9}" type="presParOf" srcId="{635FF006-7917-4FB8-A956-FD501E4396DE}" destId="{064A4C61-C124-4983-B03E-EB0F6395A3C8}" srcOrd="1" destOrd="0" presId="urn:microsoft.com/office/officeart/2005/8/layout/list1"/>
    <dgm:cxn modelId="{626F10F9-6C1E-4BA0-96AA-C770CD52B7EB}" type="presParOf" srcId="{8E6DA877-D3A3-497D-8F4F-BB5DD2AB67DC}" destId="{32884599-34CA-4768-AD89-E4A743A2E5CF}" srcOrd="5" destOrd="0" presId="urn:microsoft.com/office/officeart/2005/8/layout/list1"/>
    <dgm:cxn modelId="{6656EF35-18FD-4FD0-8B3A-7C699C66C97A}" type="presParOf" srcId="{8E6DA877-D3A3-497D-8F4F-BB5DD2AB67DC}" destId="{EB009929-97FD-4414-867B-8EEEDC344172}" srcOrd="6" destOrd="0" presId="urn:microsoft.com/office/officeart/2005/8/layout/list1"/>
    <dgm:cxn modelId="{BFCBC25F-E258-4B7A-BBC2-8FE29DFC7B55}" type="presParOf" srcId="{8E6DA877-D3A3-497D-8F4F-BB5DD2AB67DC}" destId="{7E30710E-7D79-4E6D-A7EA-E906EA24C2E5}" srcOrd="7" destOrd="0" presId="urn:microsoft.com/office/officeart/2005/8/layout/list1"/>
    <dgm:cxn modelId="{9B71BFB8-EA61-4DB5-848F-E7333C17B2C2}" type="presParOf" srcId="{8E6DA877-D3A3-497D-8F4F-BB5DD2AB67DC}" destId="{9A0841AC-2853-4132-95C3-03CFA4805BA1}" srcOrd="8" destOrd="0" presId="urn:microsoft.com/office/officeart/2005/8/layout/list1"/>
    <dgm:cxn modelId="{6331A557-B1D5-4C21-AE2B-F4DECE61C934}" type="presParOf" srcId="{9A0841AC-2853-4132-95C3-03CFA4805BA1}" destId="{1DF09540-8C32-4704-88A1-0AD2F34718FF}" srcOrd="0" destOrd="0" presId="urn:microsoft.com/office/officeart/2005/8/layout/list1"/>
    <dgm:cxn modelId="{0BD0F436-4E32-4CBE-8593-F8343351BFF7}" type="presParOf" srcId="{9A0841AC-2853-4132-95C3-03CFA4805BA1}" destId="{2E4F0906-A1A9-45C8-A661-DBDFF8F168AE}" srcOrd="1" destOrd="0" presId="urn:microsoft.com/office/officeart/2005/8/layout/list1"/>
    <dgm:cxn modelId="{8E7F2558-9251-4C7C-93FD-6B7B7E20BF63}" type="presParOf" srcId="{8E6DA877-D3A3-497D-8F4F-BB5DD2AB67DC}" destId="{A1E788CB-CAF4-4EC9-B621-54C20A1B61A3}" srcOrd="9" destOrd="0" presId="urn:microsoft.com/office/officeart/2005/8/layout/list1"/>
    <dgm:cxn modelId="{86023246-D269-4566-9A71-933FDFD1D746}" type="presParOf" srcId="{8E6DA877-D3A3-497D-8F4F-BB5DD2AB67DC}" destId="{638FF099-2091-4D01-A502-8A269A9E1271}" srcOrd="10" destOrd="0" presId="urn:microsoft.com/office/officeart/2005/8/layout/list1"/>
    <dgm:cxn modelId="{17CD7893-FE04-4DAB-8504-B7C042BD6E6D}" type="presParOf" srcId="{8E6DA877-D3A3-497D-8F4F-BB5DD2AB67DC}" destId="{CD5937C4-74A5-463B-9246-1213139FD654}" srcOrd="11" destOrd="0" presId="urn:microsoft.com/office/officeart/2005/8/layout/list1"/>
    <dgm:cxn modelId="{CC0AAABE-917C-46F7-8E4B-194D6FF284F7}" type="presParOf" srcId="{8E6DA877-D3A3-497D-8F4F-BB5DD2AB67DC}" destId="{78F44EA7-1EFE-4243-A7F8-067760FEB2D3}" srcOrd="12" destOrd="0" presId="urn:microsoft.com/office/officeart/2005/8/layout/list1"/>
    <dgm:cxn modelId="{B1223519-D7FB-440D-84FE-0A1B51827201}" type="presParOf" srcId="{78F44EA7-1EFE-4243-A7F8-067760FEB2D3}" destId="{89BFB644-4E25-4E30-835E-455B88C4008B}" srcOrd="0" destOrd="0" presId="urn:microsoft.com/office/officeart/2005/8/layout/list1"/>
    <dgm:cxn modelId="{F301751E-8709-446E-8547-E5016F1FBDC0}" type="presParOf" srcId="{78F44EA7-1EFE-4243-A7F8-067760FEB2D3}" destId="{26CF74F0-EAC9-4E1B-BA84-710EA04B4EE9}" srcOrd="1" destOrd="0" presId="urn:microsoft.com/office/officeart/2005/8/layout/list1"/>
    <dgm:cxn modelId="{2B8BAE92-EA1A-49D9-A30F-830B68AA7FB6}" type="presParOf" srcId="{8E6DA877-D3A3-497D-8F4F-BB5DD2AB67DC}" destId="{F107E20B-2471-490D-8FC6-47FD0230A525}" srcOrd="13" destOrd="0" presId="urn:microsoft.com/office/officeart/2005/8/layout/list1"/>
    <dgm:cxn modelId="{56B6CF8A-A161-475F-9B2D-C8F27E350204}" type="presParOf" srcId="{8E6DA877-D3A3-497D-8F4F-BB5DD2AB67DC}" destId="{B4FADDEA-AE12-4777-A5D5-ECFD1C505C2A}" srcOrd="14" destOrd="0" presId="urn:microsoft.com/office/officeart/2005/8/layout/list1"/>
    <dgm:cxn modelId="{1967E7DA-E706-454C-89D3-71B06345A3FD}" type="presParOf" srcId="{8E6DA877-D3A3-497D-8F4F-BB5DD2AB67DC}" destId="{1C62F3F1-A62D-465D-87A5-56E6E15CD8A6}" srcOrd="15" destOrd="0" presId="urn:microsoft.com/office/officeart/2005/8/layout/list1"/>
    <dgm:cxn modelId="{7F5C5E72-83AC-499E-8E23-F028FE85F3E5}" type="presParOf" srcId="{8E6DA877-D3A3-497D-8F4F-BB5DD2AB67DC}" destId="{C9F17205-2CCC-4514-9B7A-7B90B7AF708F}" srcOrd="16" destOrd="0" presId="urn:microsoft.com/office/officeart/2005/8/layout/list1"/>
    <dgm:cxn modelId="{CDF705F6-AC4F-4E78-97A9-C9A2C481F542}" type="presParOf" srcId="{C9F17205-2CCC-4514-9B7A-7B90B7AF708F}" destId="{29393A21-0403-4F67-B7DA-39AD6F93B156}" srcOrd="0" destOrd="0" presId="urn:microsoft.com/office/officeart/2005/8/layout/list1"/>
    <dgm:cxn modelId="{7A183398-60CC-4810-9366-3BA7568589D8}" type="presParOf" srcId="{C9F17205-2CCC-4514-9B7A-7B90B7AF708F}" destId="{4C04FBAE-E24C-4162-AEBB-7ACB0298DEF7}" srcOrd="1" destOrd="0" presId="urn:microsoft.com/office/officeart/2005/8/layout/list1"/>
    <dgm:cxn modelId="{213A7B02-4BCF-4115-8216-127B00FD6422}" type="presParOf" srcId="{8E6DA877-D3A3-497D-8F4F-BB5DD2AB67DC}" destId="{1CA9A6F6-31FB-44C5-9FE5-AD8B9B670975}" srcOrd="17" destOrd="0" presId="urn:microsoft.com/office/officeart/2005/8/layout/list1"/>
    <dgm:cxn modelId="{C7995D54-5387-486E-A9F2-0384C057C31E}" type="presParOf" srcId="{8E6DA877-D3A3-497D-8F4F-BB5DD2AB67DC}" destId="{CAA18425-BA21-480A-845B-FE32D446758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5F1001-5641-4E3A-82CD-A7C35D0D9816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D5826478-1BA3-452A-BB74-3035D1F18B9E}">
      <dgm:prSet/>
      <dgm:spPr/>
      <dgm:t>
        <a:bodyPr/>
        <a:lstStyle/>
        <a:p>
          <a:pPr rtl="0"/>
          <a:r>
            <a:rPr lang="ru-RU" b="1" dirty="0" smtClean="0"/>
            <a:t>конструирование по образцу </a:t>
          </a:r>
          <a:r>
            <a:rPr lang="ru-RU" dirty="0" smtClean="0"/>
            <a:t>(предметному или графическому)  </a:t>
          </a:r>
          <a:endParaRPr lang="ru-RU" dirty="0"/>
        </a:p>
      </dgm:t>
    </dgm:pt>
    <dgm:pt modelId="{88C883F5-8D62-44ED-8678-08C61CB1D44B}" type="parTrans" cxnId="{969EA0E3-5F66-4831-8A3B-0B758EFBB307}">
      <dgm:prSet/>
      <dgm:spPr/>
      <dgm:t>
        <a:bodyPr/>
        <a:lstStyle/>
        <a:p>
          <a:endParaRPr lang="ru-RU"/>
        </a:p>
      </dgm:t>
    </dgm:pt>
    <dgm:pt modelId="{C4A87E4D-D62D-4E6E-923A-764AAD50C24C}" type="sibTrans" cxnId="{969EA0E3-5F66-4831-8A3B-0B758EFBB307}">
      <dgm:prSet/>
      <dgm:spPr/>
      <dgm:t>
        <a:bodyPr/>
        <a:lstStyle/>
        <a:p>
          <a:endParaRPr lang="ru-RU"/>
        </a:p>
      </dgm:t>
    </dgm:pt>
    <dgm:pt modelId="{E3606835-E844-4C2D-B814-CB4AAFD0EC66}">
      <dgm:prSet/>
      <dgm:spPr/>
      <dgm:t>
        <a:bodyPr/>
        <a:lstStyle/>
        <a:p>
          <a:pPr rtl="0"/>
          <a:r>
            <a:rPr lang="ru-RU" b="1" dirty="0" smtClean="0"/>
            <a:t>конструирование по условиям</a:t>
          </a:r>
          <a:endParaRPr lang="ru-RU" b="1" dirty="0"/>
        </a:p>
      </dgm:t>
    </dgm:pt>
    <dgm:pt modelId="{28CA1DCE-826C-4EAD-BF0C-6F352AD2B613}" type="parTrans" cxnId="{2DF402D6-74BA-446D-9EBD-E1FF523D71DA}">
      <dgm:prSet/>
      <dgm:spPr/>
      <dgm:t>
        <a:bodyPr/>
        <a:lstStyle/>
        <a:p>
          <a:endParaRPr lang="ru-RU"/>
        </a:p>
      </dgm:t>
    </dgm:pt>
    <dgm:pt modelId="{187345A8-4B73-42FD-90D3-616A005C1295}" type="sibTrans" cxnId="{2DF402D6-74BA-446D-9EBD-E1FF523D71DA}">
      <dgm:prSet/>
      <dgm:spPr/>
      <dgm:t>
        <a:bodyPr/>
        <a:lstStyle/>
        <a:p>
          <a:endParaRPr lang="ru-RU"/>
        </a:p>
      </dgm:t>
    </dgm:pt>
    <dgm:pt modelId="{E4B8AC9B-9288-45FE-8484-698B9B446C8E}">
      <dgm:prSet/>
      <dgm:spPr/>
      <dgm:t>
        <a:bodyPr/>
        <a:lstStyle/>
        <a:p>
          <a:pPr rtl="0"/>
          <a:r>
            <a:rPr lang="ru-RU" b="1" dirty="0" smtClean="0"/>
            <a:t>конструирование по замыслу</a:t>
          </a:r>
          <a:endParaRPr lang="ru-RU" b="1" dirty="0"/>
        </a:p>
      </dgm:t>
    </dgm:pt>
    <dgm:pt modelId="{2AC8AC25-F7EE-42D7-95B9-C83568E38563}" type="parTrans" cxnId="{901EE093-00F9-41C2-9AD6-D45FB8BCF4EF}">
      <dgm:prSet/>
      <dgm:spPr/>
      <dgm:t>
        <a:bodyPr/>
        <a:lstStyle/>
        <a:p>
          <a:endParaRPr lang="ru-RU"/>
        </a:p>
      </dgm:t>
    </dgm:pt>
    <dgm:pt modelId="{78A8DC22-3A91-43F0-AC53-E80292671603}" type="sibTrans" cxnId="{901EE093-00F9-41C2-9AD6-D45FB8BCF4EF}">
      <dgm:prSet/>
      <dgm:spPr/>
      <dgm:t>
        <a:bodyPr/>
        <a:lstStyle/>
        <a:p>
          <a:endParaRPr lang="ru-RU"/>
        </a:p>
      </dgm:t>
    </dgm:pt>
    <dgm:pt modelId="{2915ACCD-CD71-47A8-8125-BDD5057B16B1}" type="pres">
      <dgm:prSet presAssocID="{BF5F1001-5641-4E3A-82CD-A7C35D0D981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53E4636A-710B-4C78-A32B-F549307FB5DD}" type="pres">
      <dgm:prSet presAssocID="{BF5F1001-5641-4E3A-82CD-A7C35D0D9816}" presName="pyramid" presStyleLbl="node1" presStyleIdx="0" presStyleCnt="1" custScaleX="112781" custLinFactNeighborX="3516" custLinFactNeighborY="13071"/>
      <dgm:spPr/>
      <dgm:t>
        <a:bodyPr/>
        <a:lstStyle/>
        <a:p>
          <a:endParaRPr lang="ru-RU"/>
        </a:p>
      </dgm:t>
    </dgm:pt>
    <dgm:pt modelId="{9BDB4971-6FE7-43A9-BC29-CBF990B443DD}" type="pres">
      <dgm:prSet presAssocID="{BF5F1001-5641-4E3A-82CD-A7C35D0D9816}" presName="theList" presStyleCnt="0"/>
      <dgm:spPr/>
    </dgm:pt>
    <dgm:pt modelId="{1741693C-F86E-4E7D-9BF5-B55E04C1C32A}" type="pres">
      <dgm:prSet presAssocID="{D5826478-1BA3-452A-BB74-3035D1F18B9E}" presName="aNode" presStyleLbl="fgAcc1" presStyleIdx="0" presStyleCnt="3" custScaleX="123503" custLinFactNeighborX="14355" custLinFactNeighborY="36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09BAB3-1950-4AA2-B713-4D150097D181}" type="pres">
      <dgm:prSet presAssocID="{D5826478-1BA3-452A-BB74-3035D1F18B9E}" presName="aSpace" presStyleCnt="0"/>
      <dgm:spPr/>
    </dgm:pt>
    <dgm:pt modelId="{657F33D6-2804-4770-A9B6-712A5494A400}" type="pres">
      <dgm:prSet presAssocID="{E3606835-E844-4C2D-B814-CB4AAFD0EC66}" presName="aNode" presStyleLbl="fgAcc1" presStyleIdx="1" presStyleCnt="3" custScaleX="120753" custLinFactNeighborX="14203" custLinFactNeighborY="50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FDF5A-1AA2-4AD5-8766-20B89C7FA26C}" type="pres">
      <dgm:prSet presAssocID="{E3606835-E844-4C2D-B814-CB4AAFD0EC66}" presName="aSpace" presStyleCnt="0"/>
      <dgm:spPr/>
    </dgm:pt>
    <dgm:pt modelId="{13DD5707-E435-4673-9171-22A26B202F42}" type="pres">
      <dgm:prSet presAssocID="{E4B8AC9B-9288-45FE-8484-698B9B446C8E}" presName="aNode" presStyleLbl="fgAcc1" presStyleIdx="2" presStyleCnt="3" custScaleX="123017" custLinFactNeighborX="16560" custLinFactNeighborY="64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082088-DD6C-40BB-8C2E-B00B68D7494C}" type="pres">
      <dgm:prSet presAssocID="{E4B8AC9B-9288-45FE-8484-698B9B446C8E}" presName="aSpace" presStyleCnt="0"/>
      <dgm:spPr/>
    </dgm:pt>
  </dgm:ptLst>
  <dgm:cxnLst>
    <dgm:cxn modelId="{22D076F1-3763-4546-8D27-E498C5A1BABA}" type="presOf" srcId="{D5826478-1BA3-452A-BB74-3035D1F18B9E}" destId="{1741693C-F86E-4E7D-9BF5-B55E04C1C32A}" srcOrd="0" destOrd="0" presId="urn:microsoft.com/office/officeart/2005/8/layout/pyramid2"/>
    <dgm:cxn modelId="{901EE093-00F9-41C2-9AD6-D45FB8BCF4EF}" srcId="{BF5F1001-5641-4E3A-82CD-A7C35D0D9816}" destId="{E4B8AC9B-9288-45FE-8484-698B9B446C8E}" srcOrd="2" destOrd="0" parTransId="{2AC8AC25-F7EE-42D7-95B9-C83568E38563}" sibTransId="{78A8DC22-3A91-43F0-AC53-E80292671603}"/>
    <dgm:cxn modelId="{969EA0E3-5F66-4831-8A3B-0B758EFBB307}" srcId="{BF5F1001-5641-4E3A-82CD-A7C35D0D9816}" destId="{D5826478-1BA3-452A-BB74-3035D1F18B9E}" srcOrd="0" destOrd="0" parTransId="{88C883F5-8D62-44ED-8678-08C61CB1D44B}" sibTransId="{C4A87E4D-D62D-4E6E-923A-764AAD50C24C}"/>
    <dgm:cxn modelId="{E22CE0FB-04EE-45FD-9569-975E8B4CDAA1}" type="presOf" srcId="{E4B8AC9B-9288-45FE-8484-698B9B446C8E}" destId="{13DD5707-E435-4673-9171-22A26B202F42}" srcOrd="0" destOrd="0" presId="urn:microsoft.com/office/officeart/2005/8/layout/pyramid2"/>
    <dgm:cxn modelId="{42ED04FF-AC46-4222-A201-85C92EA38081}" type="presOf" srcId="{BF5F1001-5641-4E3A-82CD-A7C35D0D9816}" destId="{2915ACCD-CD71-47A8-8125-BDD5057B16B1}" srcOrd="0" destOrd="0" presId="urn:microsoft.com/office/officeart/2005/8/layout/pyramid2"/>
    <dgm:cxn modelId="{2DF402D6-74BA-446D-9EBD-E1FF523D71DA}" srcId="{BF5F1001-5641-4E3A-82CD-A7C35D0D9816}" destId="{E3606835-E844-4C2D-B814-CB4AAFD0EC66}" srcOrd="1" destOrd="0" parTransId="{28CA1DCE-826C-4EAD-BF0C-6F352AD2B613}" sibTransId="{187345A8-4B73-42FD-90D3-616A005C1295}"/>
    <dgm:cxn modelId="{A4D17381-7FD1-4487-BDB6-0C531BB14AD2}" type="presOf" srcId="{E3606835-E844-4C2D-B814-CB4AAFD0EC66}" destId="{657F33D6-2804-4770-A9B6-712A5494A400}" srcOrd="0" destOrd="0" presId="urn:microsoft.com/office/officeart/2005/8/layout/pyramid2"/>
    <dgm:cxn modelId="{D09E1376-A0DD-46D2-9631-E2CD619969AA}" type="presParOf" srcId="{2915ACCD-CD71-47A8-8125-BDD5057B16B1}" destId="{53E4636A-710B-4C78-A32B-F549307FB5DD}" srcOrd="0" destOrd="0" presId="urn:microsoft.com/office/officeart/2005/8/layout/pyramid2"/>
    <dgm:cxn modelId="{0C334F3F-F23F-4114-AEA0-28FFC92B8225}" type="presParOf" srcId="{2915ACCD-CD71-47A8-8125-BDD5057B16B1}" destId="{9BDB4971-6FE7-43A9-BC29-CBF990B443DD}" srcOrd="1" destOrd="0" presId="urn:microsoft.com/office/officeart/2005/8/layout/pyramid2"/>
    <dgm:cxn modelId="{E069860E-A4FD-4D96-887A-B50A4A96CBCC}" type="presParOf" srcId="{9BDB4971-6FE7-43A9-BC29-CBF990B443DD}" destId="{1741693C-F86E-4E7D-9BF5-B55E04C1C32A}" srcOrd="0" destOrd="0" presId="urn:microsoft.com/office/officeart/2005/8/layout/pyramid2"/>
    <dgm:cxn modelId="{6621F4C5-456C-42A8-90F6-2ABC19799975}" type="presParOf" srcId="{9BDB4971-6FE7-43A9-BC29-CBF990B443DD}" destId="{7209BAB3-1950-4AA2-B713-4D150097D181}" srcOrd="1" destOrd="0" presId="urn:microsoft.com/office/officeart/2005/8/layout/pyramid2"/>
    <dgm:cxn modelId="{D639EB4E-D3F8-49EA-9834-9B8D148DA7E1}" type="presParOf" srcId="{9BDB4971-6FE7-43A9-BC29-CBF990B443DD}" destId="{657F33D6-2804-4770-A9B6-712A5494A400}" srcOrd="2" destOrd="0" presId="urn:microsoft.com/office/officeart/2005/8/layout/pyramid2"/>
    <dgm:cxn modelId="{F0556081-C9F2-4B1A-A5E9-0F3EA1C6A1D7}" type="presParOf" srcId="{9BDB4971-6FE7-43A9-BC29-CBF990B443DD}" destId="{4E5FDF5A-1AA2-4AD5-8766-20B89C7FA26C}" srcOrd="3" destOrd="0" presId="urn:microsoft.com/office/officeart/2005/8/layout/pyramid2"/>
    <dgm:cxn modelId="{618A3BBE-D42F-406A-99C5-E1F9B71084DB}" type="presParOf" srcId="{9BDB4971-6FE7-43A9-BC29-CBF990B443DD}" destId="{13DD5707-E435-4673-9171-22A26B202F42}" srcOrd="4" destOrd="0" presId="urn:microsoft.com/office/officeart/2005/8/layout/pyramid2"/>
    <dgm:cxn modelId="{50F4B599-B6BC-4CA4-BDC5-D0F2C47FADE5}" type="presParOf" srcId="{9BDB4971-6FE7-43A9-BC29-CBF990B443DD}" destId="{4E082088-DD6C-40BB-8C2E-B00B68D7494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32B40A-1782-40A6-B1A9-EBF303CD180C}">
      <dsp:nvSpPr>
        <dsp:cNvPr id="0" name=""/>
        <dsp:cNvSpPr/>
      </dsp:nvSpPr>
      <dsp:spPr>
        <a:xfrm>
          <a:off x="0" y="297038"/>
          <a:ext cx="7632848" cy="4536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4816F6-498F-4254-8C1A-7B67C0D604C2}">
      <dsp:nvSpPr>
        <dsp:cNvPr id="0" name=""/>
        <dsp:cNvSpPr/>
      </dsp:nvSpPr>
      <dsp:spPr>
        <a:xfrm>
          <a:off x="381642" y="5668"/>
          <a:ext cx="6822842" cy="5313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Развитию у детей сенсорных представлений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1642" y="5668"/>
        <a:ext cx="6822842" cy="531360"/>
      </dsp:txXfrm>
    </dsp:sp>
    <dsp:sp modelId="{EB009929-97FD-4414-867B-8EEEDC344172}">
      <dsp:nvSpPr>
        <dsp:cNvPr id="0" name=""/>
        <dsp:cNvSpPr/>
      </dsp:nvSpPr>
      <dsp:spPr>
        <a:xfrm>
          <a:off x="0" y="1087828"/>
          <a:ext cx="7632848" cy="4536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4A4C61-C124-4983-B03E-EB0F6395A3C8}">
      <dsp:nvSpPr>
        <dsp:cNvPr id="0" name=""/>
        <dsp:cNvSpPr/>
      </dsp:nvSpPr>
      <dsp:spPr>
        <a:xfrm>
          <a:off x="381642" y="822148"/>
          <a:ext cx="6822842" cy="5313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Развитию и совершенствованию высших психических функций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1642" y="822148"/>
        <a:ext cx="6822842" cy="531360"/>
      </dsp:txXfrm>
    </dsp:sp>
    <dsp:sp modelId="{638FF099-2091-4D01-A502-8A269A9E1271}">
      <dsp:nvSpPr>
        <dsp:cNvPr id="0" name=""/>
        <dsp:cNvSpPr/>
      </dsp:nvSpPr>
      <dsp:spPr>
        <a:xfrm>
          <a:off x="0" y="1904308"/>
          <a:ext cx="7632848" cy="4536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4F0906-A1A9-45C8-A661-DBDFF8F168AE}">
      <dsp:nvSpPr>
        <dsp:cNvPr id="0" name=""/>
        <dsp:cNvSpPr/>
      </dsp:nvSpPr>
      <dsp:spPr>
        <a:xfrm>
          <a:off x="311546" y="1722796"/>
          <a:ext cx="6822842" cy="5313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Тренировки пальцев кистей рук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1546" y="1722796"/>
        <a:ext cx="6822842" cy="531360"/>
      </dsp:txXfrm>
    </dsp:sp>
    <dsp:sp modelId="{B4FADDEA-AE12-4777-A5D5-ECFD1C505C2A}">
      <dsp:nvSpPr>
        <dsp:cNvPr id="0" name=""/>
        <dsp:cNvSpPr/>
      </dsp:nvSpPr>
      <dsp:spPr>
        <a:xfrm>
          <a:off x="0" y="2720789"/>
          <a:ext cx="7632848" cy="4536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CF74F0-EAC9-4E1B-BA84-710EA04B4EE9}">
      <dsp:nvSpPr>
        <dsp:cNvPr id="0" name=""/>
        <dsp:cNvSpPr/>
      </dsp:nvSpPr>
      <dsp:spPr>
        <a:xfrm>
          <a:off x="381642" y="2455108"/>
          <a:ext cx="6822842" cy="5313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Сплочению детского коллектива, формированию чувства симпатии друг к другу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1642" y="2455108"/>
        <a:ext cx="6822842" cy="531360"/>
      </dsp:txXfrm>
    </dsp:sp>
    <dsp:sp modelId="{CAA18425-BA21-480A-845B-FE32D4467580}">
      <dsp:nvSpPr>
        <dsp:cNvPr id="0" name=""/>
        <dsp:cNvSpPr/>
      </dsp:nvSpPr>
      <dsp:spPr>
        <a:xfrm>
          <a:off x="0" y="3537269"/>
          <a:ext cx="7632848" cy="4536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04FBAE-E24C-4162-AEBB-7ACB0298DEF7}">
      <dsp:nvSpPr>
        <dsp:cNvPr id="0" name=""/>
        <dsp:cNvSpPr/>
      </dsp:nvSpPr>
      <dsp:spPr>
        <a:xfrm>
          <a:off x="381642" y="3271589"/>
          <a:ext cx="6822842" cy="5313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Конструктивная деятельность очень тесно связана с развитием речи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1642" y="3271589"/>
        <a:ext cx="6822842" cy="5313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E4636A-710B-4C78-A32B-F549307FB5DD}">
      <dsp:nvSpPr>
        <dsp:cNvPr id="0" name=""/>
        <dsp:cNvSpPr/>
      </dsp:nvSpPr>
      <dsp:spPr>
        <a:xfrm>
          <a:off x="864120" y="0"/>
          <a:ext cx="5591694" cy="4958011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41693C-F86E-4E7D-9BF5-B55E04C1C32A}">
      <dsp:nvSpPr>
        <dsp:cNvPr id="0" name=""/>
        <dsp:cNvSpPr/>
      </dsp:nvSpPr>
      <dsp:spPr>
        <a:xfrm>
          <a:off x="3569546" y="552173"/>
          <a:ext cx="3980140" cy="1173654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конструирование по образцу </a:t>
          </a:r>
          <a:r>
            <a:rPr lang="ru-RU" sz="2100" kern="1200" dirty="0" smtClean="0"/>
            <a:t>(предметному или графическому)  </a:t>
          </a:r>
          <a:endParaRPr lang="ru-RU" sz="2100" kern="1200" dirty="0"/>
        </a:p>
      </dsp:txBody>
      <dsp:txXfrm>
        <a:off x="3569546" y="552173"/>
        <a:ext cx="3980140" cy="1173654"/>
      </dsp:txXfrm>
    </dsp:sp>
    <dsp:sp modelId="{657F33D6-2804-4770-A9B6-712A5494A400}">
      <dsp:nvSpPr>
        <dsp:cNvPr id="0" name=""/>
        <dsp:cNvSpPr/>
      </dsp:nvSpPr>
      <dsp:spPr>
        <a:xfrm>
          <a:off x="3608960" y="1893165"/>
          <a:ext cx="3891515" cy="1173654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конструирование по условиям</a:t>
          </a:r>
          <a:endParaRPr lang="ru-RU" sz="2100" b="1" kern="1200" dirty="0"/>
        </a:p>
      </dsp:txBody>
      <dsp:txXfrm>
        <a:off x="3608960" y="1893165"/>
        <a:ext cx="3891515" cy="1173654"/>
      </dsp:txXfrm>
    </dsp:sp>
    <dsp:sp modelId="{13DD5707-E435-4673-9171-22A26B202F42}">
      <dsp:nvSpPr>
        <dsp:cNvPr id="0" name=""/>
        <dsp:cNvSpPr/>
      </dsp:nvSpPr>
      <dsp:spPr>
        <a:xfrm>
          <a:off x="3648438" y="3234158"/>
          <a:ext cx="3964477" cy="1173654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конструирование по замыслу</a:t>
          </a:r>
          <a:endParaRPr lang="ru-RU" sz="2100" b="1" kern="1200" dirty="0"/>
        </a:p>
      </dsp:txBody>
      <dsp:txXfrm>
        <a:off x="3648438" y="3234158"/>
        <a:ext cx="3964477" cy="1173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gif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328614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детский сад «Золотой петушок»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конструирование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современная технология обучения и развития дошкольников»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437112"/>
            <a:ext cx="4280520" cy="1281106"/>
          </a:xfrm>
        </p:spPr>
        <p:txBody>
          <a:bodyPr>
            <a:normAutofit/>
          </a:bodyPr>
          <a:lstStyle/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Подготовила воспитатель высшей</a:t>
            </a: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квалификационной категории</a:t>
            </a: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Гущина Елена Витальевна</a:t>
            </a:r>
          </a:p>
        </p:txBody>
      </p:sp>
      <p:pic>
        <p:nvPicPr>
          <p:cNvPr id="16390" name="Picture 6" descr="http://www.razvivayushhie-igry-dlya-detej.ru/images/12738-duplo_5622.jpg"/>
          <p:cNvPicPr>
            <a:picLocks noChangeAspect="1" noChangeArrowheads="1"/>
          </p:cNvPicPr>
          <p:nvPr/>
        </p:nvPicPr>
        <p:blipFill>
          <a:blip r:embed="rId2" cstate="print"/>
          <a:srcRect l="5198" t="6535" r="5506" b="7582"/>
          <a:stretch>
            <a:fillRect/>
          </a:stretch>
        </p:blipFill>
        <p:spPr bwMode="auto">
          <a:xfrm>
            <a:off x="179512" y="3717032"/>
            <a:ext cx="432048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www.dvpion.ru/kurs/img/le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4659" y="6072438"/>
            <a:ext cx="1879341" cy="7855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«Социально-коммуникативное развитие»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388843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«Светофор»</a:t>
            </a:r>
          </a:p>
          <a:p>
            <a:pPr marL="0" indent="0"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Продолжать знакомить с правилами безопасного перехода через проезжую часть; развивать пространственную ориентировку,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цветовосприятие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«На дороге»</a:t>
            </a:r>
          </a:p>
          <a:p>
            <a:pPr marL="0" indent="0"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Закреплять представления о правилах дорожного движения; побуждать создавать тематические постройки и обыгрывать их в совместной деятельности со взрослыми и сверстниками.</a:t>
            </a:r>
          </a:p>
          <a:p>
            <a:pPr marL="0" indent="0" algn="just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«Когда за дверью незнакомец»</a:t>
            </a:r>
          </a:p>
          <a:p>
            <a:pPr marL="0" indent="0"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Познакомить с правилами безопасного поведения в ситуации, когда ребенок находится один дома и незнакомец звонит в дверь; развивать активную речь; воспитывать разумную осторожность поведения.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www.dvpion.ru/kurs/img/le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9824" y="6018387"/>
            <a:ext cx="1584176" cy="839613"/>
          </a:xfrm>
          <a:prstGeom prst="rect">
            <a:avLst/>
          </a:prstGeom>
          <a:noFill/>
        </p:spPr>
      </p:pic>
      <p:pic>
        <p:nvPicPr>
          <p:cNvPr id="1026" name="Picture 2" descr="C:\Users\Гущины\Desktop\ФОТО садик\Новая папка\IMG_20161027_090415.jpg"/>
          <p:cNvPicPr>
            <a:picLocks noChangeAspect="1" noChangeArrowheads="1"/>
          </p:cNvPicPr>
          <p:nvPr/>
        </p:nvPicPr>
        <p:blipFill>
          <a:blip r:embed="rId3" cstate="print"/>
          <a:srcRect l="3822" r="8272"/>
          <a:stretch>
            <a:fillRect/>
          </a:stretch>
        </p:blipFill>
        <p:spPr bwMode="auto">
          <a:xfrm>
            <a:off x="4175448" y="2132856"/>
            <a:ext cx="4968552" cy="3179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«Речевое развитие»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97_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509120"/>
            <a:ext cx="3168352" cy="2113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91880" y="2132856"/>
            <a:ext cx="5400600" cy="41044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«Выложи  слово!»</a:t>
            </a:r>
          </a:p>
          <a:p>
            <a:pPr marL="0" indent="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умение воспроизводить букву по памяти, учить выкладывать из букв слова, закреплять представления о понятиях «слово»,  «буква».</a:t>
            </a:r>
          </a:p>
          <a:p>
            <a:pPr marL="0" indent="0"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«Расскажи сказку!»</a:t>
            </a:r>
          </a:p>
          <a:p>
            <a:pPr marL="0" indent="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связную речь, формировать умение составлять сюжетный рассказ в логической последовательности, используя три структурные части (зачин, развитие действия, концовка); развивать воображение и словесное творчество детей.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www.dvpion.ru/kurs/img/le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037738"/>
            <a:ext cx="1547664" cy="820262"/>
          </a:xfrm>
          <a:prstGeom prst="rect">
            <a:avLst/>
          </a:prstGeom>
          <a:noFill/>
        </p:spPr>
      </p:pic>
      <p:pic>
        <p:nvPicPr>
          <p:cNvPr id="9217" name="Picture 1" descr="C:\Users\Гущины\Desktop\ФОТО садик\Новая папка\IMG_20161028_140446.jpg"/>
          <p:cNvPicPr>
            <a:picLocks noChangeAspect="1" noChangeArrowheads="1"/>
          </p:cNvPicPr>
          <p:nvPr/>
        </p:nvPicPr>
        <p:blipFill>
          <a:blip r:embed="rId4" cstate="print"/>
          <a:srcRect r="9051"/>
          <a:stretch>
            <a:fillRect/>
          </a:stretch>
        </p:blipFill>
        <p:spPr bwMode="auto">
          <a:xfrm>
            <a:off x="323528" y="1268760"/>
            <a:ext cx="2952328" cy="1740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C:\Users\Гущины\Desktop\ФОТО садик\Новая папка\IMG_20161028_140836.jpg"/>
          <p:cNvPicPr>
            <a:picLocks noChangeAspect="1" noChangeArrowheads="1"/>
          </p:cNvPicPr>
          <p:nvPr/>
        </p:nvPicPr>
        <p:blipFill>
          <a:blip r:embed="rId5" cstate="print"/>
          <a:srcRect r="7552"/>
          <a:stretch>
            <a:fillRect/>
          </a:stretch>
        </p:blipFill>
        <p:spPr bwMode="auto">
          <a:xfrm>
            <a:off x="395536" y="2924944"/>
            <a:ext cx="2880320" cy="1621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«Художественно-эстетическое развитие»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Конструктивно-модельная деятельность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«Построй длинную (короткую) дорожку!»</a:t>
            </a:r>
          </a:p>
          <a:p>
            <a:pPr marL="0" indent="0" algn="just"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Формировать умение выделять пространственные признаки предметов (высота, длина, ширина) и выполнять простые задания. Предполагающие уменьшение или увеличение построек, двумя способами: путем мелких деталей на более крупные и путем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надстраивания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частей; развивать активную речь за счет использование определений (длинная, короткая, прямая. извилистая).</a:t>
            </a:r>
          </a:p>
          <a:p>
            <a:pPr marL="0" indent="0" algn="just">
              <a:buNone/>
            </a:pP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«Широкая и узкая тропинки»</a:t>
            </a:r>
          </a:p>
          <a:p>
            <a:pPr marL="0" indent="0" algn="just"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Продолжать формировать представления о ширине предметов; учить сравнивать предметы по ширине; развивать умение анализировать предметный или графический образец и соотносить свои действия с ним.</a:t>
            </a:r>
            <a:endParaRPr lang="ru-RU" sz="1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babyeng.ru/catalog/images/articles/lego_train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060848"/>
            <a:ext cx="422159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ww.dvpion.ru/kurs/img/le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2644" y="6030481"/>
            <a:ext cx="1561356" cy="8275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«Физическое развитие»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«Прокати машинку в ворота»</a:t>
            </a:r>
          </a:p>
          <a:p>
            <a:pPr marL="0" indent="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Развивать координационную умелость; тренировать глазомер; совершенствовать пространственную ориентировку; формировать навыки действия по заданному образцу.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knopik.ua/img/shop/13799583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212976"/>
            <a:ext cx="5015880" cy="3167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ww.dvpion.ru/kurs/img/le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4124" y="5972965"/>
            <a:ext cx="1669876" cy="8850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3143248"/>
            <a:ext cx="7972452" cy="298291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en-US" b="1" dirty="0" smtClean="0"/>
              <a:t>III</a:t>
            </a:r>
            <a:r>
              <a:rPr lang="ru-RU" b="1" dirty="0" smtClean="0"/>
              <a:t> место </a:t>
            </a:r>
          </a:p>
          <a:p>
            <a:pPr algn="ctr">
              <a:buNone/>
            </a:pPr>
            <a:r>
              <a:rPr lang="ru-RU" b="1" dirty="0" smtClean="0"/>
              <a:t>     Дополнительная общеобразовательная программа по направлению дополнительного образования для детей дошкольной образовательной организации</a:t>
            </a:r>
          </a:p>
          <a:p>
            <a:pPr algn="ctr">
              <a:buNone/>
            </a:pPr>
            <a:r>
              <a:rPr lang="ru-RU" b="1" dirty="0" smtClean="0"/>
              <a:t>    «ЛЕГО – конструирование» в группах дошкольного возраста для детей 4-х- 7 лет </a:t>
            </a:r>
          </a:p>
          <a:p>
            <a:pPr algn="ctr">
              <a:buNone/>
            </a:pPr>
            <a:r>
              <a:rPr lang="ru-RU" b="1" dirty="0" smtClean="0"/>
              <a:t>        авторы: </a:t>
            </a:r>
            <a:r>
              <a:rPr lang="ru-RU" b="1" dirty="0" err="1" smtClean="0"/>
              <a:t>Скоморохова</a:t>
            </a:r>
            <a:r>
              <a:rPr lang="ru-RU" b="1" dirty="0" smtClean="0"/>
              <a:t> М. С., Курочкина А.В.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524833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Результаты областного конкурса 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дополнительных общеобразовательных программ по направлениям дополнительного образования детей 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Номинация «Лучшая дополнительная общеобразовательная программа по направлениям дополнительного образования детей дошкольной образовательной организации»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14" descr="0b6103f2fd8b0a75f7a12784413351d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88640"/>
            <a:ext cx="3665566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4" descr="593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196752"/>
            <a:ext cx="4038600" cy="5406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ww.dvpion.ru/kurs/img/le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060848"/>
            <a:ext cx="6264696" cy="32392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3" y="2714620"/>
            <a:ext cx="59293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www.dvpion.ru/kurs/img/le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4124" y="5972965"/>
            <a:ext cx="1669876" cy="8850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082354"/>
          </a:xfrm>
        </p:spPr>
        <p:txBody>
          <a:bodyPr>
            <a:noAutofit/>
          </a:bodyPr>
          <a:lstStyle/>
          <a:p>
            <a:r>
              <a:rPr lang="ru-RU" b="1" smtClean="0">
                <a:solidFill>
                  <a:srgbClr val="FF0000"/>
                </a:solidFill>
                <a:cs typeface="Times New Roman" pitchFamily="18" charset="0"/>
              </a:rPr>
              <a:t>«Конструируя ребенок действует  </a:t>
            </a: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как зодчий, возводящий здание собственного интеллекта»</a:t>
            </a:r>
            <a:b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						Ж. Пиаже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214_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3654265"/>
            <a:ext cx="4104456" cy="2780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www.dvpion.ru/kurs/img/le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5950" y="6093959"/>
            <a:ext cx="2078050" cy="7640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Применение конструктора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способствует: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971600" y="1916832"/>
          <a:ext cx="7632848" cy="3996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http://www.dvpion.ru/kurs/img/lego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6190395"/>
            <a:ext cx="1835696" cy="6676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7"/>
          <p:cNvGraphicFramePr>
            <a:graphicFrameLocks/>
          </p:cNvGraphicFramePr>
          <p:nvPr/>
        </p:nvGraphicFramePr>
        <p:xfrm>
          <a:off x="539552" y="1628800"/>
          <a:ext cx="7776864" cy="4958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http://www.dvpion.ru/kurs/img/lego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96336" y="6037738"/>
            <a:ext cx="1547664" cy="820262"/>
          </a:xfrm>
          <a:prstGeom prst="rect">
            <a:avLst/>
          </a:prstGeom>
          <a:noFill/>
        </p:spPr>
      </p:pic>
      <p:sp>
        <p:nvSpPr>
          <p:cNvPr id="5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виды конструирования: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Конструирование по образцу, схеме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Содержимое 4" descr="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3068960"/>
            <a:ext cx="4038600" cy="3155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http://xn----8sbhby8arey.xn--p1ai/images/stories/doshkola/ds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68960"/>
            <a:ext cx="4019939" cy="3014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4" name="Picture 6" descr="http://www.maam.ru/upload/blogs/detsad-211069-13964501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32656"/>
            <a:ext cx="2598142" cy="1947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6" name="Picture 8" descr="http://xn----8sbhby8arey.xn--p1ai/images/stories/doshkola/akvarium/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04664"/>
            <a:ext cx="2160240" cy="1708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http://www.dvpion.ru/kurs/img/le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6037738"/>
            <a:ext cx="1547664" cy="8202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Конструирование по условиям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Picture 3" descr="C:\Users\Гущины\Desktop\ФОТО садик\Новая папка\IMG_20160922_093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140968"/>
            <a:ext cx="5976664" cy="3361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Гущины\Desktop\ФОТО садик\Новая папка\IMG_20160922_093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32656"/>
            <a:ext cx="3952439" cy="2223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ww.dvpion.ru/kurs/img/le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6075902"/>
            <a:ext cx="1475656" cy="7820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-612576" y="2564904"/>
            <a:ext cx="8229600" cy="11430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Конструирование по замыслу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9" name="Picture 3" descr="C:\Users\Гущины\Desktop\ФОТО садик\Новая папка\IMG_20160930_074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73016"/>
            <a:ext cx="5284079" cy="2972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Гущины\Desktop\ФОТО садик\Новая папка\IMG_20160930_074557.jpg"/>
          <p:cNvPicPr>
            <a:picLocks noChangeAspect="1" noChangeArrowheads="1"/>
          </p:cNvPicPr>
          <p:nvPr/>
        </p:nvPicPr>
        <p:blipFill>
          <a:blip r:embed="rId3" cstate="print"/>
          <a:srcRect t="10122"/>
          <a:stretch>
            <a:fillRect/>
          </a:stretch>
        </p:blipFill>
        <p:spPr bwMode="auto">
          <a:xfrm>
            <a:off x="6804248" y="1556792"/>
            <a:ext cx="216317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89" name="Picture 1" descr="C:\Users\Гущины\Desktop\ФОТО садик\Новая папка\IMG_20161027_0911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1403648" y="476672"/>
            <a:ext cx="4152461" cy="2335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http://www.dvpion.ru/kurs/img/le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6075902"/>
            <a:ext cx="1475656" cy="7820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legohauntedhousestuff_LargeWid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699792" y="3212976"/>
            <a:ext cx="4038600" cy="2740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 descr="http://www.dvpion.ru/kurs/img/le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6620" y="5915989"/>
            <a:ext cx="1777380" cy="942011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9552" y="692696"/>
            <a:ext cx="8229600" cy="223224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ea typeface="+mj-ea"/>
                <a:cs typeface="Times New Roman" pitchFamily="18" charset="0"/>
              </a:rPr>
              <a:t>Подборка игровых упражнений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ea typeface="+mj-ea"/>
                <a:cs typeface="Times New Roman" pitchFamily="18" charset="0"/>
              </a:rPr>
              <a:t>д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ля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 детей 2-7 лет, способствующих реализации различных образовательных областей ФГОС дошкольного образования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«Познавательное развитие»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legohauntedhousestuff_LargeWid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3816424" cy="2271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355976" y="1268760"/>
            <a:ext cx="4536504" cy="504056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«Чудесный мешочек», «Найди такой же!», «Найди и назови!»</a:t>
            </a:r>
          </a:p>
          <a:p>
            <a:pPr marL="0" indent="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зрительное и слуховое внимание, зрительную и тактильную память; познакомить с понятиями «элемент», «деталь»; формировать умение различать геометрические фигуры, действовать по заданному образцу и словесной инструкции.</a:t>
            </a:r>
          </a:p>
          <a:p>
            <a:pPr marL="0" indent="0"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«Что изменилось?», «Чего не стало?»</a:t>
            </a:r>
          </a:p>
          <a:p>
            <a:pPr marL="0" indent="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зрительное внимание, ориентировку в пространстве; продолжать формировать представления о цвете и форме предметов; способность обозначать свои действия словами.</a:t>
            </a:r>
          </a:p>
          <a:p>
            <a:pPr marL="0" indent="0"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«Составь пример и посчитай»</a:t>
            </a:r>
          </a:p>
          <a:p>
            <a:pPr marL="0" indent="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зрительную память; продолжать формировать представления о цифрах и счёте; способность выполнять вычислительные действия.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dvpion.ru/kurs/img/le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4652" y="6068645"/>
            <a:ext cx="1489348" cy="789355"/>
          </a:xfrm>
          <a:prstGeom prst="rect">
            <a:avLst/>
          </a:prstGeom>
          <a:noFill/>
        </p:spPr>
      </p:pic>
      <p:pic>
        <p:nvPicPr>
          <p:cNvPr id="10241" name="Picture 1" descr="C:\Users\Гущины\Desktop\ФОТО садик\Новая папка\IMG_20161028_1402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9530" y="4149080"/>
            <a:ext cx="384042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410</TotalTime>
  <Words>552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казенное дошкольное образовательное учреждение   детский сад «Золотой петушок»   «LEGO- конструирование как современная технология обучения и развития дошкольников» </vt:lpstr>
      <vt:lpstr>«Конструируя ребенок действует  как зодчий, возводящий здание собственного интеллекта»       Ж. Пиаже</vt:lpstr>
      <vt:lpstr>Применение конструктора LEGO способствует:</vt:lpstr>
      <vt:lpstr>Основные виды конструирования:</vt:lpstr>
      <vt:lpstr>Конструирование по образцу, схеме</vt:lpstr>
      <vt:lpstr>Конструирование по условиям</vt:lpstr>
      <vt:lpstr>Слайд 7</vt:lpstr>
      <vt:lpstr>Слайд 8</vt:lpstr>
      <vt:lpstr>Образовательная область «Познавательное развитие»</vt:lpstr>
      <vt:lpstr>Образовательная область «Социально-коммуникативное развитие»</vt:lpstr>
      <vt:lpstr>Образовательная область «Речевое развитие»</vt:lpstr>
      <vt:lpstr>Образовательная область «Художественно-эстетическое развитие» Конструктивно-модельная деятельность</vt:lpstr>
      <vt:lpstr>Образовательная область «Физическое развитие»</vt:lpstr>
      <vt:lpstr>  Результаты областного конкурса  дополнительных общеобразовательных программ по направлениям дополнительного образования детей  Номинация «Лучшая дополнительная общеобразовательная программа по направлениям дополнительного образования детей дошкольной образовательной организации»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«Детский сад комбинированного вида № 227»  «Конструкторы LEGO как полифункциональное и трансформируемое средство образовательной среды группы»</dc:title>
  <dc:creator>User</dc:creator>
  <cp:lastModifiedBy>Гущины</cp:lastModifiedBy>
  <cp:revision>69</cp:revision>
  <dcterms:created xsi:type="dcterms:W3CDTF">2014-11-02T19:06:09Z</dcterms:created>
  <dcterms:modified xsi:type="dcterms:W3CDTF">2016-11-09T03:17:20Z</dcterms:modified>
</cp:coreProperties>
</file>