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sldIdLst>
    <p:sldId id="257" r:id="rId2"/>
    <p:sldId id="304" r:id="rId3"/>
    <p:sldId id="303" r:id="rId4"/>
    <p:sldId id="305" r:id="rId5"/>
    <p:sldId id="302" r:id="rId6"/>
    <p:sldId id="267" r:id="rId7"/>
    <p:sldId id="271" r:id="rId8"/>
    <p:sldId id="30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C31"/>
    <a:srgbClr val="8B8775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F352F-09B4-4604-971A-DA40AA0A6A6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862CC-0032-446F-82FF-3C732F6920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3E2BC-2A72-4DC0-88D1-EE576B07799A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EC154-967C-4EBF-B8E9-5D492BDE8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АРТИНКИ\фоны5\fon_geometr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0864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 rot="613614">
            <a:off x="1990864" y="853219"/>
            <a:ext cx="690784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006C3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Практикум: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«Познавательно-исследовательская деятельность в детском саду»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n w="19050" cmpd="sng">
                <a:solidFill>
                  <a:schemeClr val="tx2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584312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воспитатель</a:t>
            </a:r>
          </a:p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Ярополова</a:t>
            </a:r>
            <a:r>
              <a:rPr lang="ru-RU" b="1" dirty="0" smtClean="0">
                <a:solidFill>
                  <a:srgbClr val="002060"/>
                </a:solidFill>
              </a:rPr>
              <a:t> Е.А.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5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7813" cy="6881813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i?id=257803555-54-72&amp;n=2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5357826"/>
            <a:ext cx="671112" cy="9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7" y="260648"/>
            <a:ext cx="82484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это особый вид интеллектуально-творческой деятельности на  основе  поисковой  активности и на  базе исследовательского  поведения.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2500306"/>
            <a:ext cx="85011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Основой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 исследовательской деятельности являются: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Поисковая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 активность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 это поведение, направленное на изменение ситуации (или отношения к ней) при отсутствии определенного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прогноза его результатов, но при постоянном учете степени его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эффективности.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 Исследовательское поведение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 это поведение, направленное на поиск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ahoma" pitchFamily="34" charset="0"/>
              </a:rPr>
              <a:t>приобретение новой информации из внешнего окружения.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5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3813" y="0"/>
            <a:ext cx="9167813" cy="6881813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4" descr="i?id=257803555-54-72&amp;n=2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072074"/>
            <a:ext cx="671112" cy="9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57620" y="428604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3160308" cy="410445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643306" y="357166"/>
            <a:ext cx="52864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Существуют определенные способы создания проблемных ситуаций, которые педагог может использовать в работе с детьми  дошкольного возраста, поскольку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проблемность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неотъемлемая черта познания дошкольников, и именно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проблемность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обеспечивает постоянную открытость ребенка новому и выражается в поиске несоответствий и противоречий (Н.Н.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Поддьяков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3992" y="320084"/>
            <a:ext cx="5724128" cy="5722037"/>
          </a:xfrm>
          <a:prstGeom prst="rect">
            <a:avLst/>
          </a:prstGeom>
        </p:spPr>
        <p:txBody>
          <a:bodyPr wrap="square" lIns="119340" tIns="59669" rIns="119340" bIns="59669">
            <a:spAutoFit/>
          </a:bodyPr>
          <a:lstStyle/>
          <a:p>
            <a:r>
              <a:rPr lang="ru-RU" dirty="0"/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Основные принципы организации детского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экспериментирования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*Связь теории с практикой.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*Развивающий характер воспитания и обучения.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*Индивидуализация и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гуманизация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образования.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Природосообразность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- акцент на психолого-возрастные особенности дошкольников.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*Целостность и системность обучающего процесса.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*Взаимодействие трех факторов: детский сад, семья, общество.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718"/>
            <a:ext cx="3227851" cy="422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91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571604" y="428604"/>
            <a:ext cx="6335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Исследовательские мини лаборатории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" name="Picture 2" descr="C:\Users\user\Desktop\РМО\рмо ЭКСПЕРИМЕНТИРОВАНИЕ\ФОТО ЭКСПЕРИМЕНТЫ\P11207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000108"/>
            <a:ext cx="3571900" cy="267892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27" name="Picture 3" descr="C:\Users\user\Desktop\РМО\рмо ЭКСПЕРИМЕНТИРОВАНИЕ\ФОТО ЭКСПЕРИМЕНТЫ\P11207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000108"/>
            <a:ext cx="3571900" cy="267892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28" name="Picture 4" descr="C:\Users\user\Desktop\РМО\рмо ЭКСПЕРИМЕНТИРОВАНИЕ\ФОТО ЭКСПЕРИМЕНТЫ\P11207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929066"/>
            <a:ext cx="3571900" cy="267892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29" name="Picture 5" descr="C:\Users\user\Desktop\РМО\рмо ЭКСПЕРИМЕНТИРОВАНИЕ\ФОТО ЭКСПЕРИМЕНТЫ\P11207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857628"/>
            <a:ext cx="3595133" cy="269635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ransition advClick="0" advTm="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i?id=257803555-54-72&amp;n=2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072074"/>
            <a:ext cx="671112" cy="9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0562" y="285728"/>
            <a:ext cx="42148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Познавательная и методическая литература, дидактические пособия по реализации познавательно-исследовательской  деятельности в ДОУ</a:t>
            </a:r>
          </a:p>
        </p:txBody>
      </p:sp>
      <p:pic>
        <p:nvPicPr>
          <p:cNvPr id="2051" name="Picture 3" descr="C:\Users\user\Desktop\РМО\рмо ЭКСПЕРИМЕНТИРОВАНИЕ\ФОТО ЭКСПЕРИМЕНТЫ\P1120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2621295" cy="3495060"/>
          </a:xfrm>
          <a:prstGeom prst="rect">
            <a:avLst/>
          </a:prstGeom>
          <a:noFill/>
        </p:spPr>
      </p:pic>
      <p:pic>
        <p:nvPicPr>
          <p:cNvPr id="7" name="Picture 2" descr="C:\Users\user\Desktop\РМО\рмо ЭКСПЕРИМЕНТИРОВАНИЕ\ФОТО ЭКСПЕРИМЕНТЫ\P11207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786190"/>
            <a:ext cx="3786214" cy="283966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113" y="-11113"/>
            <a:ext cx="9167813" cy="6881813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i?id=257803555-54-72&amp;n=2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785794"/>
            <a:ext cx="671112" cy="9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E:\ДОК\КАРТИНКИ2\карт\День Знаний картинки поздравления\kartinka_714_auto_5_8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39470" y="3591421"/>
            <a:ext cx="2904530" cy="326657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357166"/>
            <a:ext cx="16161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Вывод: </a:t>
            </a:r>
            <a:endParaRPr lang="ru-RU" sz="40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887135"/>
            <a:ext cx="621510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каждого ребёнка должен быть сформирован первичный элементарный образ мира и отношение к нему должно быть: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познавательным – «мир удивителен, полон тайн и загадок и я хочу их узнать и разгадать»;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бережным – «мир прекрасен и нежен, он требует к себе разумного подхода и охраны, ему нельзя вредить»: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созидательным – «мир так прекрасен и я хочу сохранить и преумножить эту красоту».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69" name="Picture 1" descr="E:\ДОК\КАРТИНКИ2\карт\День Знаний картинки поздравления\kartinka_714_auto_5_8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2852936"/>
            <a:ext cx="2888209" cy="3248224"/>
          </a:xfrm>
          <a:prstGeom prst="rect">
            <a:avLst/>
          </a:prstGeom>
          <a:noFill/>
        </p:spPr>
      </p:pic>
      <p:pic>
        <p:nvPicPr>
          <p:cNvPr id="24578" name="Picture 2" descr="E:\ДОК\КАРТИНКИ2\анимашки\38862d66a65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57166"/>
            <a:ext cx="8640960" cy="62646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00232" y="1928802"/>
            <a:ext cx="5072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5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213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1</cp:lastModifiedBy>
  <cp:revision>139</cp:revision>
  <dcterms:created xsi:type="dcterms:W3CDTF">2014-10-31T15:36:40Z</dcterms:created>
  <dcterms:modified xsi:type="dcterms:W3CDTF">2016-11-16T03:04:20Z</dcterms:modified>
</cp:coreProperties>
</file>