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0" r:id="rId2"/>
    <p:sldId id="289" r:id="rId3"/>
    <p:sldId id="288" r:id="rId4"/>
    <p:sldId id="299" r:id="rId5"/>
    <p:sldId id="273" r:id="rId6"/>
    <p:sldId id="298" r:id="rId7"/>
    <p:sldId id="307" r:id="rId8"/>
    <p:sldId id="30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72" d="100"/>
          <a:sy n="72" d="100"/>
        </p:scale>
        <p:origin x="-124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F2A80-42D2-4D37-812B-37A3FB15B3C8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585D0-1C55-42BA-8480-DB845D705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57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74" y="7257"/>
            <a:ext cx="7010400" cy="525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 bwMode="auto">
          <a:xfrm>
            <a:off x="1219200" y="152400"/>
            <a:ext cx="7057574" cy="1726013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28575" cap="flat" cmpd="sng" algn="ctr">
            <a:solidFill>
              <a:srgbClr val="F79646">
                <a:lumMod val="75000"/>
              </a:srgbClr>
            </a:solidFill>
            <a:prstDash val="dash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РМО учителей иностранного языка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2018-2019 учебный год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5" name="Picture 3" descr="C:\Documents and Settings\Юзер\Рабочий стол\материал-нпк\Zastavk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5382163"/>
            <a:ext cx="2637359" cy="16391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64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1100" y="152400"/>
            <a:ext cx="6781800" cy="525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методической работы:</a:t>
            </a: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Создание условий для профессионально-личностного роста педагога как одного из основных условий обеспечения качества образования.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методической работы: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обеспечению внедрения современных образовательных технологий при разработке уроков с учётом возрастных и личностных особенностей школьников.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повышения уровня квалификации педагога через повышение уровня самообразования.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выявлению, изучению ценного передового педагогического опыта и его распространения.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Продолжить изучение нормативной базы ФГОС общего образования.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7030A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Изучать и внедрять в работу разнообразные методики и технологии, повышающие результаты обучения, развития и воспитания учащихся.</a:t>
            </a:r>
            <a:endParaRPr lang="ru-RU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13345" y="228600"/>
            <a:ext cx="3517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>
              <a:defRPr/>
            </a:pP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Темы заседаний 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2017-2018 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690265"/>
            <a:ext cx="83058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Совершенствование системы работы по подготовке учащихся к сдаче ОГЭ по иностранному </a:t>
            </a: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языку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«Подходы в обучении»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Практическое занятие.   Мастер-класс. Система упражнений раздела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    «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Устная речь» , «Чтение» и «Письменная речь в формате ОГЭ. </a:t>
            </a:r>
            <a:endParaRPr lang="ru-RU" sz="2000" b="1" dirty="0" smtClean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  «Технология перевернутого урока»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Практикум по оцениванию устной части ОГЭ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Использование современных технологий для развития социокультурной компетенции обучающихся на уроках иностранного языка и во внеурочной </a:t>
            </a: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деятельности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Мастер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класс по технологии  “WEB QUEST</a:t>
            </a: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Внеклассное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мероприятие по английскому языку в форме «Своя игра</a:t>
            </a: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Открытый 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урок в 7 классе «Известные люди Великобритании». </a:t>
            </a:r>
            <a:endParaRPr lang="ru-RU" sz="2000" b="1" dirty="0" smtClean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Monotype Corsiva" panose="03010101010201010101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29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116" y="73251"/>
            <a:ext cx="871929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Еремина А.А. провела мастер класс по технологии  </a:t>
            </a:r>
            <a:r>
              <a:rPr lang="en-US" sz="2000" b="1" dirty="0" smtClean="0">
                <a:solidFill>
                  <a:srgbClr val="C00000"/>
                </a:solidFill>
                <a:latin typeface="Algerian" panose="04020705040A02060702" pitchFamily="82" charset="0"/>
              </a:rPr>
              <a:t>“WEB QUEST”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116" y="578703"/>
            <a:ext cx="5238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сочетает проектное обучение, проблемно-ориентированное обучение и поисковое обучение – все три метода обучения тесно связаны с процессами поиска, осмысления и переработки информации. Технология – веб-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представляет собой проблемное задание c элементами ролевой игры, для выполнения которого используются информационные ресурсы Интернета.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407199" y="2808649"/>
            <a:ext cx="3454433" cy="2590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13724" y="4622124"/>
            <a:ext cx="3184367" cy="2388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3"/>
          <a:stretch/>
        </p:blipFill>
        <p:spPr>
          <a:xfrm rot="10800000">
            <a:off x="5370927" y="666093"/>
            <a:ext cx="3402419" cy="21425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593944" y="2607949"/>
            <a:ext cx="2885595" cy="21641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6540" y="4622124"/>
            <a:ext cx="3631323" cy="2723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275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324" b="4895"/>
          <a:stretch/>
        </p:blipFill>
        <p:spPr>
          <a:xfrm>
            <a:off x="571500" y="152400"/>
            <a:ext cx="8001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23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00" b="6749"/>
          <a:stretch/>
        </p:blipFill>
        <p:spPr bwMode="auto">
          <a:xfrm>
            <a:off x="1295400" y="685800"/>
            <a:ext cx="7085013" cy="4629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4600" y="208746"/>
            <a:ext cx="48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поддержка учителям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34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77" b="6453"/>
          <a:stretch/>
        </p:blipFill>
        <p:spPr>
          <a:xfrm>
            <a:off x="914400" y="152400"/>
            <a:ext cx="7315200" cy="456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177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1</cp:lastModifiedBy>
  <cp:revision>46</cp:revision>
  <dcterms:created xsi:type="dcterms:W3CDTF">2006-08-16T00:00:00Z</dcterms:created>
  <dcterms:modified xsi:type="dcterms:W3CDTF">2019-09-13T09:40:16Z</dcterms:modified>
</cp:coreProperties>
</file>