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notesMasterIdLst>
    <p:notesMasterId r:id="rId8"/>
  </p:notesMasterIdLst>
  <p:sldIdLst>
    <p:sldId id="258" r:id="rId2"/>
    <p:sldId id="256" r:id="rId3"/>
    <p:sldId id="257" r:id="rId4"/>
    <p:sldId id="260" r:id="rId5"/>
    <p:sldId id="265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>
      <p:cViewPr varScale="1">
        <p:scale>
          <a:sx n="70" d="100"/>
          <a:sy n="70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FABB2-AEA1-4EF7-B2BE-44FE1E35334C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01139-4AD4-4181-B921-0F030103C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3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678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47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66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53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03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67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32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94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5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8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0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7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5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8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29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6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5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6FD17A-68E9-4A09-BAD6-833097812A55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7CC608-FDE9-4FB9-9500-DA9B94726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66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  <p:sldLayoutId id="2147483876" r:id="rId14"/>
    <p:sldLayoutId id="2147483877" r:id="rId15"/>
    <p:sldLayoutId id="2147483878" r:id="rId16"/>
    <p:sldLayoutId id="214748387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goto.php?url=http://testedu.ru/" TargetMode="External"/><Relationship Id="rId2" Type="http://schemas.openxmlformats.org/officeDocument/2006/relationships/hyperlink" Target="https://multiurok.ru/goto.php?url=http://www.eduniko.ru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163683-DAA1-4AE0-A27A-571F2A291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4" y="188640"/>
            <a:ext cx="8955834" cy="648072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6500" dirty="0"/>
              <a:t> </a:t>
            </a:r>
          </a:p>
          <a:p>
            <a:pPr marL="0" indent="0" algn="ctr">
              <a:buNone/>
            </a:pPr>
            <a:endParaRPr lang="ru-RU" sz="6500" dirty="0"/>
          </a:p>
          <a:p>
            <a:pPr marL="0" indent="0" algn="ctr">
              <a:buNone/>
            </a:pPr>
            <a:r>
              <a:rPr lang="ru-RU" sz="6500" dirty="0"/>
              <a:t>Подготовка к</a:t>
            </a:r>
          </a:p>
          <a:p>
            <a:pPr marL="0" indent="0" algn="ctr">
              <a:buNone/>
            </a:pPr>
            <a:r>
              <a:rPr lang="ru-RU" sz="6500" dirty="0"/>
              <a:t>Всероссийским проверочным </a:t>
            </a:r>
          </a:p>
          <a:p>
            <a:pPr marL="0" indent="0" algn="ctr">
              <a:buNone/>
            </a:pPr>
            <a:r>
              <a:rPr lang="ru-RU" sz="6500" dirty="0"/>
              <a:t>работам по русскому языку</a:t>
            </a:r>
          </a:p>
          <a:p>
            <a:pPr marL="0" indent="0" algn="ctr">
              <a:buNone/>
            </a:pPr>
            <a:r>
              <a:rPr lang="ru-RU" sz="6500" dirty="0"/>
              <a:t>в 4 классе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3600" dirty="0"/>
          </a:p>
          <a:p>
            <a:pPr marL="0" indent="0" algn="r">
              <a:buNone/>
            </a:pPr>
            <a:r>
              <a:rPr lang="ru-RU" sz="5100" dirty="0"/>
              <a:t>Учитель МОУ «</a:t>
            </a:r>
            <a:r>
              <a:rPr lang="ru-RU" sz="5100" dirty="0" err="1"/>
              <a:t>Пьянковская</a:t>
            </a:r>
            <a:r>
              <a:rPr lang="ru-RU" sz="5100" dirty="0"/>
              <a:t> ООШ»</a:t>
            </a:r>
          </a:p>
          <a:p>
            <a:pPr marL="0" indent="0" algn="r">
              <a:buNone/>
            </a:pPr>
            <a:r>
              <a:rPr lang="ru-RU" sz="5100" dirty="0"/>
              <a:t>Волкова Н.В</a:t>
            </a:r>
            <a:r>
              <a:rPr lang="ru-RU" sz="3600" dirty="0"/>
              <a:t>.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4200" dirty="0"/>
              <a:t>2018г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3680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352928" cy="237626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212121">
                    <a:lumMod val="50000"/>
                  </a:srgbClr>
                </a:solidFill>
                <a:latin typeface="Arial"/>
                <a:ea typeface="Times New Roman"/>
              </a:rPr>
              <a:t>сайт </a:t>
            </a:r>
            <a:r>
              <a:rPr lang="ru-RU" sz="4000" b="1" u="sng" dirty="0">
                <a:solidFill>
                  <a:srgbClr val="212121">
                    <a:lumMod val="50000"/>
                  </a:srgbClr>
                </a:solidFill>
                <a:latin typeface="Arial"/>
                <a:ea typeface="Times New Roman"/>
              </a:rPr>
              <a:t>vpr.statgrad.org </a:t>
            </a:r>
            <a:br>
              <a:rPr lang="ru-RU" sz="4000" b="1" u="sng" dirty="0">
                <a:solidFill>
                  <a:srgbClr val="212121">
                    <a:lumMod val="50000"/>
                  </a:srgbClr>
                </a:solidFill>
                <a:latin typeface="Arial"/>
                <a:ea typeface="Times New Roman"/>
              </a:rPr>
            </a:br>
            <a:r>
              <a:rPr lang="ru-RU" sz="4000" b="1" u="sng" dirty="0">
                <a:solidFill>
                  <a:srgbClr val="212121">
                    <a:lumMod val="50000"/>
                  </a:srgbClr>
                </a:solidFill>
                <a:latin typeface="Arial"/>
                <a:ea typeface="Times New Roman"/>
              </a:rPr>
              <a:t/>
            </a:r>
            <a:br>
              <a:rPr lang="ru-RU" sz="4000" b="1" u="sng" dirty="0">
                <a:solidFill>
                  <a:srgbClr val="212121">
                    <a:lumMod val="50000"/>
                  </a:srgbClr>
                </a:solidFill>
                <a:latin typeface="Arial"/>
                <a:ea typeface="Times New Roman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/>
                <a:latin typeface="Arial"/>
                <a:ea typeface="Times New Roman"/>
              </a:rPr>
              <a:t>сайт</a:t>
            </a:r>
            <a:r>
              <a:rPr lang="ru-RU" sz="3600" b="1" dirty="0">
                <a:solidFill>
                  <a:srgbClr val="767676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НИКО (Национальные    </a:t>
            </a:r>
            <a: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/>
            </a:r>
            <a:b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</a:br>
            <a: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   исследования качества образования)</a:t>
            </a:r>
            <a: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/>
                <a:latin typeface="Arial"/>
                <a:ea typeface="Times New Roman"/>
              </a:rPr>
              <a:t>https://www.eduniko.ru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573016"/>
            <a:ext cx="8496944" cy="302433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/>
                <a:latin typeface="Arial"/>
                <a:ea typeface="Times New Roman"/>
              </a:rPr>
              <a:t> сайт</a:t>
            </a:r>
            <a:r>
              <a:rPr lang="ru-RU" sz="3600" b="1" dirty="0">
                <a:solidFill>
                  <a:srgbClr val="767676"/>
                </a:solidFill>
                <a:effectLst/>
                <a:latin typeface="Arial"/>
                <a:ea typeface="Times New Roman"/>
              </a:rPr>
              <a:t> </a:t>
            </a:r>
            <a:r>
              <a:rPr lang="ru-RU" sz="3600" b="1" u="none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«Образовательные тесты»</a:t>
            </a:r>
            <a:r>
              <a:rPr lang="ru-RU" sz="3600" b="1" dirty="0">
                <a:solidFill>
                  <a:srgbClr val="FF0000"/>
                </a:solidFill>
                <a:effectLst/>
                <a:latin typeface="Arial"/>
                <a:ea typeface="Times New Roman"/>
              </a:rPr>
              <a:t> 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/>
                <a:latin typeface="Arial"/>
                <a:ea typeface="Times New Roman"/>
              </a:rPr>
              <a:t>                   http://testedu.ru.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Arial"/>
              <a:ea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3600" b="1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                                </a:t>
            </a:r>
            <a:r>
              <a:rPr lang="ru-RU" sz="3600" b="1" u="sng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 Современный                                  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3600" b="1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                                </a:t>
            </a:r>
            <a:r>
              <a:rPr lang="ru-RU" sz="3600" b="1" u="sng" strike="noStrike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  учительский портал</a:t>
            </a:r>
            <a:endParaRPr lang="ru-RU" sz="4800" u="sng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3051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34D9730-4231-46F7-8882-2C917D1F3C7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 l="11606" t="10991" r="16020" b="3448"/>
          <a:stretch>
            <a:fillRect/>
          </a:stretch>
        </p:blipFill>
        <p:spPr bwMode="auto">
          <a:xfrm>
            <a:off x="431540" y="188640"/>
            <a:ext cx="860495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1744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18B6423-C4A2-4F33-83A8-23184D31FF31}"/>
              </a:ext>
            </a:extLst>
          </p:cNvPr>
          <p:cNvPicPr/>
          <p:nvPr/>
        </p:nvPicPr>
        <p:blipFill>
          <a:blip r:embed="rId2"/>
          <a:srcRect l="12287" t="4957" r="11884" b="5603"/>
          <a:stretch>
            <a:fillRect/>
          </a:stretch>
        </p:blipFill>
        <p:spPr bwMode="auto">
          <a:xfrm>
            <a:off x="1259632" y="476672"/>
            <a:ext cx="7632847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0348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1CE5B25-8980-4B6B-8FF1-17A9CAD68738}"/>
              </a:ext>
            </a:extLst>
          </p:cNvPr>
          <p:cNvPicPr/>
          <p:nvPr/>
        </p:nvPicPr>
        <p:blipFill rotWithShape="1">
          <a:blip r:embed="rId2"/>
          <a:srcRect l="16676" t="29657" r="22478" b="20151"/>
          <a:stretch/>
        </p:blipFill>
        <p:spPr bwMode="auto">
          <a:xfrm>
            <a:off x="971600" y="98474"/>
            <a:ext cx="7920880" cy="63548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7358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35050-060F-4EB6-BEB0-103751C4F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397" y="165025"/>
            <a:ext cx="7704667" cy="743695"/>
          </a:xfrm>
        </p:spPr>
        <p:txBody>
          <a:bodyPr/>
          <a:lstStyle/>
          <a:p>
            <a:r>
              <a:rPr lang="en-US" dirty="0" err="1"/>
              <a:t>UCHi</a:t>
            </a:r>
            <a:r>
              <a:rPr lang="ru-RU" dirty="0"/>
              <a:t>.</a:t>
            </a:r>
            <a:r>
              <a:rPr lang="en-US" dirty="0"/>
              <a:t>RU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734BFDD7-AF46-4C68-9EF2-E98A9C2E903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2122" t="4097" r="13939" b="4269"/>
          <a:stretch/>
        </p:blipFill>
        <p:spPr bwMode="auto">
          <a:xfrm>
            <a:off x="982397" y="1052736"/>
            <a:ext cx="7982091" cy="54726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2802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140</TotalTime>
  <Words>28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Параллакс</vt:lpstr>
      <vt:lpstr>Презентация PowerPoint</vt:lpstr>
      <vt:lpstr>сайт vpr.statgrad.org   сайт НИКО (Национальные         исследования качества образования) https://www.eduniko.ru</vt:lpstr>
      <vt:lpstr>Презентация PowerPoint</vt:lpstr>
      <vt:lpstr>Презентация PowerPoint</vt:lpstr>
      <vt:lpstr>Презентация PowerPoint</vt:lpstr>
      <vt:lpstr>UCHi.RU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Nadehda</dc:creator>
  <cp:lastModifiedBy>1</cp:lastModifiedBy>
  <cp:revision>15</cp:revision>
  <dcterms:created xsi:type="dcterms:W3CDTF">2018-11-01T09:48:34Z</dcterms:created>
  <dcterms:modified xsi:type="dcterms:W3CDTF">2019-09-06T07:18:35Z</dcterms:modified>
</cp:coreProperties>
</file>