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315" r:id="rId4"/>
    <p:sldId id="307" r:id="rId5"/>
    <p:sldId id="308" r:id="rId6"/>
    <p:sldId id="310" r:id="rId7"/>
    <p:sldId id="311" r:id="rId8"/>
    <p:sldId id="263" r:id="rId9"/>
    <p:sldId id="322" r:id="rId10"/>
    <p:sldId id="324" r:id="rId11"/>
    <p:sldId id="325" r:id="rId12"/>
    <p:sldId id="326" r:id="rId13"/>
    <p:sldId id="321" r:id="rId14"/>
    <p:sldId id="290" r:id="rId15"/>
    <p:sldId id="264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270" r:id="rId26"/>
    <p:sldId id="300" r:id="rId27"/>
    <p:sldId id="301" r:id="rId28"/>
    <p:sldId id="302" r:id="rId29"/>
    <p:sldId id="303" r:id="rId30"/>
    <p:sldId id="319" r:id="rId31"/>
    <p:sldId id="320" r:id="rId32"/>
    <p:sldId id="269" r:id="rId33"/>
    <p:sldId id="305" r:id="rId34"/>
    <p:sldId id="323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28" autoAdjust="0"/>
  </p:normalViewPr>
  <p:slideViewPr>
    <p:cSldViewPr>
      <p:cViewPr>
        <p:scale>
          <a:sx n="78" d="100"/>
          <a:sy n="78" d="100"/>
        </p:scale>
        <p:origin x="-106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A012-78A1-49FC-8399-46770A32B44C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649BC-2260-4B98-A628-B32B47DE9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urok.ucoz.net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0.jpe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0.jpe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8.png"/><Relationship Id="rId9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0.jpe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9.png"/><Relationship Id="rId9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0.jpe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40.png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0.jpe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41.png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../media/audio2.wav"/><Relationship Id="rId7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0.jpe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42.png"/><Relationship Id="rId9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easyen.ru/load/nachalnykh/vpr/260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urok.ucoz.net/index/vpr_4_klass/0-74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4848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611133"/>
            <a:ext cx="8244408" cy="63259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57290" y="1340768"/>
            <a:ext cx="607223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Практический опыт педагогов 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преодолению проблемных зон 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 подготовке к мониторинговым  процедурам 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окружающему  миру в 4 классе</a:t>
            </a:r>
          </a:p>
          <a:p>
            <a:pPr algn="ctr"/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4437112"/>
            <a:ext cx="4680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Баранова Елена Анатольевна </a:t>
            </a:r>
          </a:p>
          <a:p>
            <a:r>
              <a:rPr lang="ru-RU" sz="2000" b="1" i="1" dirty="0">
                <a:solidFill>
                  <a:schemeClr val="bg1"/>
                </a:solidFill>
              </a:rPr>
              <a:t>у</a:t>
            </a:r>
            <a:r>
              <a:rPr lang="ru-RU" sz="2000" b="1" i="1" dirty="0" smtClean="0">
                <a:solidFill>
                  <a:schemeClr val="bg1"/>
                </a:solidFill>
              </a:rPr>
              <a:t>читель начальных классов</a:t>
            </a:r>
          </a:p>
          <a:p>
            <a:r>
              <a:rPr lang="ru-RU" sz="2000" b="1" i="1" dirty="0" smtClean="0">
                <a:solidFill>
                  <a:schemeClr val="bg1"/>
                </a:solidFill>
              </a:rPr>
              <a:t>МОУ  «</a:t>
            </a:r>
            <a:r>
              <a:rPr lang="ru-RU" sz="2000" b="1" i="1" dirty="0" err="1" smtClean="0">
                <a:solidFill>
                  <a:schemeClr val="bg1"/>
                </a:solidFill>
              </a:rPr>
              <a:t>Бердюгинская</a:t>
            </a:r>
            <a:r>
              <a:rPr lang="ru-RU" sz="2000" b="1" i="1" dirty="0" smtClean="0">
                <a:solidFill>
                  <a:schemeClr val="bg1"/>
                </a:solidFill>
              </a:rPr>
              <a:t> СОШ»</a:t>
            </a:r>
          </a:p>
          <a:p>
            <a:endParaRPr lang="ru-RU" sz="2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ds04.infourok.ru/uploads/ex/0793/00125712-c5942b7d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ds04.infourok.ru/uploads/ex/0793/00125712-c5942b7d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ds04.infourok.ru/uploads/ex/0793/00125712-c5942b7d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>
            <a:off x="428596" y="0"/>
            <a:ext cx="8208912" cy="6048672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813"/>
            <a:endParaRPr lang="ru-RU" altLang="ru-RU" dirty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sp>
        <p:nvSpPr>
          <p:cNvPr id="8" name="object 9"/>
          <p:cNvSpPr/>
          <p:nvPr/>
        </p:nvSpPr>
        <p:spPr>
          <a:xfrm>
            <a:off x="5429256" y="1785926"/>
            <a:ext cx="3000396" cy="3571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14290"/>
            <a:ext cx="8362950" cy="116046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2813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2813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14414" y="357167"/>
            <a:ext cx="6429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2813"/>
            <a:r>
              <a:rPr lang="ru-RU" altLang="ru-RU" sz="2400" dirty="0" smtClean="0">
                <a:solidFill>
                  <a:srgbClr val="FF0000"/>
                </a:solidFill>
                <a:latin typeface="Impact" pitchFamily="34" charset="0"/>
                <a:ea typeface="Helvetica Neue Black Condensed"/>
                <a:cs typeface="Helvetica Neue Black Condensed"/>
                <a:sym typeface="Helvetica Neue Black Condensed"/>
              </a:rPr>
              <a:t>КОМПЛЕКСНАЯ ПОДГОТОВКА </a:t>
            </a:r>
          </a:p>
          <a:p>
            <a:pPr algn="ctr" defTabSz="912813"/>
            <a:r>
              <a:rPr lang="ru-RU" altLang="ru-RU" sz="2400" dirty="0" smtClean="0">
                <a:solidFill>
                  <a:srgbClr val="FF0000"/>
                </a:solidFill>
                <a:latin typeface="Impact" pitchFamily="34" charset="0"/>
                <a:ea typeface="Helvetica Neue Black Condensed"/>
                <a:cs typeface="Helvetica Neue Black Condensed"/>
                <a:sym typeface="Helvetica Neue Black Condensed"/>
              </a:rPr>
              <a:t>К ВСЕРОССИЙСКОЙ ПРОВЕРОЧНОЙ РАБОТЕ!</a:t>
            </a:r>
            <a:endParaRPr lang="ru-RU" altLang="ru-RU" sz="2400" dirty="0">
              <a:solidFill>
                <a:srgbClr val="FF0000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3" name="Группа 3"/>
          <p:cNvGrpSpPr>
            <a:grpSpLocks/>
          </p:cNvGrpSpPr>
          <p:nvPr/>
        </p:nvGrpSpPr>
        <p:grpSpPr bwMode="auto">
          <a:xfrm>
            <a:off x="571472" y="1357298"/>
            <a:ext cx="4500594" cy="4429156"/>
            <a:chOff x="109538" y="3402931"/>
            <a:chExt cx="4500398" cy="4429156"/>
          </a:xfrm>
        </p:grpSpPr>
        <p:pic>
          <p:nvPicPr>
            <p:cNvPr id="17" name="Picture 18" descr="D:\ВПР\обложки 14.08\ВПР Обложка3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9538" y="3402931"/>
              <a:ext cx="2239969" cy="3143272"/>
            </a:xfrm>
            <a:prstGeom prst="rect">
              <a:avLst/>
            </a:prstGeom>
            <a:noFill/>
            <a:ln w="9525">
              <a:solidFill>
                <a:srgbClr val="92D050"/>
              </a:solidFill>
              <a:miter lim="800000"/>
              <a:headEnd/>
              <a:tailEnd/>
            </a:ln>
          </p:spPr>
        </p:pic>
        <p:pic>
          <p:nvPicPr>
            <p:cNvPr id="18" name="Picture 2" descr="D:\ВПР\обложки 14.08\ВПРОбложкаМР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466889" y="4760253"/>
              <a:ext cx="2143047" cy="3071834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107504" y="188640"/>
            <a:ext cx="8928992" cy="6552728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573016"/>
            <a:ext cx="8229600" cy="303125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Выбери верное утверждение о погоде на эти трое суток.</a:t>
            </a:r>
          </a:p>
          <a:p>
            <a:pPr marL="0" indent="0">
              <a:buNone/>
            </a:pPr>
            <a:r>
              <a:rPr lang="ru-RU" dirty="0"/>
              <a:t>1</a:t>
            </a:r>
            <a:r>
              <a:rPr lang="ru-RU" dirty="0" smtClean="0"/>
              <a:t>) В </a:t>
            </a:r>
            <a:r>
              <a:rPr lang="ru-RU" dirty="0"/>
              <a:t>среду температура воздуха не поднимется выше –10°С.</a:t>
            </a:r>
          </a:p>
          <a:p>
            <a:pPr marL="0" indent="0">
              <a:buNone/>
            </a:pPr>
            <a:r>
              <a:rPr lang="ru-RU" dirty="0"/>
              <a:t>2</a:t>
            </a:r>
            <a:r>
              <a:rPr lang="ru-RU" dirty="0" smtClean="0"/>
              <a:t>) В </a:t>
            </a:r>
            <a:r>
              <a:rPr lang="ru-RU" dirty="0"/>
              <a:t>ночь на понедельник ожидаются осадки.</a:t>
            </a:r>
          </a:p>
          <a:p>
            <a:pPr marL="0" indent="0">
              <a:buNone/>
            </a:pPr>
            <a:r>
              <a:rPr lang="ru-RU" dirty="0"/>
              <a:t>3</a:t>
            </a:r>
            <a:r>
              <a:rPr lang="ru-RU" dirty="0" smtClean="0"/>
              <a:t>) Утром </a:t>
            </a:r>
            <a:r>
              <a:rPr lang="ru-RU" dirty="0"/>
              <a:t>во вторник влажность будет составлять 28%.</a:t>
            </a:r>
          </a:p>
          <a:p>
            <a:pPr marL="0" indent="0">
              <a:buNone/>
            </a:pPr>
            <a:r>
              <a:rPr lang="ru-RU" dirty="0"/>
              <a:t>4</a:t>
            </a:r>
            <a:r>
              <a:rPr lang="ru-RU" dirty="0" smtClean="0"/>
              <a:t>) В </a:t>
            </a:r>
            <a:r>
              <a:rPr lang="ru-RU" dirty="0"/>
              <a:t>течение трёх суток будет ясно.</a:t>
            </a:r>
          </a:p>
        </p:txBody>
      </p:sp>
      <p:pic>
        <p:nvPicPr>
          <p:cNvPr id="4099" name="Picture 3" descr="C:\Users\Ольга\YandexDisk\Скриншоты\2015-12-12 22-34-24 Скриншот экран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784192" cy="312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29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>
            <a:off x="395536" y="188640"/>
            <a:ext cx="8208912" cy="6048672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Рисунок 2" descr="45438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57009"/>
            <a:ext cx="1764796" cy="3300991"/>
          </a:xfrm>
          <a:prstGeom prst="rect">
            <a:avLst/>
          </a:prstGeom>
        </p:spPr>
      </p:pic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 l="26005" t="14225" r="27320" b="6353"/>
          <a:stretch>
            <a:fillRect/>
          </a:stretch>
        </p:blipFill>
        <p:spPr bwMode="auto">
          <a:xfrm>
            <a:off x="1979712" y="188640"/>
            <a:ext cx="6296938" cy="602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ncpbc6todemyegozzemyegosmem5wfa4n6pbcgozzemtwf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1700808"/>
            <a:ext cx="5890249" cy="5693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51720" y="188640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Работа выполнена в рамках МК «Создание ЦОР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с использованием технологических приемов в программе </a:t>
            </a:r>
            <a:r>
              <a:rPr lang="ru-RU" dirty="0" err="1" smtClean="0">
                <a:solidFill>
                  <a:srgbClr val="002060"/>
                </a:solidFill>
              </a:rPr>
              <a:t>Microsoft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Power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Point</a:t>
            </a:r>
            <a:r>
              <a:rPr lang="ru-RU" dirty="0" smtClean="0">
                <a:solidFill>
                  <a:srgbClr val="002060"/>
                </a:solidFill>
              </a:rPr>
              <a:t>»  на образовательном сайте </a:t>
            </a:r>
            <a:r>
              <a:rPr lang="ru-RU" dirty="0" smtClean="0">
                <a:hlinkClick r:id="rId3"/>
              </a:rPr>
              <a:t>«</a:t>
            </a:r>
            <a:r>
              <a:rPr lang="ru-RU" dirty="0" err="1" smtClean="0">
                <a:hlinkClick r:id="rId3"/>
              </a:rPr>
              <a:t>Медиаурок</a:t>
            </a:r>
            <a:r>
              <a:rPr lang="ru-RU" dirty="0" smtClean="0">
                <a:hlinkClick r:id="rId3"/>
              </a:rPr>
              <a:t>».</a:t>
            </a:r>
            <a:endParaRPr lang="ru-RU" dirty="0"/>
          </a:p>
        </p:txBody>
      </p:sp>
      <p:pic>
        <p:nvPicPr>
          <p:cNvPr id="6" name="Picture 2" descr="http://mediaurok.ucoz.net/_nw/0/s678175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6632"/>
            <a:ext cx="1584176" cy="2114875"/>
          </a:xfrm>
          <a:prstGeom prst="rect">
            <a:avLst/>
          </a:prstGeom>
          <a:noFill/>
        </p:spPr>
      </p:pic>
      <p:pic>
        <p:nvPicPr>
          <p:cNvPr id="7" name="Рисунок 6" descr="Рисунок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700808"/>
            <a:ext cx="9241477" cy="1872208"/>
          </a:xfrm>
          <a:prstGeom prst="rect">
            <a:avLst/>
          </a:prstGeom>
        </p:spPr>
      </p:pic>
      <p:pic>
        <p:nvPicPr>
          <p:cNvPr id="8" name="Рисунок 7" descr="c88b8d2b04ef974e00ed754b46479ec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32" y="3501008"/>
            <a:ext cx="3312368" cy="3103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kean_materik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BF9F8"/>
              </a:clrFrom>
              <a:clrTo>
                <a:srgbClr val="FBF9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0"/>
            <a:ext cx="8820472" cy="4498441"/>
          </a:xfrm>
          <a:prstGeom prst="rect">
            <a:avLst/>
          </a:prstGeom>
        </p:spPr>
      </p:pic>
      <p:pic>
        <p:nvPicPr>
          <p:cNvPr id="3" name="Рисунок 2" descr="1412557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29" r="13795" b="7711"/>
          <a:stretch>
            <a:fillRect/>
          </a:stretch>
        </p:blipFill>
        <p:spPr>
          <a:xfrm flipH="1">
            <a:off x="179512" y="3477653"/>
            <a:ext cx="2304256" cy="3119699"/>
          </a:xfrm>
          <a:prstGeom prst="rect">
            <a:avLst/>
          </a:prstGeom>
        </p:spPr>
      </p:pic>
      <p:sp>
        <p:nvSpPr>
          <p:cNvPr id="4" name="Горизонтальный свиток 3"/>
          <p:cNvSpPr/>
          <p:nvPr/>
        </p:nvSpPr>
        <p:spPr>
          <a:xfrm>
            <a:off x="2411760" y="4221088"/>
            <a:ext cx="6552728" cy="2636912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Ребята, помогите мне совершить кругосветное путешествие по нашей планете. По силуэту материка угадайте, на какой материк я попал.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Штриховая стрелка вправо 5">
            <a:hlinkClick r:id="" action="ppaction://hlinkshowjump?jump=nextslide"/>
          </p:cNvPr>
          <p:cNvSpPr/>
          <p:nvPr/>
        </p:nvSpPr>
        <p:spPr>
          <a:xfrm>
            <a:off x="8172400" y="6237312"/>
            <a:ext cx="762384" cy="484632"/>
          </a:xfrm>
          <a:prstGeom prst="strip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rId4" action="ppaction://hlinksldjump" highlightClick="1"/>
          </p:cNvPr>
          <p:cNvSpPr/>
          <p:nvPr/>
        </p:nvSpPr>
        <p:spPr>
          <a:xfrm>
            <a:off x="1907704" y="4509120"/>
            <a:ext cx="504056" cy="504056"/>
          </a:xfrm>
          <a:prstGeom prst="actionButtonInformat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озврат 7">
            <a:hlinkClick r:id="" action="ppaction://hlinkshowjump?jump=endshow" highlightClick="1"/>
          </p:cNvPr>
          <p:cNvSpPr/>
          <p:nvPr/>
        </p:nvSpPr>
        <p:spPr>
          <a:xfrm>
            <a:off x="1907704" y="5157192"/>
            <a:ext cx="504056" cy="504056"/>
          </a:xfrm>
          <a:prstGeom prst="actionButtonRetur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1268760"/>
            <a:ext cx="4824536" cy="4310491"/>
          </a:xfrm>
          <a:prstGeom prst="rect">
            <a:avLst/>
          </a:prstGeom>
        </p:spPr>
      </p:pic>
      <p:sp>
        <p:nvSpPr>
          <p:cNvPr id="2" name="Штриховая стрелка вправо 1">
            <a:hlinkClick r:id="" action="ppaction://hlinkshowjump?jump=nextslide"/>
          </p:cNvPr>
          <p:cNvSpPr/>
          <p:nvPr/>
        </p:nvSpPr>
        <p:spPr>
          <a:xfrm>
            <a:off x="8172400" y="6237312"/>
            <a:ext cx="762384" cy="484632"/>
          </a:xfrm>
          <a:prstGeom prst="strip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Рисунок14.png"/>
          <p:cNvPicPr>
            <a:picLocks noChangeAspect="1"/>
          </p:cNvPicPr>
          <p:nvPr/>
        </p:nvPicPr>
        <p:blipFill>
          <a:blip r:embed="rId5" cstate="print"/>
          <a:srcRect l="7595"/>
          <a:stretch>
            <a:fillRect/>
          </a:stretch>
        </p:blipFill>
        <p:spPr>
          <a:xfrm>
            <a:off x="0" y="0"/>
            <a:ext cx="3948527" cy="1224136"/>
          </a:xfrm>
          <a:prstGeom prst="rect">
            <a:avLst/>
          </a:prstGeom>
        </p:spPr>
      </p:pic>
      <p:pic>
        <p:nvPicPr>
          <p:cNvPr id="4" name="Рисунок 3" descr="Рисунок15.png"/>
          <p:cNvPicPr>
            <a:picLocks noChangeAspect="1"/>
          </p:cNvPicPr>
          <p:nvPr/>
        </p:nvPicPr>
        <p:blipFill>
          <a:blip r:embed="rId6" cstate="print"/>
          <a:srcRect r="20060"/>
          <a:stretch>
            <a:fillRect/>
          </a:stretch>
        </p:blipFill>
        <p:spPr>
          <a:xfrm>
            <a:off x="3312622" y="-107577"/>
            <a:ext cx="3240360" cy="1368152"/>
          </a:xfrm>
          <a:prstGeom prst="rect">
            <a:avLst/>
          </a:prstGeom>
        </p:spPr>
      </p:pic>
      <p:pic>
        <p:nvPicPr>
          <p:cNvPr id="5" name="Рисунок 4" descr="Рисунок16.png"/>
          <p:cNvPicPr>
            <a:picLocks noChangeAspect="1"/>
          </p:cNvPicPr>
          <p:nvPr/>
        </p:nvPicPr>
        <p:blipFill>
          <a:blip r:embed="rId7" cstate="print"/>
          <a:srcRect l="8741" r="16334"/>
          <a:stretch>
            <a:fillRect/>
          </a:stretch>
        </p:blipFill>
        <p:spPr>
          <a:xfrm>
            <a:off x="3203848" y="5157192"/>
            <a:ext cx="4320480" cy="1485431"/>
          </a:xfrm>
          <a:prstGeom prst="rect">
            <a:avLst/>
          </a:prstGeom>
        </p:spPr>
      </p:pic>
      <p:pic>
        <p:nvPicPr>
          <p:cNvPr id="6" name="Рисунок 5" descr="Рисунок17.png"/>
          <p:cNvPicPr>
            <a:picLocks noChangeAspect="1"/>
          </p:cNvPicPr>
          <p:nvPr/>
        </p:nvPicPr>
        <p:blipFill>
          <a:blip r:embed="rId8" cstate="print"/>
          <a:srcRect l="11576" r="17036"/>
          <a:stretch>
            <a:fillRect/>
          </a:stretch>
        </p:blipFill>
        <p:spPr>
          <a:xfrm>
            <a:off x="0" y="1268760"/>
            <a:ext cx="2664296" cy="2016224"/>
          </a:xfrm>
          <a:prstGeom prst="rect">
            <a:avLst/>
          </a:prstGeom>
        </p:spPr>
      </p:pic>
      <p:pic>
        <p:nvPicPr>
          <p:cNvPr id="7" name="Рисунок 6" descr="Рисунок18.png"/>
          <p:cNvPicPr>
            <a:picLocks noChangeAspect="1"/>
          </p:cNvPicPr>
          <p:nvPr/>
        </p:nvPicPr>
        <p:blipFill>
          <a:blip r:embed="rId9" cstate="print"/>
          <a:srcRect l="12005" r="17965"/>
          <a:stretch>
            <a:fillRect/>
          </a:stretch>
        </p:blipFill>
        <p:spPr>
          <a:xfrm>
            <a:off x="179512" y="3573016"/>
            <a:ext cx="2736304" cy="2110863"/>
          </a:xfrm>
          <a:prstGeom prst="rect">
            <a:avLst/>
          </a:prstGeom>
        </p:spPr>
      </p:pic>
      <p:pic>
        <p:nvPicPr>
          <p:cNvPr id="8" name="Рисунок 7" descr="Рисунок19.png"/>
          <p:cNvPicPr>
            <a:picLocks noChangeAspect="1"/>
          </p:cNvPicPr>
          <p:nvPr/>
        </p:nvPicPr>
        <p:blipFill>
          <a:blip r:embed="rId10" cstate="print"/>
          <a:srcRect l="17908" r="19416"/>
          <a:stretch>
            <a:fillRect/>
          </a:stretch>
        </p:blipFill>
        <p:spPr>
          <a:xfrm>
            <a:off x="6516216" y="548680"/>
            <a:ext cx="2520280" cy="1269407"/>
          </a:xfrm>
          <a:prstGeom prst="rect">
            <a:avLst/>
          </a:prstGeom>
        </p:spPr>
      </p:pic>
      <p:pic>
        <p:nvPicPr>
          <p:cNvPr id="10" name="Рисунок 9" descr="14125575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4636" y="2996952"/>
            <a:ext cx="2449364" cy="244936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6.66667E-6 L 0.38594 0.11552 " pathEditMode="relative" ptsTypes="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1340768"/>
            <a:ext cx="3412419" cy="4006504"/>
          </a:xfrm>
          <a:prstGeom prst="rect">
            <a:avLst/>
          </a:prstGeom>
        </p:spPr>
      </p:pic>
      <p:sp>
        <p:nvSpPr>
          <p:cNvPr id="2" name="Штриховая стрелка вправо 1">
            <a:hlinkClick r:id="" action="ppaction://hlinkshowjump?jump=nextslide"/>
          </p:cNvPr>
          <p:cNvSpPr/>
          <p:nvPr/>
        </p:nvSpPr>
        <p:spPr>
          <a:xfrm>
            <a:off x="8172400" y="6237312"/>
            <a:ext cx="762384" cy="484632"/>
          </a:xfrm>
          <a:prstGeom prst="strip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Рисунок14.png"/>
          <p:cNvPicPr>
            <a:picLocks noChangeAspect="1"/>
          </p:cNvPicPr>
          <p:nvPr/>
        </p:nvPicPr>
        <p:blipFill>
          <a:blip r:embed="rId5" cstate="print"/>
          <a:srcRect l="7595"/>
          <a:stretch>
            <a:fillRect/>
          </a:stretch>
        </p:blipFill>
        <p:spPr>
          <a:xfrm>
            <a:off x="0" y="0"/>
            <a:ext cx="3948527" cy="1224136"/>
          </a:xfrm>
          <a:prstGeom prst="rect">
            <a:avLst/>
          </a:prstGeom>
        </p:spPr>
      </p:pic>
      <p:pic>
        <p:nvPicPr>
          <p:cNvPr id="4" name="Рисунок 3" descr="Рисунок15.png"/>
          <p:cNvPicPr>
            <a:picLocks noChangeAspect="1"/>
          </p:cNvPicPr>
          <p:nvPr/>
        </p:nvPicPr>
        <p:blipFill>
          <a:blip r:embed="rId6" cstate="print"/>
          <a:srcRect r="20060"/>
          <a:stretch>
            <a:fillRect/>
          </a:stretch>
        </p:blipFill>
        <p:spPr>
          <a:xfrm>
            <a:off x="3312622" y="-107577"/>
            <a:ext cx="3240360" cy="1368152"/>
          </a:xfrm>
          <a:prstGeom prst="rect">
            <a:avLst/>
          </a:prstGeom>
        </p:spPr>
      </p:pic>
      <p:pic>
        <p:nvPicPr>
          <p:cNvPr id="5" name="Рисунок 4" descr="Рисунок16.png"/>
          <p:cNvPicPr>
            <a:picLocks noChangeAspect="1"/>
          </p:cNvPicPr>
          <p:nvPr/>
        </p:nvPicPr>
        <p:blipFill>
          <a:blip r:embed="rId7" cstate="print"/>
          <a:srcRect l="8741" r="16334"/>
          <a:stretch>
            <a:fillRect/>
          </a:stretch>
        </p:blipFill>
        <p:spPr>
          <a:xfrm>
            <a:off x="2339752" y="4869160"/>
            <a:ext cx="4320480" cy="1485431"/>
          </a:xfrm>
          <a:prstGeom prst="rect">
            <a:avLst/>
          </a:prstGeom>
        </p:spPr>
      </p:pic>
      <p:pic>
        <p:nvPicPr>
          <p:cNvPr id="6" name="Рисунок 5" descr="Рисунок17.png"/>
          <p:cNvPicPr>
            <a:picLocks noChangeAspect="1"/>
          </p:cNvPicPr>
          <p:nvPr/>
        </p:nvPicPr>
        <p:blipFill>
          <a:blip r:embed="rId8" cstate="print"/>
          <a:srcRect l="11576" r="17036"/>
          <a:stretch>
            <a:fillRect/>
          </a:stretch>
        </p:blipFill>
        <p:spPr>
          <a:xfrm>
            <a:off x="179512" y="1412776"/>
            <a:ext cx="2664296" cy="2016224"/>
          </a:xfrm>
          <a:prstGeom prst="rect">
            <a:avLst/>
          </a:prstGeom>
        </p:spPr>
      </p:pic>
      <p:pic>
        <p:nvPicPr>
          <p:cNvPr id="7" name="Рисунок 6" descr="Рисунок18.png"/>
          <p:cNvPicPr>
            <a:picLocks noChangeAspect="1"/>
          </p:cNvPicPr>
          <p:nvPr/>
        </p:nvPicPr>
        <p:blipFill>
          <a:blip r:embed="rId9" cstate="print"/>
          <a:srcRect l="12005" r="17965"/>
          <a:stretch>
            <a:fillRect/>
          </a:stretch>
        </p:blipFill>
        <p:spPr>
          <a:xfrm>
            <a:off x="6407696" y="620688"/>
            <a:ext cx="2736304" cy="2110863"/>
          </a:xfrm>
          <a:prstGeom prst="rect">
            <a:avLst/>
          </a:prstGeom>
        </p:spPr>
      </p:pic>
      <p:pic>
        <p:nvPicPr>
          <p:cNvPr id="8" name="Рисунок 7" descr="Рисунок19.png"/>
          <p:cNvPicPr>
            <a:picLocks noChangeAspect="1"/>
          </p:cNvPicPr>
          <p:nvPr/>
        </p:nvPicPr>
        <p:blipFill>
          <a:blip r:embed="rId10" cstate="print"/>
          <a:srcRect l="17908" r="19416"/>
          <a:stretch>
            <a:fillRect/>
          </a:stretch>
        </p:blipFill>
        <p:spPr>
          <a:xfrm>
            <a:off x="395536" y="3789040"/>
            <a:ext cx="2520280" cy="1269407"/>
          </a:xfrm>
          <a:prstGeom prst="rect">
            <a:avLst/>
          </a:prstGeom>
        </p:spPr>
      </p:pic>
      <p:pic>
        <p:nvPicPr>
          <p:cNvPr id="9" name="Рисунок 8" descr="14125575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4636" y="2996952"/>
            <a:ext cx="2449364" cy="244936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6.2963E-6 L -0.06302 0.27291 " pathEditMode="relative" ptsTypes="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>
            <a:off x="395536" y="188640"/>
            <a:ext cx="8208912" cy="6048672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Рисунок 2" descr="45438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57009"/>
            <a:ext cx="1764796" cy="330099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1560" y="332656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mtClean="0"/>
              <a:t>Подготовка </a:t>
            </a:r>
            <a:r>
              <a:rPr lang="ru-RU" sz="3200" b="1" dirty="0"/>
              <a:t>к ВПР – это систематизированное </a:t>
            </a:r>
            <a:r>
              <a:rPr lang="ru-RU" sz="3200" b="1" dirty="0" smtClean="0"/>
              <a:t> повторение </a:t>
            </a:r>
            <a:r>
              <a:rPr lang="ru-RU" sz="3200" b="1" dirty="0"/>
              <a:t>учебного материала, которое любой учитель организует вне зависимости от того, кто и как проводит итоговое </a:t>
            </a:r>
            <a:r>
              <a:rPr lang="ru-RU" sz="3200" b="1" dirty="0" smtClean="0"/>
              <a:t>оценивание.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1555923"/>
            <a:ext cx="3744416" cy="2989817"/>
          </a:xfrm>
          <a:prstGeom prst="rect">
            <a:avLst/>
          </a:prstGeom>
        </p:spPr>
      </p:pic>
      <p:sp>
        <p:nvSpPr>
          <p:cNvPr id="2" name="Штриховая стрелка вправо 1">
            <a:hlinkClick r:id="" action="ppaction://hlinkshowjump?jump=nextslide"/>
          </p:cNvPr>
          <p:cNvSpPr/>
          <p:nvPr/>
        </p:nvSpPr>
        <p:spPr>
          <a:xfrm>
            <a:off x="8172400" y="6237312"/>
            <a:ext cx="762384" cy="484632"/>
          </a:xfrm>
          <a:prstGeom prst="strip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Рисунок14.png"/>
          <p:cNvPicPr>
            <a:picLocks noChangeAspect="1"/>
          </p:cNvPicPr>
          <p:nvPr/>
        </p:nvPicPr>
        <p:blipFill>
          <a:blip r:embed="rId5" cstate="print"/>
          <a:srcRect l="7595"/>
          <a:stretch>
            <a:fillRect/>
          </a:stretch>
        </p:blipFill>
        <p:spPr>
          <a:xfrm>
            <a:off x="0" y="0"/>
            <a:ext cx="3948527" cy="1224136"/>
          </a:xfrm>
          <a:prstGeom prst="rect">
            <a:avLst/>
          </a:prstGeom>
        </p:spPr>
      </p:pic>
      <p:pic>
        <p:nvPicPr>
          <p:cNvPr id="4" name="Рисунок 3" descr="Рисунок15.png"/>
          <p:cNvPicPr>
            <a:picLocks noChangeAspect="1"/>
          </p:cNvPicPr>
          <p:nvPr/>
        </p:nvPicPr>
        <p:blipFill>
          <a:blip r:embed="rId6" cstate="print"/>
          <a:srcRect r="20060"/>
          <a:stretch>
            <a:fillRect/>
          </a:stretch>
        </p:blipFill>
        <p:spPr>
          <a:xfrm>
            <a:off x="3312622" y="-107577"/>
            <a:ext cx="3240360" cy="1368152"/>
          </a:xfrm>
          <a:prstGeom prst="rect">
            <a:avLst/>
          </a:prstGeom>
        </p:spPr>
      </p:pic>
      <p:pic>
        <p:nvPicPr>
          <p:cNvPr id="5" name="Рисунок 4" descr="Рисунок16.png"/>
          <p:cNvPicPr>
            <a:picLocks noChangeAspect="1"/>
          </p:cNvPicPr>
          <p:nvPr/>
        </p:nvPicPr>
        <p:blipFill>
          <a:blip r:embed="rId7" cstate="print"/>
          <a:srcRect l="8741" r="16334"/>
          <a:stretch>
            <a:fillRect/>
          </a:stretch>
        </p:blipFill>
        <p:spPr>
          <a:xfrm>
            <a:off x="2339752" y="4869160"/>
            <a:ext cx="4320480" cy="1485431"/>
          </a:xfrm>
          <a:prstGeom prst="rect">
            <a:avLst/>
          </a:prstGeom>
        </p:spPr>
      </p:pic>
      <p:pic>
        <p:nvPicPr>
          <p:cNvPr id="6" name="Рисунок 5" descr="Рисунок17.png"/>
          <p:cNvPicPr>
            <a:picLocks noChangeAspect="1"/>
          </p:cNvPicPr>
          <p:nvPr/>
        </p:nvPicPr>
        <p:blipFill>
          <a:blip r:embed="rId8" cstate="print"/>
          <a:srcRect l="11576" r="17036"/>
          <a:stretch>
            <a:fillRect/>
          </a:stretch>
        </p:blipFill>
        <p:spPr>
          <a:xfrm>
            <a:off x="179512" y="1412776"/>
            <a:ext cx="2664296" cy="2016224"/>
          </a:xfrm>
          <a:prstGeom prst="rect">
            <a:avLst/>
          </a:prstGeom>
        </p:spPr>
      </p:pic>
      <p:pic>
        <p:nvPicPr>
          <p:cNvPr id="7" name="Рисунок 6" descr="Рисунок18.png"/>
          <p:cNvPicPr>
            <a:picLocks noChangeAspect="1"/>
          </p:cNvPicPr>
          <p:nvPr/>
        </p:nvPicPr>
        <p:blipFill>
          <a:blip r:embed="rId9" cstate="print"/>
          <a:srcRect l="12005" r="17965"/>
          <a:stretch>
            <a:fillRect/>
          </a:stretch>
        </p:blipFill>
        <p:spPr>
          <a:xfrm>
            <a:off x="6407696" y="620688"/>
            <a:ext cx="2736304" cy="2110863"/>
          </a:xfrm>
          <a:prstGeom prst="rect">
            <a:avLst/>
          </a:prstGeom>
        </p:spPr>
      </p:pic>
      <p:pic>
        <p:nvPicPr>
          <p:cNvPr id="8" name="Рисунок 7" descr="Рисунок19.png"/>
          <p:cNvPicPr>
            <a:picLocks noChangeAspect="1"/>
          </p:cNvPicPr>
          <p:nvPr/>
        </p:nvPicPr>
        <p:blipFill>
          <a:blip r:embed="rId10" cstate="print"/>
          <a:srcRect l="17908" r="19416"/>
          <a:stretch>
            <a:fillRect/>
          </a:stretch>
        </p:blipFill>
        <p:spPr>
          <a:xfrm>
            <a:off x="395536" y="3789040"/>
            <a:ext cx="2520280" cy="1269407"/>
          </a:xfrm>
          <a:prstGeom prst="rect">
            <a:avLst/>
          </a:prstGeom>
        </p:spPr>
      </p:pic>
      <p:pic>
        <p:nvPicPr>
          <p:cNvPr id="9" name="Рисунок 8" descr="14125575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4636" y="2996952"/>
            <a:ext cx="2449364" cy="244936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0.36302 0.3479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" y="17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1412776"/>
            <a:ext cx="2880320" cy="3948154"/>
          </a:xfrm>
          <a:prstGeom prst="rect">
            <a:avLst/>
          </a:prstGeom>
        </p:spPr>
      </p:pic>
      <p:sp>
        <p:nvSpPr>
          <p:cNvPr id="2" name="Штриховая стрелка вправо 1">
            <a:hlinkClick r:id="" action="ppaction://hlinkshowjump?jump=nextslide"/>
          </p:cNvPr>
          <p:cNvSpPr/>
          <p:nvPr/>
        </p:nvSpPr>
        <p:spPr>
          <a:xfrm>
            <a:off x="8172400" y="6237312"/>
            <a:ext cx="762384" cy="484632"/>
          </a:xfrm>
          <a:prstGeom prst="strip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Рисунок14.png"/>
          <p:cNvPicPr>
            <a:picLocks noChangeAspect="1"/>
          </p:cNvPicPr>
          <p:nvPr/>
        </p:nvPicPr>
        <p:blipFill>
          <a:blip r:embed="rId5" cstate="print"/>
          <a:srcRect l="7595"/>
          <a:stretch>
            <a:fillRect/>
          </a:stretch>
        </p:blipFill>
        <p:spPr>
          <a:xfrm>
            <a:off x="0" y="0"/>
            <a:ext cx="3948527" cy="1224136"/>
          </a:xfrm>
          <a:prstGeom prst="rect">
            <a:avLst/>
          </a:prstGeom>
        </p:spPr>
      </p:pic>
      <p:pic>
        <p:nvPicPr>
          <p:cNvPr id="4" name="Рисунок 3" descr="Рисунок15.png"/>
          <p:cNvPicPr>
            <a:picLocks noChangeAspect="1"/>
          </p:cNvPicPr>
          <p:nvPr/>
        </p:nvPicPr>
        <p:blipFill>
          <a:blip r:embed="rId6" cstate="print"/>
          <a:srcRect r="20060"/>
          <a:stretch>
            <a:fillRect/>
          </a:stretch>
        </p:blipFill>
        <p:spPr>
          <a:xfrm>
            <a:off x="3312622" y="-107577"/>
            <a:ext cx="3240360" cy="1368152"/>
          </a:xfrm>
          <a:prstGeom prst="rect">
            <a:avLst/>
          </a:prstGeom>
        </p:spPr>
      </p:pic>
      <p:pic>
        <p:nvPicPr>
          <p:cNvPr id="5" name="Рисунок 4" descr="Рисунок16.png"/>
          <p:cNvPicPr>
            <a:picLocks noChangeAspect="1"/>
          </p:cNvPicPr>
          <p:nvPr/>
        </p:nvPicPr>
        <p:blipFill>
          <a:blip r:embed="rId7" cstate="print"/>
          <a:srcRect l="8741" r="16334"/>
          <a:stretch>
            <a:fillRect/>
          </a:stretch>
        </p:blipFill>
        <p:spPr>
          <a:xfrm>
            <a:off x="2339752" y="4869160"/>
            <a:ext cx="4320480" cy="1485431"/>
          </a:xfrm>
          <a:prstGeom prst="rect">
            <a:avLst/>
          </a:prstGeom>
        </p:spPr>
      </p:pic>
      <p:pic>
        <p:nvPicPr>
          <p:cNvPr id="6" name="Рисунок 5" descr="Рисунок17.png"/>
          <p:cNvPicPr>
            <a:picLocks noChangeAspect="1"/>
          </p:cNvPicPr>
          <p:nvPr/>
        </p:nvPicPr>
        <p:blipFill>
          <a:blip r:embed="rId8" cstate="print"/>
          <a:srcRect l="11576" r="17036"/>
          <a:stretch>
            <a:fillRect/>
          </a:stretch>
        </p:blipFill>
        <p:spPr>
          <a:xfrm>
            <a:off x="179512" y="1412776"/>
            <a:ext cx="2664296" cy="2016224"/>
          </a:xfrm>
          <a:prstGeom prst="rect">
            <a:avLst/>
          </a:prstGeom>
        </p:spPr>
      </p:pic>
      <p:pic>
        <p:nvPicPr>
          <p:cNvPr id="7" name="Рисунок 6" descr="Рисунок18.png"/>
          <p:cNvPicPr>
            <a:picLocks noChangeAspect="1"/>
          </p:cNvPicPr>
          <p:nvPr/>
        </p:nvPicPr>
        <p:blipFill>
          <a:blip r:embed="rId9" cstate="print"/>
          <a:srcRect l="12005" r="17965"/>
          <a:stretch>
            <a:fillRect/>
          </a:stretch>
        </p:blipFill>
        <p:spPr>
          <a:xfrm>
            <a:off x="6407696" y="620688"/>
            <a:ext cx="2736304" cy="2110863"/>
          </a:xfrm>
          <a:prstGeom prst="rect">
            <a:avLst/>
          </a:prstGeom>
        </p:spPr>
      </p:pic>
      <p:pic>
        <p:nvPicPr>
          <p:cNvPr id="8" name="Рисунок 7" descr="Рисунок19.png"/>
          <p:cNvPicPr>
            <a:picLocks noChangeAspect="1"/>
          </p:cNvPicPr>
          <p:nvPr/>
        </p:nvPicPr>
        <p:blipFill>
          <a:blip r:embed="rId10" cstate="print"/>
          <a:srcRect l="17908" r="19416"/>
          <a:stretch>
            <a:fillRect/>
          </a:stretch>
        </p:blipFill>
        <p:spPr>
          <a:xfrm>
            <a:off x="395536" y="3789040"/>
            <a:ext cx="2520280" cy="1269407"/>
          </a:xfrm>
          <a:prstGeom prst="rect">
            <a:avLst/>
          </a:prstGeom>
        </p:spPr>
      </p:pic>
      <p:pic>
        <p:nvPicPr>
          <p:cNvPr id="9" name="Рисунок 8" descr="14125575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4636" y="2996952"/>
            <a:ext cx="2449364" cy="244936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77778E-6 L -0.29913 0.15765 " pathEditMode="relative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9712" y="2060848"/>
            <a:ext cx="5344721" cy="2870313"/>
          </a:xfrm>
          <a:prstGeom prst="rect">
            <a:avLst/>
          </a:prstGeom>
        </p:spPr>
      </p:pic>
      <p:sp>
        <p:nvSpPr>
          <p:cNvPr id="2" name="Штриховая стрелка вправо 1">
            <a:hlinkClick r:id="" action="ppaction://hlinkshowjump?jump=nextslide"/>
          </p:cNvPr>
          <p:cNvSpPr/>
          <p:nvPr/>
        </p:nvSpPr>
        <p:spPr>
          <a:xfrm>
            <a:off x="8172400" y="6237312"/>
            <a:ext cx="762384" cy="484632"/>
          </a:xfrm>
          <a:prstGeom prst="strip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Рисунок14.png"/>
          <p:cNvPicPr>
            <a:picLocks noChangeAspect="1"/>
          </p:cNvPicPr>
          <p:nvPr/>
        </p:nvPicPr>
        <p:blipFill>
          <a:blip r:embed="rId5" cstate="print"/>
          <a:srcRect l="7595"/>
          <a:stretch>
            <a:fillRect/>
          </a:stretch>
        </p:blipFill>
        <p:spPr>
          <a:xfrm>
            <a:off x="3131840" y="260648"/>
            <a:ext cx="3948527" cy="1224136"/>
          </a:xfrm>
          <a:prstGeom prst="rect">
            <a:avLst/>
          </a:prstGeom>
        </p:spPr>
      </p:pic>
      <p:pic>
        <p:nvPicPr>
          <p:cNvPr id="4" name="Рисунок 3" descr="Рисунок15.png"/>
          <p:cNvPicPr>
            <a:picLocks noChangeAspect="1"/>
          </p:cNvPicPr>
          <p:nvPr/>
        </p:nvPicPr>
        <p:blipFill>
          <a:blip r:embed="rId6" cstate="print"/>
          <a:srcRect r="20060"/>
          <a:stretch>
            <a:fillRect/>
          </a:stretch>
        </p:blipFill>
        <p:spPr>
          <a:xfrm>
            <a:off x="-612576" y="3645024"/>
            <a:ext cx="3240360" cy="1368152"/>
          </a:xfrm>
          <a:prstGeom prst="rect">
            <a:avLst/>
          </a:prstGeom>
        </p:spPr>
      </p:pic>
      <p:pic>
        <p:nvPicPr>
          <p:cNvPr id="5" name="Рисунок 4" descr="Рисунок16.png"/>
          <p:cNvPicPr>
            <a:picLocks noChangeAspect="1"/>
          </p:cNvPicPr>
          <p:nvPr/>
        </p:nvPicPr>
        <p:blipFill>
          <a:blip r:embed="rId7" cstate="print"/>
          <a:srcRect l="8741" r="16334"/>
          <a:stretch>
            <a:fillRect/>
          </a:stretch>
        </p:blipFill>
        <p:spPr>
          <a:xfrm>
            <a:off x="2771800" y="5471598"/>
            <a:ext cx="4032448" cy="1386402"/>
          </a:xfrm>
          <a:prstGeom prst="rect">
            <a:avLst/>
          </a:prstGeom>
        </p:spPr>
      </p:pic>
      <p:pic>
        <p:nvPicPr>
          <p:cNvPr id="6" name="Рисунок 5" descr="Рисунок17.png"/>
          <p:cNvPicPr>
            <a:picLocks noChangeAspect="1"/>
          </p:cNvPicPr>
          <p:nvPr/>
        </p:nvPicPr>
        <p:blipFill>
          <a:blip r:embed="rId8" cstate="print"/>
          <a:srcRect l="11576" r="17036"/>
          <a:stretch>
            <a:fillRect/>
          </a:stretch>
        </p:blipFill>
        <p:spPr>
          <a:xfrm>
            <a:off x="0" y="-171400"/>
            <a:ext cx="2664296" cy="2016224"/>
          </a:xfrm>
          <a:prstGeom prst="rect">
            <a:avLst/>
          </a:prstGeom>
        </p:spPr>
      </p:pic>
      <p:pic>
        <p:nvPicPr>
          <p:cNvPr id="7" name="Рисунок 6" descr="Рисунок18.png"/>
          <p:cNvPicPr>
            <a:picLocks noChangeAspect="1"/>
          </p:cNvPicPr>
          <p:nvPr/>
        </p:nvPicPr>
        <p:blipFill>
          <a:blip r:embed="rId9" cstate="print"/>
          <a:srcRect l="12005" r="17965"/>
          <a:stretch>
            <a:fillRect/>
          </a:stretch>
        </p:blipFill>
        <p:spPr>
          <a:xfrm>
            <a:off x="6516216" y="0"/>
            <a:ext cx="2627784" cy="2027147"/>
          </a:xfrm>
          <a:prstGeom prst="rect">
            <a:avLst/>
          </a:prstGeom>
        </p:spPr>
      </p:pic>
      <p:pic>
        <p:nvPicPr>
          <p:cNvPr id="8" name="Рисунок 7" descr="Рисунок19.png"/>
          <p:cNvPicPr>
            <a:picLocks noChangeAspect="1"/>
          </p:cNvPicPr>
          <p:nvPr/>
        </p:nvPicPr>
        <p:blipFill>
          <a:blip r:embed="rId10" cstate="print"/>
          <a:srcRect l="17908" r="19416"/>
          <a:stretch>
            <a:fillRect/>
          </a:stretch>
        </p:blipFill>
        <p:spPr>
          <a:xfrm>
            <a:off x="107504" y="4941168"/>
            <a:ext cx="2520280" cy="1269407"/>
          </a:xfrm>
          <a:prstGeom prst="rect">
            <a:avLst/>
          </a:prstGeom>
        </p:spPr>
      </p:pic>
      <p:pic>
        <p:nvPicPr>
          <p:cNvPr id="9" name="Рисунок 8" descr="14125575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248" y="3356992"/>
            <a:ext cx="2449364" cy="244936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5.18519E-6 L 0.35434 -0.35694 " pathEditMode="relative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3284984"/>
            <a:ext cx="5638334" cy="830531"/>
          </a:xfrm>
          <a:prstGeom prst="rect">
            <a:avLst/>
          </a:prstGeom>
        </p:spPr>
      </p:pic>
      <p:sp>
        <p:nvSpPr>
          <p:cNvPr id="2" name="Штриховая стрелка вправо 1">
            <a:hlinkClick r:id="" action="ppaction://hlinkshowjump?jump=nextslide"/>
          </p:cNvPr>
          <p:cNvSpPr/>
          <p:nvPr/>
        </p:nvSpPr>
        <p:spPr>
          <a:xfrm>
            <a:off x="8172400" y="6237312"/>
            <a:ext cx="762384" cy="484632"/>
          </a:xfrm>
          <a:prstGeom prst="strip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Рисунок14.png"/>
          <p:cNvPicPr>
            <a:picLocks noChangeAspect="1"/>
          </p:cNvPicPr>
          <p:nvPr/>
        </p:nvPicPr>
        <p:blipFill>
          <a:blip r:embed="rId5" cstate="print"/>
          <a:srcRect l="7595"/>
          <a:stretch>
            <a:fillRect/>
          </a:stretch>
        </p:blipFill>
        <p:spPr>
          <a:xfrm>
            <a:off x="0" y="0"/>
            <a:ext cx="3948527" cy="1224136"/>
          </a:xfrm>
          <a:prstGeom prst="rect">
            <a:avLst/>
          </a:prstGeom>
        </p:spPr>
      </p:pic>
      <p:pic>
        <p:nvPicPr>
          <p:cNvPr id="4" name="Рисунок 3" descr="Рисунок15.png"/>
          <p:cNvPicPr>
            <a:picLocks noChangeAspect="1"/>
          </p:cNvPicPr>
          <p:nvPr/>
        </p:nvPicPr>
        <p:blipFill>
          <a:blip r:embed="rId6" cstate="print"/>
          <a:srcRect r="20060"/>
          <a:stretch>
            <a:fillRect/>
          </a:stretch>
        </p:blipFill>
        <p:spPr>
          <a:xfrm>
            <a:off x="3312622" y="-107577"/>
            <a:ext cx="3240360" cy="1368152"/>
          </a:xfrm>
          <a:prstGeom prst="rect">
            <a:avLst/>
          </a:prstGeom>
        </p:spPr>
      </p:pic>
      <p:pic>
        <p:nvPicPr>
          <p:cNvPr id="5" name="Рисунок 4" descr="Рисунок16.png"/>
          <p:cNvPicPr>
            <a:picLocks noChangeAspect="1"/>
          </p:cNvPicPr>
          <p:nvPr/>
        </p:nvPicPr>
        <p:blipFill>
          <a:blip r:embed="rId7" cstate="print"/>
          <a:srcRect l="8741" r="16334"/>
          <a:stretch>
            <a:fillRect/>
          </a:stretch>
        </p:blipFill>
        <p:spPr>
          <a:xfrm>
            <a:off x="2339752" y="4869160"/>
            <a:ext cx="4320480" cy="1485431"/>
          </a:xfrm>
          <a:prstGeom prst="rect">
            <a:avLst/>
          </a:prstGeom>
        </p:spPr>
      </p:pic>
      <p:pic>
        <p:nvPicPr>
          <p:cNvPr id="6" name="Рисунок 5" descr="Рисунок17.png"/>
          <p:cNvPicPr>
            <a:picLocks noChangeAspect="1"/>
          </p:cNvPicPr>
          <p:nvPr/>
        </p:nvPicPr>
        <p:blipFill>
          <a:blip r:embed="rId8" cstate="print"/>
          <a:srcRect l="11576" r="17036"/>
          <a:stretch>
            <a:fillRect/>
          </a:stretch>
        </p:blipFill>
        <p:spPr>
          <a:xfrm>
            <a:off x="179512" y="1412776"/>
            <a:ext cx="2664296" cy="2016224"/>
          </a:xfrm>
          <a:prstGeom prst="rect">
            <a:avLst/>
          </a:prstGeom>
        </p:spPr>
      </p:pic>
      <p:pic>
        <p:nvPicPr>
          <p:cNvPr id="7" name="Рисунок 6" descr="Рисунок18.png"/>
          <p:cNvPicPr>
            <a:picLocks noChangeAspect="1"/>
          </p:cNvPicPr>
          <p:nvPr/>
        </p:nvPicPr>
        <p:blipFill>
          <a:blip r:embed="rId9" cstate="print"/>
          <a:srcRect l="12005" r="17965"/>
          <a:stretch>
            <a:fillRect/>
          </a:stretch>
        </p:blipFill>
        <p:spPr>
          <a:xfrm>
            <a:off x="6407696" y="620688"/>
            <a:ext cx="2736304" cy="2110863"/>
          </a:xfrm>
          <a:prstGeom prst="rect">
            <a:avLst/>
          </a:prstGeom>
        </p:spPr>
      </p:pic>
      <p:pic>
        <p:nvPicPr>
          <p:cNvPr id="8" name="Рисунок 7" descr="Рисунок19.png"/>
          <p:cNvPicPr>
            <a:picLocks noChangeAspect="1"/>
          </p:cNvPicPr>
          <p:nvPr/>
        </p:nvPicPr>
        <p:blipFill>
          <a:blip r:embed="rId10" cstate="print"/>
          <a:srcRect l="17908" r="19416"/>
          <a:stretch>
            <a:fillRect/>
          </a:stretch>
        </p:blipFill>
        <p:spPr>
          <a:xfrm>
            <a:off x="395536" y="3789040"/>
            <a:ext cx="2520280" cy="1269407"/>
          </a:xfrm>
          <a:prstGeom prst="rect">
            <a:avLst/>
          </a:prstGeom>
        </p:spPr>
      </p:pic>
      <p:pic>
        <p:nvPicPr>
          <p:cNvPr id="9" name="Рисунок 8" descr="14125575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4636" y="2996952"/>
            <a:ext cx="2449364" cy="244936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0741E-7 L 0.0316 -0.28357 " pathEditMode="relative" ptsTypes="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4151_sha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04664" y="692696"/>
            <a:ext cx="10225136" cy="7668852"/>
          </a:xfrm>
          <a:prstGeom prst="rect">
            <a:avLst/>
          </a:prstGeom>
        </p:spPr>
      </p:pic>
      <p:pic>
        <p:nvPicPr>
          <p:cNvPr id="2" name="Рисунок 1" descr="14125575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2420888"/>
            <a:ext cx="2449364" cy="24493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9892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Здорово!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 хорошо знаете материки!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noaction"/>
          </p:cNvPr>
          <p:cNvSpPr/>
          <p:nvPr/>
        </p:nvSpPr>
        <p:spPr>
          <a:xfrm>
            <a:off x="7092280" y="5301208"/>
            <a:ext cx="1656184" cy="43204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повторить</a:t>
            </a:r>
            <a:endParaRPr lang="ru-RU" sz="2400" b="1" dirty="0"/>
          </a:p>
        </p:txBody>
      </p:sp>
      <p:sp>
        <p:nvSpPr>
          <p:cNvPr id="6" name="Скругленный прямоугольник 5">
            <a:hlinkClick r:id="" action="ppaction://hlinkshowjump?jump=endshow"/>
          </p:cNvPr>
          <p:cNvSpPr/>
          <p:nvPr/>
        </p:nvSpPr>
        <p:spPr>
          <a:xfrm>
            <a:off x="7092280" y="5877272"/>
            <a:ext cx="1656184" cy="43204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выход</a:t>
            </a:r>
            <a:endParaRPr lang="ru-RU" sz="2400" b="1" dirty="0"/>
          </a:p>
        </p:txBody>
      </p:sp>
    </p:spTree>
  </p:cSld>
  <p:clrMapOvr>
    <a:masterClrMapping/>
  </p:clrMapOvr>
  <p:transition>
    <p:sndAc>
      <p:stSnd>
        <p:snd r:embed="rId2" name="вместе весело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>
            <a:off x="395536" y="188640"/>
            <a:ext cx="8496944" cy="6048672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Рисунок 2" descr="45438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93096"/>
            <a:ext cx="1371265" cy="2564904"/>
          </a:xfrm>
          <a:prstGeom prst="rect">
            <a:avLst/>
          </a:prstGeom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 l="15278" t="13580" r="11806" b="8642"/>
          <a:stretch>
            <a:fillRect/>
          </a:stretch>
        </p:blipFill>
        <p:spPr bwMode="auto">
          <a:xfrm>
            <a:off x="1043608" y="188640"/>
            <a:ext cx="784887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 l="26624" t="7675" r="25165" b="13012"/>
          <a:stretch>
            <a:fillRect/>
          </a:stretch>
        </p:blipFill>
        <p:spPr bwMode="auto">
          <a:xfrm>
            <a:off x="1043608" y="67194"/>
            <a:ext cx="7056784" cy="6530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ello_html_762be42c-768x85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0694" y="5301208"/>
            <a:ext cx="1403306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 l="26149" t="8135" r="26130" b="9351"/>
          <a:stretch>
            <a:fillRect/>
          </a:stretch>
        </p:blipFill>
        <p:spPr bwMode="auto">
          <a:xfrm>
            <a:off x="1043608" y="188640"/>
            <a:ext cx="6624736" cy="6443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ello_html_762be42c-768x85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0694" y="5301208"/>
            <a:ext cx="1403306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 l="25756" t="19485" r="26567" b="33752"/>
          <a:stretch>
            <a:fillRect/>
          </a:stretch>
        </p:blipFill>
        <p:spPr bwMode="auto">
          <a:xfrm>
            <a:off x="467544" y="476672"/>
            <a:ext cx="8483443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146721924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02" y="4714884"/>
            <a:ext cx="2214578" cy="1661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 l="26065" t="18320" r="27866" b="25644"/>
          <a:stretch>
            <a:fillRect/>
          </a:stretch>
        </p:blipFill>
        <p:spPr bwMode="auto">
          <a:xfrm>
            <a:off x="395536" y="404664"/>
            <a:ext cx="8419397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Загнутый угол 35"/>
          <p:cNvSpPr/>
          <p:nvPr/>
        </p:nvSpPr>
        <p:spPr>
          <a:xfrm>
            <a:off x="395536" y="188640"/>
            <a:ext cx="8208912" cy="6048672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object 2"/>
          <p:cNvSpPr/>
          <p:nvPr/>
        </p:nvSpPr>
        <p:spPr>
          <a:xfrm>
            <a:off x="0" y="4013200"/>
            <a:ext cx="336709" cy="2844800"/>
          </a:xfrm>
          <a:custGeom>
            <a:avLst/>
            <a:gdLst/>
            <a:ahLst/>
            <a:cxnLst/>
            <a:rect l="l" t="t" r="r" b="b"/>
            <a:pathLst>
              <a:path w="448945" h="2844800">
                <a:moveTo>
                  <a:pt x="0" y="0"/>
                </a:moveTo>
                <a:lnTo>
                  <a:pt x="0" y="2844799"/>
                </a:lnTo>
                <a:lnTo>
                  <a:pt x="448729" y="2844799"/>
                </a:lnTo>
                <a:lnTo>
                  <a:pt x="0" y="0"/>
                </a:lnTo>
                <a:close/>
              </a:path>
            </a:pathLst>
          </a:custGeom>
          <a:solidFill>
            <a:srgbClr val="4966AC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161663" y="3163824"/>
            <a:ext cx="1077754" cy="493395"/>
          </a:xfrm>
          <a:custGeom>
            <a:avLst/>
            <a:gdLst/>
            <a:ahLst/>
            <a:cxnLst/>
            <a:rect l="l" t="t" r="r" b="b"/>
            <a:pathLst>
              <a:path w="1437004" h="493395">
                <a:moveTo>
                  <a:pt x="1190497" y="0"/>
                </a:moveTo>
                <a:lnTo>
                  <a:pt x="0" y="0"/>
                </a:lnTo>
                <a:lnTo>
                  <a:pt x="246506" y="246506"/>
                </a:lnTo>
                <a:lnTo>
                  <a:pt x="0" y="493013"/>
                </a:lnTo>
                <a:lnTo>
                  <a:pt x="1190497" y="493013"/>
                </a:lnTo>
                <a:lnTo>
                  <a:pt x="1437005" y="246506"/>
                </a:lnTo>
                <a:lnTo>
                  <a:pt x="1190497" y="0"/>
                </a:lnTo>
                <a:close/>
              </a:path>
            </a:pathLst>
          </a:custGeom>
          <a:solidFill>
            <a:srgbClr val="4966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161663" y="3163824"/>
            <a:ext cx="1077754" cy="493395"/>
          </a:xfrm>
          <a:custGeom>
            <a:avLst/>
            <a:gdLst/>
            <a:ahLst/>
            <a:cxnLst/>
            <a:rect l="l" t="t" r="r" b="b"/>
            <a:pathLst>
              <a:path w="1437004" h="493395">
                <a:moveTo>
                  <a:pt x="0" y="0"/>
                </a:moveTo>
                <a:lnTo>
                  <a:pt x="1190497" y="0"/>
                </a:lnTo>
                <a:lnTo>
                  <a:pt x="1437005" y="246506"/>
                </a:lnTo>
                <a:lnTo>
                  <a:pt x="1190497" y="493013"/>
                </a:lnTo>
                <a:lnTo>
                  <a:pt x="0" y="493013"/>
                </a:lnTo>
                <a:lnTo>
                  <a:pt x="246506" y="246506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34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829050" y="4128262"/>
            <a:ext cx="892969" cy="1190625"/>
          </a:xfrm>
          <a:custGeom>
            <a:avLst/>
            <a:gdLst/>
            <a:ahLst/>
            <a:cxnLst/>
            <a:rect l="l" t="t" r="r" b="b"/>
            <a:pathLst>
              <a:path w="1190625" h="1190625">
                <a:moveTo>
                  <a:pt x="348488" y="0"/>
                </a:moveTo>
                <a:lnTo>
                  <a:pt x="348488" y="348614"/>
                </a:lnTo>
                <a:lnTo>
                  <a:pt x="0" y="348614"/>
                </a:lnTo>
                <a:lnTo>
                  <a:pt x="841755" y="1190371"/>
                </a:lnTo>
                <a:lnTo>
                  <a:pt x="1190244" y="1190371"/>
                </a:lnTo>
                <a:lnTo>
                  <a:pt x="1190244" y="841756"/>
                </a:lnTo>
                <a:lnTo>
                  <a:pt x="348488" y="0"/>
                </a:lnTo>
                <a:close/>
              </a:path>
            </a:pathLst>
          </a:custGeom>
          <a:solidFill>
            <a:srgbClr val="4966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829050" y="4128262"/>
            <a:ext cx="892969" cy="1190625"/>
          </a:xfrm>
          <a:custGeom>
            <a:avLst/>
            <a:gdLst/>
            <a:ahLst/>
            <a:cxnLst/>
            <a:rect l="l" t="t" r="r" b="b"/>
            <a:pathLst>
              <a:path w="1190625" h="1190625">
                <a:moveTo>
                  <a:pt x="348488" y="0"/>
                </a:moveTo>
                <a:lnTo>
                  <a:pt x="1190244" y="841756"/>
                </a:lnTo>
                <a:lnTo>
                  <a:pt x="1190244" y="1190371"/>
                </a:lnTo>
                <a:lnTo>
                  <a:pt x="841755" y="1190371"/>
                </a:lnTo>
                <a:lnTo>
                  <a:pt x="0" y="348614"/>
                </a:lnTo>
                <a:lnTo>
                  <a:pt x="348488" y="348614"/>
                </a:lnTo>
                <a:lnTo>
                  <a:pt x="348488" y="0"/>
                </a:lnTo>
                <a:close/>
              </a:path>
            </a:pathLst>
          </a:custGeom>
          <a:ln w="19050">
            <a:solidFill>
              <a:srgbClr val="34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829050" y="1409701"/>
            <a:ext cx="892969" cy="1190625"/>
          </a:xfrm>
          <a:custGeom>
            <a:avLst/>
            <a:gdLst/>
            <a:ahLst/>
            <a:cxnLst/>
            <a:rect l="l" t="t" r="r" b="b"/>
            <a:pathLst>
              <a:path w="1190625" h="1190625">
                <a:moveTo>
                  <a:pt x="1190244" y="0"/>
                </a:moveTo>
                <a:lnTo>
                  <a:pt x="841755" y="0"/>
                </a:lnTo>
                <a:lnTo>
                  <a:pt x="0" y="841755"/>
                </a:lnTo>
                <a:lnTo>
                  <a:pt x="348488" y="841755"/>
                </a:lnTo>
                <a:lnTo>
                  <a:pt x="348488" y="1190371"/>
                </a:lnTo>
                <a:lnTo>
                  <a:pt x="1190244" y="348614"/>
                </a:lnTo>
                <a:lnTo>
                  <a:pt x="1190244" y="0"/>
                </a:lnTo>
                <a:close/>
              </a:path>
            </a:pathLst>
          </a:custGeom>
          <a:solidFill>
            <a:srgbClr val="4966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829050" y="1409701"/>
            <a:ext cx="892969" cy="1190625"/>
          </a:xfrm>
          <a:custGeom>
            <a:avLst/>
            <a:gdLst/>
            <a:ahLst/>
            <a:cxnLst/>
            <a:rect l="l" t="t" r="r" b="b"/>
            <a:pathLst>
              <a:path w="1190625" h="1190625">
                <a:moveTo>
                  <a:pt x="0" y="841755"/>
                </a:moveTo>
                <a:lnTo>
                  <a:pt x="841755" y="0"/>
                </a:lnTo>
                <a:lnTo>
                  <a:pt x="1190244" y="0"/>
                </a:lnTo>
                <a:lnTo>
                  <a:pt x="1190244" y="348614"/>
                </a:lnTo>
                <a:lnTo>
                  <a:pt x="348488" y="1190371"/>
                </a:lnTo>
                <a:lnTo>
                  <a:pt x="348488" y="841755"/>
                </a:lnTo>
                <a:lnTo>
                  <a:pt x="0" y="841755"/>
                </a:lnTo>
                <a:close/>
              </a:path>
            </a:pathLst>
          </a:custGeom>
          <a:ln w="19050">
            <a:solidFill>
              <a:srgbClr val="34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97962" y="2608743"/>
            <a:ext cx="1970723" cy="1672589"/>
          </a:xfrm>
          <a:custGeom>
            <a:avLst/>
            <a:gdLst/>
            <a:ahLst/>
            <a:cxnLst/>
            <a:rect l="l" t="t" r="r" b="b"/>
            <a:pathLst>
              <a:path w="2627629" h="1672589">
                <a:moveTo>
                  <a:pt x="1325750" y="0"/>
                </a:moveTo>
                <a:lnTo>
                  <a:pt x="1275312" y="293"/>
                </a:lnTo>
                <a:lnTo>
                  <a:pt x="1224901" y="1752"/>
                </a:lnTo>
                <a:lnTo>
                  <a:pt x="1174578" y="4377"/>
                </a:lnTo>
                <a:lnTo>
                  <a:pt x="1124402" y="8171"/>
                </a:lnTo>
                <a:lnTo>
                  <a:pt x="1074432" y="13135"/>
                </a:lnTo>
                <a:lnTo>
                  <a:pt x="1024730" y="19270"/>
                </a:lnTo>
                <a:lnTo>
                  <a:pt x="975353" y="26579"/>
                </a:lnTo>
                <a:lnTo>
                  <a:pt x="926363" y="35064"/>
                </a:lnTo>
                <a:lnTo>
                  <a:pt x="877819" y="44725"/>
                </a:lnTo>
                <a:lnTo>
                  <a:pt x="829779" y="55566"/>
                </a:lnTo>
                <a:lnTo>
                  <a:pt x="782305" y="67587"/>
                </a:lnTo>
                <a:lnTo>
                  <a:pt x="735456" y="80790"/>
                </a:lnTo>
                <a:lnTo>
                  <a:pt x="689291" y="95178"/>
                </a:lnTo>
                <a:lnTo>
                  <a:pt x="643871" y="110751"/>
                </a:lnTo>
                <a:lnTo>
                  <a:pt x="599254" y="127512"/>
                </a:lnTo>
                <a:lnTo>
                  <a:pt x="555502" y="145462"/>
                </a:lnTo>
                <a:lnTo>
                  <a:pt x="512672" y="164603"/>
                </a:lnTo>
                <a:lnTo>
                  <a:pt x="470826" y="184937"/>
                </a:lnTo>
                <a:lnTo>
                  <a:pt x="430022" y="206466"/>
                </a:lnTo>
                <a:lnTo>
                  <a:pt x="383946" y="233014"/>
                </a:lnTo>
                <a:lnTo>
                  <a:pt x="340455" y="260578"/>
                </a:lnTo>
                <a:lnTo>
                  <a:pt x="299555" y="289100"/>
                </a:lnTo>
                <a:lnTo>
                  <a:pt x="261248" y="318521"/>
                </a:lnTo>
                <a:lnTo>
                  <a:pt x="225541" y="348782"/>
                </a:lnTo>
                <a:lnTo>
                  <a:pt x="192438" y="379824"/>
                </a:lnTo>
                <a:lnTo>
                  <a:pt x="161944" y="411589"/>
                </a:lnTo>
                <a:lnTo>
                  <a:pt x="134062" y="444019"/>
                </a:lnTo>
                <a:lnTo>
                  <a:pt x="108799" y="477053"/>
                </a:lnTo>
                <a:lnTo>
                  <a:pt x="86158" y="510634"/>
                </a:lnTo>
                <a:lnTo>
                  <a:pt x="66144" y="544703"/>
                </a:lnTo>
                <a:lnTo>
                  <a:pt x="48762" y="579202"/>
                </a:lnTo>
                <a:lnTo>
                  <a:pt x="21912" y="649250"/>
                </a:lnTo>
                <a:lnTo>
                  <a:pt x="5646" y="720311"/>
                </a:lnTo>
                <a:lnTo>
                  <a:pt x="0" y="791914"/>
                </a:lnTo>
                <a:lnTo>
                  <a:pt x="1171" y="827772"/>
                </a:lnTo>
                <a:lnTo>
                  <a:pt x="11525" y="899307"/>
                </a:lnTo>
                <a:lnTo>
                  <a:pt x="32592" y="970210"/>
                </a:lnTo>
                <a:lnTo>
                  <a:pt x="64411" y="1040010"/>
                </a:lnTo>
                <a:lnTo>
                  <a:pt x="84363" y="1074350"/>
                </a:lnTo>
                <a:lnTo>
                  <a:pt x="107017" y="1108238"/>
                </a:lnTo>
                <a:lnTo>
                  <a:pt x="132377" y="1141616"/>
                </a:lnTo>
                <a:lnTo>
                  <a:pt x="160448" y="1174425"/>
                </a:lnTo>
                <a:lnTo>
                  <a:pt x="191235" y="1206606"/>
                </a:lnTo>
                <a:lnTo>
                  <a:pt x="224742" y="1238100"/>
                </a:lnTo>
                <a:lnTo>
                  <a:pt x="260974" y="1268849"/>
                </a:lnTo>
                <a:lnTo>
                  <a:pt x="299935" y="1298794"/>
                </a:lnTo>
                <a:lnTo>
                  <a:pt x="341630" y="1327876"/>
                </a:lnTo>
                <a:lnTo>
                  <a:pt x="229235" y="1672173"/>
                </a:lnTo>
                <a:lnTo>
                  <a:pt x="743458" y="1509105"/>
                </a:lnTo>
                <a:lnTo>
                  <a:pt x="1883630" y="1509105"/>
                </a:lnTo>
                <a:lnTo>
                  <a:pt x="1894194" y="1506116"/>
                </a:lnTo>
                <a:lnTo>
                  <a:pt x="1940298" y="1491703"/>
                </a:lnTo>
                <a:lnTo>
                  <a:pt x="1985571" y="1476144"/>
                </a:lnTo>
                <a:lnTo>
                  <a:pt x="2029953" y="1459444"/>
                </a:lnTo>
                <a:lnTo>
                  <a:pt x="2073382" y="1441608"/>
                </a:lnTo>
                <a:lnTo>
                  <a:pt x="2115799" y="1422643"/>
                </a:lnTo>
                <a:lnTo>
                  <a:pt x="2157144" y="1402553"/>
                </a:lnTo>
                <a:lnTo>
                  <a:pt x="2197354" y="1381343"/>
                </a:lnTo>
                <a:lnTo>
                  <a:pt x="2243430" y="1354784"/>
                </a:lnTo>
                <a:lnTo>
                  <a:pt x="2286920" y="1327210"/>
                </a:lnTo>
                <a:lnTo>
                  <a:pt x="2327820" y="1298678"/>
                </a:lnTo>
                <a:lnTo>
                  <a:pt x="2366124" y="1269248"/>
                </a:lnTo>
                <a:lnTo>
                  <a:pt x="2401828" y="1238979"/>
                </a:lnTo>
                <a:lnTo>
                  <a:pt x="2434928" y="1207929"/>
                </a:lnTo>
                <a:lnTo>
                  <a:pt x="2465420" y="1176156"/>
                </a:lnTo>
                <a:lnTo>
                  <a:pt x="2493297" y="1143720"/>
                </a:lnTo>
                <a:lnTo>
                  <a:pt x="2518556" y="1110679"/>
                </a:lnTo>
                <a:lnTo>
                  <a:pt x="2541193" y="1077092"/>
                </a:lnTo>
                <a:lnTo>
                  <a:pt x="2561202" y="1043018"/>
                </a:lnTo>
                <a:lnTo>
                  <a:pt x="2578579" y="1008515"/>
                </a:lnTo>
                <a:lnTo>
                  <a:pt x="2605418" y="938457"/>
                </a:lnTo>
                <a:lnTo>
                  <a:pt x="2621673" y="867389"/>
                </a:lnTo>
                <a:lnTo>
                  <a:pt x="2627308" y="795781"/>
                </a:lnTo>
                <a:lnTo>
                  <a:pt x="2626132" y="759921"/>
                </a:lnTo>
                <a:lnTo>
                  <a:pt x="2615767" y="688382"/>
                </a:lnTo>
                <a:lnTo>
                  <a:pt x="2594689" y="617476"/>
                </a:lnTo>
                <a:lnTo>
                  <a:pt x="2562861" y="547674"/>
                </a:lnTo>
                <a:lnTo>
                  <a:pt x="2542905" y="513333"/>
                </a:lnTo>
                <a:lnTo>
                  <a:pt x="2520247" y="479444"/>
                </a:lnTo>
                <a:lnTo>
                  <a:pt x="2494883" y="446066"/>
                </a:lnTo>
                <a:lnTo>
                  <a:pt x="2466809" y="413257"/>
                </a:lnTo>
                <a:lnTo>
                  <a:pt x="2436020" y="381076"/>
                </a:lnTo>
                <a:lnTo>
                  <a:pt x="2402511" y="349582"/>
                </a:lnTo>
                <a:lnTo>
                  <a:pt x="2366278" y="318833"/>
                </a:lnTo>
                <a:lnTo>
                  <a:pt x="2327315" y="288888"/>
                </a:lnTo>
                <a:lnTo>
                  <a:pt x="2285619" y="259806"/>
                </a:lnTo>
                <a:lnTo>
                  <a:pt x="2248391" y="236042"/>
                </a:lnTo>
                <a:lnTo>
                  <a:pt x="2209937" y="213407"/>
                </a:lnTo>
                <a:lnTo>
                  <a:pt x="2170317" y="191902"/>
                </a:lnTo>
                <a:lnTo>
                  <a:pt x="2129589" y="171528"/>
                </a:lnTo>
                <a:lnTo>
                  <a:pt x="2087815" y="152287"/>
                </a:lnTo>
                <a:lnTo>
                  <a:pt x="2045053" y="134182"/>
                </a:lnTo>
                <a:lnTo>
                  <a:pt x="2001364" y="117213"/>
                </a:lnTo>
                <a:lnTo>
                  <a:pt x="1956806" y="101383"/>
                </a:lnTo>
                <a:lnTo>
                  <a:pt x="1911441" y="86693"/>
                </a:lnTo>
                <a:lnTo>
                  <a:pt x="1865327" y="73146"/>
                </a:lnTo>
                <a:lnTo>
                  <a:pt x="1818524" y="60742"/>
                </a:lnTo>
                <a:lnTo>
                  <a:pt x="1771092" y="49484"/>
                </a:lnTo>
                <a:lnTo>
                  <a:pt x="1723091" y="39373"/>
                </a:lnTo>
                <a:lnTo>
                  <a:pt x="1674580" y="30411"/>
                </a:lnTo>
                <a:lnTo>
                  <a:pt x="1625620" y="22600"/>
                </a:lnTo>
                <a:lnTo>
                  <a:pt x="1576269" y="15941"/>
                </a:lnTo>
                <a:lnTo>
                  <a:pt x="1526587" y="10437"/>
                </a:lnTo>
                <a:lnTo>
                  <a:pt x="1476635" y="6089"/>
                </a:lnTo>
                <a:lnTo>
                  <a:pt x="1426471" y="2899"/>
                </a:lnTo>
                <a:lnTo>
                  <a:pt x="1376157" y="869"/>
                </a:lnTo>
                <a:lnTo>
                  <a:pt x="1325750" y="0"/>
                </a:lnTo>
                <a:close/>
              </a:path>
              <a:path w="2627629" h="1672589">
                <a:moveTo>
                  <a:pt x="1883630" y="1509105"/>
                </a:moveTo>
                <a:lnTo>
                  <a:pt x="743458" y="1509105"/>
                </a:lnTo>
                <a:lnTo>
                  <a:pt x="791993" y="1522515"/>
                </a:lnTo>
                <a:lnTo>
                  <a:pt x="841087" y="1534658"/>
                </a:lnTo>
                <a:lnTo>
                  <a:pt x="890679" y="1545537"/>
                </a:lnTo>
                <a:lnTo>
                  <a:pt x="940710" y="1555159"/>
                </a:lnTo>
                <a:lnTo>
                  <a:pt x="991119" y="1563529"/>
                </a:lnTo>
                <a:lnTo>
                  <a:pt x="1041845" y="1570652"/>
                </a:lnTo>
                <a:lnTo>
                  <a:pt x="1092829" y="1576534"/>
                </a:lnTo>
                <a:lnTo>
                  <a:pt x="1144009" y="1581179"/>
                </a:lnTo>
                <a:lnTo>
                  <a:pt x="1195325" y="1584593"/>
                </a:lnTo>
                <a:lnTo>
                  <a:pt x="1246717" y="1586782"/>
                </a:lnTo>
                <a:lnTo>
                  <a:pt x="1298124" y="1587750"/>
                </a:lnTo>
                <a:lnTo>
                  <a:pt x="1349486" y="1587503"/>
                </a:lnTo>
                <a:lnTo>
                  <a:pt x="1400742" y="1586047"/>
                </a:lnTo>
                <a:lnTo>
                  <a:pt x="1451833" y="1583386"/>
                </a:lnTo>
                <a:lnTo>
                  <a:pt x="1502696" y="1579526"/>
                </a:lnTo>
                <a:lnTo>
                  <a:pt x="1553273" y="1574473"/>
                </a:lnTo>
                <a:lnTo>
                  <a:pt x="1603502" y="1568230"/>
                </a:lnTo>
                <a:lnTo>
                  <a:pt x="1653323" y="1560805"/>
                </a:lnTo>
                <a:lnTo>
                  <a:pt x="1702676" y="1552202"/>
                </a:lnTo>
                <a:lnTo>
                  <a:pt x="1751500" y="1542426"/>
                </a:lnTo>
                <a:lnTo>
                  <a:pt x="1799735" y="1531483"/>
                </a:lnTo>
                <a:lnTo>
                  <a:pt x="1847319" y="1519378"/>
                </a:lnTo>
                <a:lnTo>
                  <a:pt x="1883630" y="15091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97962" y="2608743"/>
            <a:ext cx="1970723" cy="1672589"/>
          </a:xfrm>
          <a:custGeom>
            <a:avLst/>
            <a:gdLst/>
            <a:ahLst/>
            <a:cxnLst/>
            <a:rect l="l" t="t" r="r" b="b"/>
            <a:pathLst>
              <a:path w="2627629" h="1672589">
                <a:moveTo>
                  <a:pt x="229235" y="1672173"/>
                </a:moveTo>
                <a:lnTo>
                  <a:pt x="341630" y="1327876"/>
                </a:lnTo>
                <a:lnTo>
                  <a:pt x="299935" y="1298794"/>
                </a:lnTo>
                <a:lnTo>
                  <a:pt x="260974" y="1268849"/>
                </a:lnTo>
                <a:lnTo>
                  <a:pt x="224742" y="1238100"/>
                </a:lnTo>
                <a:lnTo>
                  <a:pt x="191235" y="1206606"/>
                </a:lnTo>
                <a:lnTo>
                  <a:pt x="160448" y="1174425"/>
                </a:lnTo>
                <a:lnTo>
                  <a:pt x="132377" y="1141616"/>
                </a:lnTo>
                <a:lnTo>
                  <a:pt x="107017" y="1108238"/>
                </a:lnTo>
                <a:lnTo>
                  <a:pt x="84363" y="1074350"/>
                </a:lnTo>
                <a:lnTo>
                  <a:pt x="64411" y="1040010"/>
                </a:lnTo>
                <a:lnTo>
                  <a:pt x="47155" y="1005277"/>
                </a:lnTo>
                <a:lnTo>
                  <a:pt x="20717" y="934867"/>
                </a:lnTo>
                <a:lnTo>
                  <a:pt x="5011" y="863589"/>
                </a:lnTo>
                <a:lnTo>
                  <a:pt x="0" y="791914"/>
                </a:lnTo>
                <a:lnTo>
                  <a:pt x="1493" y="756074"/>
                </a:lnTo>
                <a:lnTo>
                  <a:pt x="12454" y="684684"/>
                </a:lnTo>
                <a:lnTo>
                  <a:pt x="34017" y="614070"/>
                </a:lnTo>
                <a:lnTo>
                  <a:pt x="66144" y="544703"/>
                </a:lnTo>
                <a:lnTo>
                  <a:pt x="86158" y="510634"/>
                </a:lnTo>
                <a:lnTo>
                  <a:pt x="108799" y="477053"/>
                </a:lnTo>
                <a:lnTo>
                  <a:pt x="134062" y="444019"/>
                </a:lnTo>
                <a:lnTo>
                  <a:pt x="161944" y="411589"/>
                </a:lnTo>
                <a:lnTo>
                  <a:pt x="192438" y="379824"/>
                </a:lnTo>
                <a:lnTo>
                  <a:pt x="225541" y="348782"/>
                </a:lnTo>
                <a:lnTo>
                  <a:pt x="261248" y="318521"/>
                </a:lnTo>
                <a:lnTo>
                  <a:pt x="299555" y="289100"/>
                </a:lnTo>
                <a:lnTo>
                  <a:pt x="340455" y="260578"/>
                </a:lnTo>
                <a:lnTo>
                  <a:pt x="383946" y="233014"/>
                </a:lnTo>
                <a:lnTo>
                  <a:pt x="430022" y="206466"/>
                </a:lnTo>
                <a:lnTo>
                  <a:pt x="470826" y="184937"/>
                </a:lnTo>
                <a:lnTo>
                  <a:pt x="512672" y="164603"/>
                </a:lnTo>
                <a:lnTo>
                  <a:pt x="555502" y="145462"/>
                </a:lnTo>
                <a:lnTo>
                  <a:pt x="599254" y="127512"/>
                </a:lnTo>
                <a:lnTo>
                  <a:pt x="643871" y="110751"/>
                </a:lnTo>
                <a:lnTo>
                  <a:pt x="689291" y="95178"/>
                </a:lnTo>
                <a:lnTo>
                  <a:pt x="735456" y="80790"/>
                </a:lnTo>
                <a:lnTo>
                  <a:pt x="782305" y="67587"/>
                </a:lnTo>
                <a:lnTo>
                  <a:pt x="829779" y="55566"/>
                </a:lnTo>
                <a:lnTo>
                  <a:pt x="877819" y="44725"/>
                </a:lnTo>
                <a:lnTo>
                  <a:pt x="926363" y="35064"/>
                </a:lnTo>
                <a:lnTo>
                  <a:pt x="975353" y="26579"/>
                </a:lnTo>
                <a:lnTo>
                  <a:pt x="1024730" y="19270"/>
                </a:lnTo>
                <a:lnTo>
                  <a:pt x="1074432" y="13135"/>
                </a:lnTo>
                <a:lnTo>
                  <a:pt x="1124402" y="8171"/>
                </a:lnTo>
                <a:lnTo>
                  <a:pt x="1174578" y="4377"/>
                </a:lnTo>
                <a:lnTo>
                  <a:pt x="1224901" y="1752"/>
                </a:lnTo>
                <a:lnTo>
                  <a:pt x="1275312" y="293"/>
                </a:lnTo>
                <a:lnTo>
                  <a:pt x="1325750" y="0"/>
                </a:lnTo>
                <a:lnTo>
                  <a:pt x="1376157" y="869"/>
                </a:lnTo>
                <a:lnTo>
                  <a:pt x="1426471" y="2899"/>
                </a:lnTo>
                <a:lnTo>
                  <a:pt x="1476635" y="6089"/>
                </a:lnTo>
                <a:lnTo>
                  <a:pt x="1526587" y="10437"/>
                </a:lnTo>
                <a:lnTo>
                  <a:pt x="1576269" y="15941"/>
                </a:lnTo>
                <a:lnTo>
                  <a:pt x="1625620" y="22600"/>
                </a:lnTo>
                <a:lnTo>
                  <a:pt x="1674580" y="30411"/>
                </a:lnTo>
                <a:lnTo>
                  <a:pt x="1723091" y="39373"/>
                </a:lnTo>
                <a:lnTo>
                  <a:pt x="1771092" y="49484"/>
                </a:lnTo>
                <a:lnTo>
                  <a:pt x="1818524" y="60742"/>
                </a:lnTo>
                <a:lnTo>
                  <a:pt x="1865327" y="73146"/>
                </a:lnTo>
                <a:lnTo>
                  <a:pt x="1911441" y="86693"/>
                </a:lnTo>
                <a:lnTo>
                  <a:pt x="1956806" y="101383"/>
                </a:lnTo>
                <a:lnTo>
                  <a:pt x="2001364" y="117213"/>
                </a:lnTo>
                <a:lnTo>
                  <a:pt x="2045053" y="134182"/>
                </a:lnTo>
                <a:lnTo>
                  <a:pt x="2087815" y="152287"/>
                </a:lnTo>
                <a:lnTo>
                  <a:pt x="2129589" y="171528"/>
                </a:lnTo>
                <a:lnTo>
                  <a:pt x="2170317" y="191902"/>
                </a:lnTo>
                <a:lnTo>
                  <a:pt x="2209937" y="213407"/>
                </a:lnTo>
                <a:lnTo>
                  <a:pt x="2248391" y="236042"/>
                </a:lnTo>
                <a:lnTo>
                  <a:pt x="2285619" y="259806"/>
                </a:lnTo>
                <a:lnTo>
                  <a:pt x="2327315" y="288888"/>
                </a:lnTo>
                <a:lnTo>
                  <a:pt x="2366278" y="318833"/>
                </a:lnTo>
                <a:lnTo>
                  <a:pt x="2402511" y="349582"/>
                </a:lnTo>
                <a:lnTo>
                  <a:pt x="2436020" y="381076"/>
                </a:lnTo>
                <a:lnTo>
                  <a:pt x="2466809" y="413257"/>
                </a:lnTo>
                <a:lnTo>
                  <a:pt x="2494883" y="446066"/>
                </a:lnTo>
                <a:lnTo>
                  <a:pt x="2520247" y="479444"/>
                </a:lnTo>
                <a:lnTo>
                  <a:pt x="2542905" y="513333"/>
                </a:lnTo>
                <a:lnTo>
                  <a:pt x="2562861" y="547674"/>
                </a:lnTo>
                <a:lnTo>
                  <a:pt x="2580121" y="582408"/>
                </a:lnTo>
                <a:lnTo>
                  <a:pt x="2606569" y="652821"/>
                </a:lnTo>
                <a:lnTo>
                  <a:pt x="2622286" y="724101"/>
                </a:lnTo>
                <a:lnTo>
                  <a:pt x="2627308" y="795781"/>
                </a:lnTo>
                <a:lnTo>
                  <a:pt x="2625821" y="831623"/>
                </a:lnTo>
                <a:lnTo>
                  <a:pt x="2614871" y="903020"/>
                </a:lnTo>
                <a:lnTo>
                  <a:pt x="2593319" y="973641"/>
                </a:lnTo>
                <a:lnTo>
                  <a:pt x="2561202" y="1043018"/>
                </a:lnTo>
                <a:lnTo>
                  <a:pt x="2541193" y="1077092"/>
                </a:lnTo>
                <a:lnTo>
                  <a:pt x="2518556" y="1110679"/>
                </a:lnTo>
                <a:lnTo>
                  <a:pt x="2493297" y="1143720"/>
                </a:lnTo>
                <a:lnTo>
                  <a:pt x="2465420" y="1176156"/>
                </a:lnTo>
                <a:lnTo>
                  <a:pt x="2434928" y="1207929"/>
                </a:lnTo>
                <a:lnTo>
                  <a:pt x="2401828" y="1238979"/>
                </a:lnTo>
                <a:lnTo>
                  <a:pt x="2366124" y="1269248"/>
                </a:lnTo>
                <a:lnTo>
                  <a:pt x="2327820" y="1298678"/>
                </a:lnTo>
                <a:lnTo>
                  <a:pt x="2286920" y="1327210"/>
                </a:lnTo>
                <a:lnTo>
                  <a:pt x="2243430" y="1354784"/>
                </a:lnTo>
                <a:lnTo>
                  <a:pt x="2197354" y="1381343"/>
                </a:lnTo>
                <a:lnTo>
                  <a:pt x="2157144" y="1402553"/>
                </a:lnTo>
                <a:lnTo>
                  <a:pt x="2115799" y="1422643"/>
                </a:lnTo>
                <a:lnTo>
                  <a:pt x="2073382" y="1441608"/>
                </a:lnTo>
                <a:lnTo>
                  <a:pt x="2029953" y="1459444"/>
                </a:lnTo>
                <a:lnTo>
                  <a:pt x="1985571" y="1476144"/>
                </a:lnTo>
                <a:lnTo>
                  <a:pt x="1940298" y="1491703"/>
                </a:lnTo>
                <a:lnTo>
                  <a:pt x="1894194" y="1506116"/>
                </a:lnTo>
                <a:lnTo>
                  <a:pt x="1847319" y="1519378"/>
                </a:lnTo>
                <a:lnTo>
                  <a:pt x="1799735" y="1531483"/>
                </a:lnTo>
                <a:lnTo>
                  <a:pt x="1751500" y="1542426"/>
                </a:lnTo>
                <a:lnTo>
                  <a:pt x="1702676" y="1552202"/>
                </a:lnTo>
                <a:lnTo>
                  <a:pt x="1653323" y="1560805"/>
                </a:lnTo>
                <a:lnTo>
                  <a:pt x="1603502" y="1568230"/>
                </a:lnTo>
                <a:lnTo>
                  <a:pt x="1553273" y="1574473"/>
                </a:lnTo>
                <a:lnTo>
                  <a:pt x="1502696" y="1579526"/>
                </a:lnTo>
                <a:lnTo>
                  <a:pt x="1451833" y="1583386"/>
                </a:lnTo>
                <a:lnTo>
                  <a:pt x="1400742" y="1586047"/>
                </a:lnTo>
                <a:lnTo>
                  <a:pt x="1349486" y="1587503"/>
                </a:lnTo>
                <a:lnTo>
                  <a:pt x="1298124" y="1587750"/>
                </a:lnTo>
                <a:lnTo>
                  <a:pt x="1246717" y="1586782"/>
                </a:lnTo>
                <a:lnTo>
                  <a:pt x="1195325" y="1584593"/>
                </a:lnTo>
                <a:lnTo>
                  <a:pt x="1144009" y="1581179"/>
                </a:lnTo>
                <a:lnTo>
                  <a:pt x="1092829" y="1576534"/>
                </a:lnTo>
                <a:lnTo>
                  <a:pt x="1041845" y="1570652"/>
                </a:lnTo>
                <a:lnTo>
                  <a:pt x="991119" y="1563529"/>
                </a:lnTo>
                <a:lnTo>
                  <a:pt x="940710" y="1555159"/>
                </a:lnTo>
                <a:lnTo>
                  <a:pt x="890679" y="1545537"/>
                </a:lnTo>
                <a:lnTo>
                  <a:pt x="841087" y="1534658"/>
                </a:lnTo>
                <a:lnTo>
                  <a:pt x="791993" y="1522515"/>
                </a:lnTo>
                <a:lnTo>
                  <a:pt x="743458" y="1509105"/>
                </a:lnTo>
                <a:lnTo>
                  <a:pt x="229235" y="1672173"/>
                </a:lnTo>
                <a:close/>
              </a:path>
            </a:pathLst>
          </a:custGeom>
          <a:ln w="19050">
            <a:solidFill>
              <a:srgbClr val="425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14546" y="2857496"/>
            <a:ext cx="1467612" cy="1341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22675" y="2842260"/>
            <a:ext cx="732663" cy="13411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174998" y="662813"/>
            <a:ext cx="2975134" cy="1588135"/>
          </a:xfrm>
          <a:custGeom>
            <a:avLst/>
            <a:gdLst/>
            <a:ahLst/>
            <a:cxnLst/>
            <a:rect l="l" t="t" r="r" b="b"/>
            <a:pathLst>
              <a:path w="3966845" h="1588135">
                <a:moveTo>
                  <a:pt x="1983232" y="0"/>
                </a:moveTo>
                <a:lnTo>
                  <a:pt x="1916440" y="441"/>
                </a:lnTo>
                <a:lnTo>
                  <a:pt x="1850202" y="1757"/>
                </a:lnTo>
                <a:lnTo>
                  <a:pt x="1784550" y="3933"/>
                </a:lnTo>
                <a:lnTo>
                  <a:pt x="1719521" y="6955"/>
                </a:lnTo>
                <a:lnTo>
                  <a:pt x="1655149" y="10810"/>
                </a:lnTo>
                <a:lnTo>
                  <a:pt x="1591468" y="15484"/>
                </a:lnTo>
                <a:lnTo>
                  <a:pt x="1528514" y="20962"/>
                </a:lnTo>
                <a:lnTo>
                  <a:pt x="1466320" y="27231"/>
                </a:lnTo>
                <a:lnTo>
                  <a:pt x="1404922" y="34277"/>
                </a:lnTo>
                <a:lnTo>
                  <a:pt x="1344355" y="42086"/>
                </a:lnTo>
                <a:lnTo>
                  <a:pt x="1284652" y="50644"/>
                </a:lnTo>
                <a:lnTo>
                  <a:pt x="1225850" y="59938"/>
                </a:lnTo>
                <a:lnTo>
                  <a:pt x="1167982" y="69953"/>
                </a:lnTo>
                <a:lnTo>
                  <a:pt x="1111083" y="80675"/>
                </a:lnTo>
                <a:lnTo>
                  <a:pt x="1055188" y="92091"/>
                </a:lnTo>
                <a:lnTo>
                  <a:pt x="1000332" y="104187"/>
                </a:lnTo>
                <a:lnTo>
                  <a:pt x="946549" y="116949"/>
                </a:lnTo>
                <a:lnTo>
                  <a:pt x="893875" y="130363"/>
                </a:lnTo>
                <a:lnTo>
                  <a:pt x="842343" y="144415"/>
                </a:lnTo>
                <a:lnTo>
                  <a:pt x="791989" y="159092"/>
                </a:lnTo>
                <a:lnTo>
                  <a:pt x="742847" y="174379"/>
                </a:lnTo>
                <a:lnTo>
                  <a:pt x="694952" y="190262"/>
                </a:lnTo>
                <a:lnTo>
                  <a:pt x="648338" y="206728"/>
                </a:lnTo>
                <a:lnTo>
                  <a:pt x="603041" y="223763"/>
                </a:lnTo>
                <a:lnTo>
                  <a:pt x="559096" y="241352"/>
                </a:lnTo>
                <a:lnTo>
                  <a:pt x="516536" y="259483"/>
                </a:lnTo>
                <a:lnTo>
                  <a:pt x="475396" y="278140"/>
                </a:lnTo>
                <a:lnTo>
                  <a:pt x="435712" y="297311"/>
                </a:lnTo>
                <a:lnTo>
                  <a:pt x="397518" y="316982"/>
                </a:lnTo>
                <a:lnTo>
                  <a:pt x="360849" y="337137"/>
                </a:lnTo>
                <a:lnTo>
                  <a:pt x="325739" y="357765"/>
                </a:lnTo>
                <a:lnTo>
                  <a:pt x="292223" y="378850"/>
                </a:lnTo>
                <a:lnTo>
                  <a:pt x="260336" y="400379"/>
                </a:lnTo>
                <a:lnTo>
                  <a:pt x="201588" y="444712"/>
                </a:lnTo>
                <a:lnTo>
                  <a:pt x="149772" y="490655"/>
                </a:lnTo>
                <a:lnTo>
                  <a:pt x="105165" y="538095"/>
                </a:lnTo>
                <a:lnTo>
                  <a:pt x="68046" y="586922"/>
                </a:lnTo>
                <a:lnTo>
                  <a:pt x="38692" y="637025"/>
                </a:lnTo>
                <a:lnTo>
                  <a:pt x="17381" y="688292"/>
                </a:lnTo>
                <a:lnTo>
                  <a:pt x="4391" y="740613"/>
                </a:lnTo>
                <a:lnTo>
                  <a:pt x="0" y="793876"/>
                </a:lnTo>
                <a:lnTo>
                  <a:pt x="1103" y="820612"/>
                </a:lnTo>
                <a:lnTo>
                  <a:pt x="9829" y="873405"/>
                </a:lnTo>
                <a:lnTo>
                  <a:pt x="27014" y="925202"/>
                </a:lnTo>
                <a:lnTo>
                  <a:pt x="52381" y="975892"/>
                </a:lnTo>
                <a:lnTo>
                  <a:pt x="85652" y="1025364"/>
                </a:lnTo>
                <a:lnTo>
                  <a:pt x="126550" y="1073507"/>
                </a:lnTo>
                <a:lnTo>
                  <a:pt x="174796" y="1120209"/>
                </a:lnTo>
                <a:lnTo>
                  <a:pt x="230113" y="1165359"/>
                </a:lnTo>
                <a:lnTo>
                  <a:pt x="292223" y="1208847"/>
                </a:lnTo>
                <a:lnTo>
                  <a:pt x="325739" y="1229932"/>
                </a:lnTo>
                <a:lnTo>
                  <a:pt x="360849" y="1250560"/>
                </a:lnTo>
                <a:lnTo>
                  <a:pt x="397518" y="1270717"/>
                </a:lnTo>
                <a:lnTo>
                  <a:pt x="435712" y="1290388"/>
                </a:lnTo>
                <a:lnTo>
                  <a:pt x="475396" y="1309561"/>
                </a:lnTo>
                <a:lnTo>
                  <a:pt x="516536" y="1328220"/>
                </a:lnTo>
                <a:lnTo>
                  <a:pt x="559096" y="1346352"/>
                </a:lnTo>
                <a:lnTo>
                  <a:pt x="603041" y="1363944"/>
                </a:lnTo>
                <a:lnTo>
                  <a:pt x="648338" y="1380981"/>
                </a:lnTo>
                <a:lnTo>
                  <a:pt x="694952" y="1397449"/>
                </a:lnTo>
                <a:lnTo>
                  <a:pt x="742847" y="1413334"/>
                </a:lnTo>
                <a:lnTo>
                  <a:pt x="791989" y="1428624"/>
                </a:lnTo>
                <a:lnTo>
                  <a:pt x="842343" y="1443302"/>
                </a:lnTo>
                <a:lnTo>
                  <a:pt x="893875" y="1457357"/>
                </a:lnTo>
                <a:lnTo>
                  <a:pt x="946549" y="1470774"/>
                </a:lnTo>
                <a:lnTo>
                  <a:pt x="1000332" y="1483538"/>
                </a:lnTo>
                <a:lnTo>
                  <a:pt x="1055188" y="1495637"/>
                </a:lnTo>
                <a:lnTo>
                  <a:pt x="1111083" y="1507056"/>
                </a:lnTo>
                <a:lnTo>
                  <a:pt x="1167982" y="1517781"/>
                </a:lnTo>
                <a:lnTo>
                  <a:pt x="1225850" y="1527798"/>
                </a:lnTo>
                <a:lnTo>
                  <a:pt x="1284652" y="1537094"/>
                </a:lnTo>
                <a:lnTo>
                  <a:pt x="1344355" y="1545654"/>
                </a:lnTo>
                <a:lnTo>
                  <a:pt x="1404922" y="1553466"/>
                </a:lnTo>
                <a:lnTo>
                  <a:pt x="1466320" y="1560514"/>
                </a:lnTo>
                <a:lnTo>
                  <a:pt x="1528514" y="1566784"/>
                </a:lnTo>
                <a:lnTo>
                  <a:pt x="1591468" y="1572264"/>
                </a:lnTo>
                <a:lnTo>
                  <a:pt x="1655149" y="1576939"/>
                </a:lnTo>
                <a:lnTo>
                  <a:pt x="1719521" y="1580795"/>
                </a:lnTo>
                <a:lnTo>
                  <a:pt x="1784550" y="1583819"/>
                </a:lnTo>
                <a:lnTo>
                  <a:pt x="1850202" y="1585995"/>
                </a:lnTo>
                <a:lnTo>
                  <a:pt x="1916440" y="1587312"/>
                </a:lnTo>
                <a:lnTo>
                  <a:pt x="1983232" y="1587753"/>
                </a:lnTo>
                <a:lnTo>
                  <a:pt x="2050023" y="1587312"/>
                </a:lnTo>
                <a:lnTo>
                  <a:pt x="2116261" y="1585995"/>
                </a:lnTo>
                <a:lnTo>
                  <a:pt x="2181913" y="1583819"/>
                </a:lnTo>
                <a:lnTo>
                  <a:pt x="2246942" y="1580795"/>
                </a:lnTo>
                <a:lnTo>
                  <a:pt x="2311314" y="1576939"/>
                </a:lnTo>
                <a:lnTo>
                  <a:pt x="2374995" y="1572264"/>
                </a:lnTo>
                <a:lnTo>
                  <a:pt x="2437949" y="1566784"/>
                </a:lnTo>
                <a:lnTo>
                  <a:pt x="2500143" y="1560514"/>
                </a:lnTo>
                <a:lnTo>
                  <a:pt x="2561541" y="1553466"/>
                </a:lnTo>
                <a:lnTo>
                  <a:pt x="2622108" y="1545654"/>
                </a:lnTo>
                <a:lnTo>
                  <a:pt x="2681811" y="1537094"/>
                </a:lnTo>
                <a:lnTo>
                  <a:pt x="2740613" y="1527798"/>
                </a:lnTo>
                <a:lnTo>
                  <a:pt x="2798481" y="1517781"/>
                </a:lnTo>
                <a:lnTo>
                  <a:pt x="2855380" y="1507056"/>
                </a:lnTo>
                <a:lnTo>
                  <a:pt x="2911275" y="1495637"/>
                </a:lnTo>
                <a:lnTo>
                  <a:pt x="2966131" y="1483538"/>
                </a:lnTo>
                <a:lnTo>
                  <a:pt x="3019914" y="1470774"/>
                </a:lnTo>
                <a:lnTo>
                  <a:pt x="3072588" y="1457357"/>
                </a:lnTo>
                <a:lnTo>
                  <a:pt x="3124120" y="1443302"/>
                </a:lnTo>
                <a:lnTo>
                  <a:pt x="3174474" y="1428624"/>
                </a:lnTo>
                <a:lnTo>
                  <a:pt x="3223616" y="1413334"/>
                </a:lnTo>
                <a:lnTo>
                  <a:pt x="3271511" y="1397449"/>
                </a:lnTo>
                <a:lnTo>
                  <a:pt x="3318125" y="1380981"/>
                </a:lnTo>
                <a:lnTo>
                  <a:pt x="3363422" y="1363944"/>
                </a:lnTo>
                <a:lnTo>
                  <a:pt x="3407367" y="1346352"/>
                </a:lnTo>
                <a:lnTo>
                  <a:pt x="3449927" y="1328220"/>
                </a:lnTo>
                <a:lnTo>
                  <a:pt x="3491067" y="1309561"/>
                </a:lnTo>
                <a:lnTo>
                  <a:pt x="3530751" y="1290388"/>
                </a:lnTo>
                <a:lnTo>
                  <a:pt x="3568945" y="1270717"/>
                </a:lnTo>
                <a:lnTo>
                  <a:pt x="3605614" y="1250560"/>
                </a:lnTo>
                <a:lnTo>
                  <a:pt x="3640724" y="1229932"/>
                </a:lnTo>
                <a:lnTo>
                  <a:pt x="3674240" y="1208847"/>
                </a:lnTo>
                <a:lnTo>
                  <a:pt x="3706127" y="1187318"/>
                </a:lnTo>
                <a:lnTo>
                  <a:pt x="3764875" y="1142985"/>
                </a:lnTo>
                <a:lnTo>
                  <a:pt x="3816691" y="1097045"/>
                </a:lnTo>
                <a:lnTo>
                  <a:pt x="3861298" y="1049608"/>
                </a:lnTo>
                <a:lnTo>
                  <a:pt x="3898417" y="1000787"/>
                </a:lnTo>
                <a:lnTo>
                  <a:pt x="3927771" y="950692"/>
                </a:lnTo>
                <a:lnTo>
                  <a:pt x="3949082" y="899435"/>
                </a:lnTo>
                <a:lnTo>
                  <a:pt x="3962072" y="847126"/>
                </a:lnTo>
                <a:lnTo>
                  <a:pt x="3966464" y="793876"/>
                </a:lnTo>
                <a:lnTo>
                  <a:pt x="3965360" y="767134"/>
                </a:lnTo>
                <a:lnTo>
                  <a:pt x="3956634" y="714328"/>
                </a:lnTo>
                <a:lnTo>
                  <a:pt x="3939449" y="662520"/>
                </a:lnTo>
                <a:lnTo>
                  <a:pt x="3914082" y="611821"/>
                </a:lnTo>
                <a:lnTo>
                  <a:pt x="3880811" y="562342"/>
                </a:lnTo>
                <a:lnTo>
                  <a:pt x="3839913" y="514195"/>
                </a:lnTo>
                <a:lnTo>
                  <a:pt x="3791667" y="467490"/>
                </a:lnTo>
                <a:lnTo>
                  <a:pt x="3736350" y="422337"/>
                </a:lnTo>
                <a:lnTo>
                  <a:pt x="3674240" y="378850"/>
                </a:lnTo>
                <a:lnTo>
                  <a:pt x="3640724" y="357765"/>
                </a:lnTo>
                <a:lnTo>
                  <a:pt x="3605614" y="337137"/>
                </a:lnTo>
                <a:lnTo>
                  <a:pt x="3568945" y="316982"/>
                </a:lnTo>
                <a:lnTo>
                  <a:pt x="3530751" y="297311"/>
                </a:lnTo>
                <a:lnTo>
                  <a:pt x="3491067" y="278140"/>
                </a:lnTo>
                <a:lnTo>
                  <a:pt x="3449927" y="259483"/>
                </a:lnTo>
                <a:lnTo>
                  <a:pt x="3407367" y="241352"/>
                </a:lnTo>
                <a:lnTo>
                  <a:pt x="3363422" y="223763"/>
                </a:lnTo>
                <a:lnTo>
                  <a:pt x="3318125" y="206728"/>
                </a:lnTo>
                <a:lnTo>
                  <a:pt x="3271511" y="190262"/>
                </a:lnTo>
                <a:lnTo>
                  <a:pt x="3223616" y="174379"/>
                </a:lnTo>
                <a:lnTo>
                  <a:pt x="3174474" y="159092"/>
                </a:lnTo>
                <a:lnTo>
                  <a:pt x="3124120" y="144415"/>
                </a:lnTo>
                <a:lnTo>
                  <a:pt x="3072588" y="130363"/>
                </a:lnTo>
                <a:lnTo>
                  <a:pt x="3019914" y="116949"/>
                </a:lnTo>
                <a:lnTo>
                  <a:pt x="2966131" y="104187"/>
                </a:lnTo>
                <a:lnTo>
                  <a:pt x="2911275" y="92091"/>
                </a:lnTo>
                <a:lnTo>
                  <a:pt x="2855380" y="80675"/>
                </a:lnTo>
                <a:lnTo>
                  <a:pt x="2798481" y="69953"/>
                </a:lnTo>
                <a:lnTo>
                  <a:pt x="2740613" y="59938"/>
                </a:lnTo>
                <a:lnTo>
                  <a:pt x="2681811" y="50644"/>
                </a:lnTo>
                <a:lnTo>
                  <a:pt x="2622108" y="42086"/>
                </a:lnTo>
                <a:lnTo>
                  <a:pt x="2561541" y="34277"/>
                </a:lnTo>
                <a:lnTo>
                  <a:pt x="2500143" y="27231"/>
                </a:lnTo>
                <a:lnTo>
                  <a:pt x="2437949" y="20962"/>
                </a:lnTo>
                <a:lnTo>
                  <a:pt x="2374995" y="15484"/>
                </a:lnTo>
                <a:lnTo>
                  <a:pt x="2311314" y="10810"/>
                </a:lnTo>
                <a:lnTo>
                  <a:pt x="2246942" y="6955"/>
                </a:lnTo>
                <a:lnTo>
                  <a:pt x="2181913" y="3933"/>
                </a:lnTo>
                <a:lnTo>
                  <a:pt x="2116261" y="1757"/>
                </a:lnTo>
                <a:lnTo>
                  <a:pt x="2050023" y="441"/>
                </a:lnTo>
                <a:lnTo>
                  <a:pt x="19832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174998" y="662813"/>
            <a:ext cx="2975134" cy="1588135"/>
          </a:xfrm>
          <a:custGeom>
            <a:avLst/>
            <a:gdLst/>
            <a:ahLst/>
            <a:cxnLst/>
            <a:rect l="l" t="t" r="r" b="b"/>
            <a:pathLst>
              <a:path w="3966845" h="1588135">
                <a:moveTo>
                  <a:pt x="0" y="793876"/>
                </a:moveTo>
                <a:lnTo>
                  <a:pt x="4391" y="740613"/>
                </a:lnTo>
                <a:lnTo>
                  <a:pt x="17381" y="688292"/>
                </a:lnTo>
                <a:lnTo>
                  <a:pt x="38692" y="637025"/>
                </a:lnTo>
                <a:lnTo>
                  <a:pt x="68046" y="586922"/>
                </a:lnTo>
                <a:lnTo>
                  <a:pt x="105165" y="538095"/>
                </a:lnTo>
                <a:lnTo>
                  <a:pt x="149772" y="490655"/>
                </a:lnTo>
                <a:lnTo>
                  <a:pt x="201588" y="444712"/>
                </a:lnTo>
                <a:lnTo>
                  <a:pt x="260336" y="400379"/>
                </a:lnTo>
                <a:lnTo>
                  <a:pt x="292223" y="378850"/>
                </a:lnTo>
                <a:lnTo>
                  <a:pt x="325739" y="357765"/>
                </a:lnTo>
                <a:lnTo>
                  <a:pt x="360849" y="337137"/>
                </a:lnTo>
                <a:lnTo>
                  <a:pt x="397518" y="316982"/>
                </a:lnTo>
                <a:lnTo>
                  <a:pt x="435712" y="297311"/>
                </a:lnTo>
                <a:lnTo>
                  <a:pt x="475396" y="278140"/>
                </a:lnTo>
                <a:lnTo>
                  <a:pt x="516536" y="259483"/>
                </a:lnTo>
                <a:lnTo>
                  <a:pt x="559096" y="241352"/>
                </a:lnTo>
                <a:lnTo>
                  <a:pt x="603041" y="223763"/>
                </a:lnTo>
                <a:lnTo>
                  <a:pt x="648338" y="206728"/>
                </a:lnTo>
                <a:lnTo>
                  <a:pt x="694952" y="190262"/>
                </a:lnTo>
                <a:lnTo>
                  <a:pt x="742847" y="174379"/>
                </a:lnTo>
                <a:lnTo>
                  <a:pt x="791989" y="159092"/>
                </a:lnTo>
                <a:lnTo>
                  <a:pt x="842343" y="144415"/>
                </a:lnTo>
                <a:lnTo>
                  <a:pt x="893875" y="130363"/>
                </a:lnTo>
                <a:lnTo>
                  <a:pt x="946549" y="116949"/>
                </a:lnTo>
                <a:lnTo>
                  <a:pt x="1000332" y="104187"/>
                </a:lnTo>
                <a:lnTo>
                  <a:pt x="1055188" y="92091"/>
                </a:lnTo>
                <a:lnTo>
                  <a:pt x="1111083" y="80675"/>
                </a:lnTo>
                <a:lnTo>
                  <a:pt x="1167982" y="69953"/>
                </a:lnTo>
                <a:lnTo>
                  <a:pt x="1225850" y="59938"/>
                </a:lnTo>
                <a:lnTo>
                  <a:pt x="1284652" y="50644"/>
                </a:lnTo>
                <a:lnTo>
                  <a:pt x="1344355" y="42086"/>
                </a:lnTo>
                <a:lnTo>
                  <a:pt x="1404922" y="34277"/>
                </a:lnTo>
                <a:lnTo>
                  <a:pt x="1466320" y="27231"/>
                </a:lnTo>
                <a:lnTo>
                  <a:pt x="1528514" y="20962"/>
                </a:lnTo>
                <a:lnTo>
                  <a:pt x="1591468" y="15484"/>
                </a:lnTo>
                <a:lnTo>
                  <a:pt x="1655149" y="10810"/>
                </a:lnTo>
                <a:lnTo>
                  <a:pt x="1719521" y="6955"/>
                </a:lnTo>
                <a:lnTo>
                  <a:pt x="1784550" y="3933"/>
                </a:lnTo>
                <a:lnTo>
                  <a:pt x="1850202" y="1757"/>
                </a:lnTo>
                <a:lnTo>
                  <a:pt x="1916440" y="441"/>
                </a:lnTo>
                <a:lnTo>
                  <a:pt x="1983232" y="0"/>
                </a:lnTo>
                <a:lnTo>
                  <a:pt x="2050023" y="441"/>
                </a:lnTo>
                <a:lnTo>
                  <a:pt x="2116261" y="1757"/>
                </a:lnTo>
                <a:lnTo>
                  <a:pt x="2181913" y="3933"/>
                </a:lnTo>
                <a:lnTo>
                  <a:pt x="2246942" y="6955"/>
                </a:lnTo>
                <a:lnTo>
                  <a:pt x="2311314" y="10810"/>
                </a:lnTo>
                <a:lnTo>
                  <a:pt x="2374995" y="15484"/>
                </a:lnTo>
                <a:lnTo>
                  <a:pt x="2437949" y="20962"/>
                </a:lnTo>
                <a:lnTo>
                  <a:pt x="2500143" y="27231"/>
                </a:lnTo>
                <a:lnTo>
                  <a:pt x="2561541" y="34277"/>
                </a:lnTo>
                <a:lnTo>
                  <a:pt x="2622108" y="42086"/>
                </a:lnTo>
                <a:lnTo>
                  <a:pt x="2681811" y="50644"/>
                </a:lnTo>
                <a:lnTo>
                  <a:pt x="2740613" y="59938"/>
                </a:lnTo>
                <a:lnTo>
                  <a:pt x="2798481" y="69953"/>
                </a:lnTo>
                <a:lnTo>
                  <a:pt x="2855380" y="80675"/>
                </a:lnTo>
                <a:lnTo>
                  <a:pt x="2911275" y="92091"/>
                </a:lnTo>
                <a:lnTo>
                  <a:pt x="2966131" y="104187"/>
                </a:lnTo>
                <a:lnTo>
                  <a:pt x="3019914" y="116949"/>
                </a:lnTo>
                <a:lnTo>
                  <a:pt x="3072588" y="130363"/>
                </a:lnTo>
                <a:lnTo>
                  <a:pt x="3124120" y="144415"/>
                </a:lnTo>
                <a:lnTo>
                  <a:pt x="3174474" y="159092"/>
                </a:lnTo>
                <a:lnTo>
                  <a:pt x="3223616" y="174379"/>
                </a:lnTo>
                <a:lnTo>
                  <a:pt x="3271511" y="190262"/>
                </a:lnTo>
                <a:lnTo>
                  <a:pt x="3318125" y="206728"/>
                </a:lnTo>
                <a:lnTo>
                  <a:pt x="3363422" y="223763"/>
                </a:lnTo>
                <a:lnTo>
                  <a:pt x="3407367" y="241352"/>
                </a:lnTo>
                <a:lnTo>
                  <a:pt x="3449927" y="259483"/>
                </a:lnTo>
                <a:lnTo>
                  <a:pt x="3491067" y="278140"/>
                </a:lnTo>
                <a:lnTo>
                  <a:pt x="3530751" y="297311"/>
                </a:lnTo>
                <a:lnTo>
                  <a:pt x="3568945" y="316982"/>
                </a:lnTo>
                <a:lnTo>
                  <a:pt x="3605614" y="337137"/>
                </a:lnTo>
                <a:lnTo>
                  <a:pt x="3640724" y="357765"/>
                </a:lnTo>
                <a:lnTo>
                  <a:pt x="3674240" y="378850"/>
                </a:lnTo>
                <a:lnTo>
                  <a:pt x="3706127" y="400379"/>
                </a:lnTo>
                <a:lnTo>
                  <a:pt x="3764875" y="444712"/>
                </a:lnTo>
                <a:lnTo>
                  <a:pt x="3816691" y="490655"/>
                </a:lnTo>
                <a:lnTo>
                  <a:pt x="3861298" y="538095"/>
                </a:lnTo>
                <a:lnTo>
                  <a:pt x="3898417" y="586922"/>
                </a:lnTo>
                <a:lnTo>
                  <a:pt x="3927771" y="637025"/>
                </a:lnTo>
                <a:lnTo>
                  <a:pt x="3949082" y="688292"/>
                </a:lnTo>
                <a:lnTo>
                  <a:pt x="3962072" y="740613"/>
                </a:lnTo>
                <a:lnTo>
                  <a:pt x="3966464" y="793876"/>
                </a:lnTo>
                <a:lnTo>
                  <a:pt x="3965360" y="820612"/>
                </a:lnTo>
                <a:lnTo>
                  <a:pt x="3956634" y="873405"/>
                </a:lnTo>
                <a:lnTo>
                  <a:pt x="3939449" y="925202"/>
                </a:lnTo>
                <a:lnTo>
                  <a:pt x="3914082" y="975892"/>
                </a:lnTo>
                <a:lnTo>
                  <a:pt x="3880811" y="1025364"/>
                </a:lnTo>
                <a:lnTo>
                  <a:pt x="3839913" y="1073507"/>
                </a:lnTo>
                <a:lnTo>
                  <a:pt x="3791667" y="1120209"/>
                </a:lnTo>
                <a:lnTo>
                  <a:pt x="3736350" y="1165359"/>
                </a:lnTo>
                <a:lnTo>
                  <a:pt x="3674240" y="1208847"/>
                </a:lnTo>
                <a:lnTo>
                  <a:pt x="3640724" y="1229932"/>
                </a:lnTo>
                <a:lnTo>
                  <a:pt x="3605614" y="1250560"/>
                </a:lnTo>
                <a:lnTo>
                  <a:pt x="3568945" y="1270717"/>
                </a:lnTo>
                <a:lnTo>
                  <a:pt x="3530751" y="1290388"/>
                </a:lnTo>
                <a:lnTo>
                  <a:pt x="3491067" y="1309561"/>
                </a:lnTo>
                <a:lnTo>
                  <a:pt x="3449927" y="1328220"/>
                </a:lnTo>
                <a:lnTo>
                  <a:pt x="3407367" y="1346352"/>
                </a:lnTo>
                <a:lnTo>
                  <a:pt x="3363422" y="1363944"/>
                </a:lnTo>
                <a:lnTo>
                  <a:pt x="3318125" y="1380981"/>
                </a:lnTo>
                <a:lnTo>
                  <a:pt x="3271511" y="1397449"/>
                </a:lnTo>
                <a:lnTo>
                  <a:pt x="3223616" y="1413334"/>
                </a:lnTo>
                <a:lnTo>
                  <a:pt x="3174474" y="1428624"/>
                </a:lnTo>
                <a:lnTo>
                  <a:pt x="3124120" y="1443302"/>
                </a:lnTo>
                <a:lnTo>
                  <a:pt x="3072588" y="1457357"/>
                </a:lnTo>
                <a:lnTo>
                  <a:pt x="3019914" y="1470774"/>
                </a:lnTo>
                <a:lnTo>
                  <a:pt x="2966131" y="1483538"/>
                </a:lnTo>
                <a:lnTo>
                  <a:pt x="2911275" y="1495637"/>
                </a:lnTo>
                <a:lnTo>
                  <a:pt x="2855380" y="1507056"/>
                </a:lnTo>
                <a:lnTo>
                  <a:pt x="2798481" y="1517781"/>
                </a:lnTo>
                <a:lnTo>
                  <a:pt x="2740613" y="1527798"/>
                </a:lnTo>
                <a:lnTo>
                  <a:pt x="2681811" y="1537094"/>
                </a:lnTo>
                <a:lnTo>
                  <a:pt x="2622108" y="1545654"/>
                </a:lnTo>
                <a:lnTo>
                  <a:pt x="2561541" y="1553466"/>
                </a:lnTo>
                <a:lnTo>
                  <a:pt x="2500143" y="1560514"/>
                </a:lnTo>
                <a:lnTo>
                  <a:pt x="2437949" y="1566784"/>
                </a:lnTo>
                <a:lnTo>
                  <a:pt x="2374995" y="1572264"/>
                </a:lnTo>
                <a:lnTo>
                  <a:pt x="2311314" y="1576939"/>
                </a:lnTo>
                <a:lnTo>
                  <a:pt x="2246942" y="1580795"/>
                </a:lnTo>
                <a:lnTo>
                  <a:pt x="2181913" y="1583819"/>
                </a:lnTo>
                <a:lnTo>
                  <a:pt x="2116261" y="1585995"/>
                </a:lnTo>
                <a:lnTo>
                  <a:pt x="2050023" y="1587312"/>
                </a:lnTo>
                <a:lnTo>
                  <a:pt x="1983232" y="1587753"/>
                </a:lnTo>
                <a:lnTo>
                  <a:pt x="1916440" y="1587312"/>
                </a:lnTo>
                <a:lnTo>
                  <a:pt x="1850202" y="1585995"/>
                </a:lnTo>
                <a:lnTo>
                  <a:pt x="1784550" y="1583819"/>
                </a:lnTo>
                <a:lnTo>
                  <a:pt x="1719521" y="1580795"/>
                </a:lnTo>
                <a:lnTo>
                  <a:pt x="1655149" y="1576939"/>
                </a:lnTo>
                <a:lnTo>
                  <a:pt x="1591468" y="1572264"/>
                </a:lnTo>
                <a:lnTo>
                  <a:pt x="1528514" y="1566784"/>
                </a:lnTo>
                <a:lnTo>
                  <a:pt x="1466320" y="1560514"/>
                </a:lnTo>
                <a:lnTo>
                  <a:pt x="1404922" y="1553466"/>
                </a:lnTo>
                <a:lnTo>
                  <a:pt x="1344355" y="1545654"/>
                </a:lnTo>
                <a:lnTo>
                  <a:pt x="1284652" y="1537094"/>
                </a:lnTo>
                <a:lnTo>
                  <a:pt x="1225850" y="1527798"/>
                </a:lnTo>
                <a:lnTo>
                  <a:pt x="1167982" y="1517781"/>
                </a:lnTo>
                <a:lnTo>
                  <a:pt x="1111083" y="1507056"/>
                </a:lnTo>
                <a:lnTo>
                  <a:pt x="1055188" y="1495637"/>
                </a:lnTo>
                <a:lnTo>
                  <a:pt x="1000332" y="1483538"/>
                </a:lnTo>
                <a:lnTo>
                  <a:pt x="946549" y="1470774"/>
                </a:lnTo>
                <a:lnTo>
                  <a:pt x="893875" y="1457357"/>
                </a:lnTo>
                <a:lnTo>
                  <a:pt x="842343" y="1443302"/>
                </a:lnTo>
                <a:lnTo>
                  <a:pt x="791989" y="1428624"/>
                </a:lnTo>
                <a:lnTo>
                  <a:pt x="742847" y="1413334"/>
                </a:lnTo>
                <a:lnTo>
                  <a:pt x="694952" y="1397449"/>
                </a:lnTo>
                <a:lnTo>
                  <a:pt x="648338" y="1380981"/>
                </a:lnTo>
                <a:lnTo>
                  <a:pt x="603041" y="1363944"/>
                </a:lnTo>
                <a:lnTo>
                  <a:pt x="559096" y="1346352"/>
                </a:lnTo>
                <a:lnTo>
                  <a:pt x="516536" y="1328220"/>
                </a:lnTo>
                <a:lnTo>
                  <a:pt x="475396" y="1309561"/>
                </a:lnTo>
                <a:lnTo>
                  <a:pt x="435712" y="1290388"/>
                </a:lnTo>
                <a:lnTo>
                  <a:pt x="397518" y="1270717"/>
                </a:lnTo>
                <a:lnTo>
                  <a:pt x="360849" y="1250560"/>
                </a:lnTo>
                <a:lnTo>
                  <a:pt x="325739" y="1229932"/>
                </a:lnTo>
                <a:lnTo>
                  <a:pt x="292223" y="1208847"/>
                </a:lnTo>
                <a:lnTo>
                  <a:pt x="260336" y="1187318"/>
                </a:lnTo>
                <a:lnTo>
                  <a:pt x="201588" y="1142985"/>
                </a:lnTo>
                <a:lnTo>
                  <a:pt x="149772" y="1097045"/>
                </a:lnTo>
                <a:lnTo>
                  <a:pt x="105165" y="1049608"/>
                </a:lnTo>
                <a:lnTo>
                  <a:pt x="68046" y="1000787"/>
                </a:lnTo>
                <a:lnTo>
                  <a:pt x="38692" y="950692"/>
                </a:lnTo>
                <a:lnTo>
                  <a:pt x="17381" y="899435"/>
                </a:lnTo>
                <a:lnTo>
                  <a:pt x="4391" y="847126"/>
                </a:lnTo>
                <a:lnTo>
                  <a:pt x="0" y="793876"/>
                </a:lnTo>
                <a:close/>
              </a:path>
            </a:pathLst>
          </a:custGeom>
          <a:ln w="19050">
            <a:solidFill>
              <a:srgbClr val="425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4357686" y="1069341"/>
            <a:ext cx="2500330" cy="721351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684530" marR="5080" indent="-672465">
              <a:lnSpc>
                <a:spcPts val="2590"/>
              </a:lnSpc>
              <a:spcBef>
                <a:spcPts val="425"/>
              </a:spcBef>
            </a:pPr>
            <a:r>
              <a:rPr sz="2400" b="1">
                <a:solidFill>
                  <a:srgbClr val="000000"/>
                </a:solidFill>
                <a:latin typeface="Trebuchet MS"/>
                <a:cs typeface="Trebuchet MS"/>
              </a:rPr>
              <a:t>подго</a:t>
            </a:r>
            <a:r>
              <a:rPr sz="2400" b="1" spc="-10">
                <a:solidFill>
                  <a:srgbClr val="000000"/>
                </a:solidFill>
                <a:latin typeface="Trebuchet MS"/>
                <a:cs typeface="Trebuchet MS"/>
              </a:rPr>
              <a:t>т</a:t>
            </a:r>
            <a:r>
              <a:rPr sz="2400" b="1">
                <a:solidFill>
                  <a:srgbClr val="000000"/>
                </a:solidFill>
                <a:latin typeface="Trebuchet MS"/>
                <a:cs typeface="Trebuchet MS"/>
              </a:rPr>
              <a:t>ови</a:t>
            </a:r>
            <a:r>
              <a:rPr sz="2400" b="1" spc="-10">
                <a:solidFill>
                  <a:srgbClr val="000000"/>
                </a:solidFill>
                <a:latin typeface="Trebuchet MS"/>
                <a:cs typeface="Trebuchet MS"/>
              </a:rPr>
              <a:t>т</a:t>
            </a:r>
            <a:r>
              <a:rPr sz="2400" b="1" spc="-5">
                <a:solidFill>
                  <a:srgbClr val="000000"/>
                </a:solidFill>
                <a:latin typeface="Trebuchet MS"/>
                <a:cs typeface="Trebuchet MS"/>
              </a:rPr>
              <a:t>ься </a:t>
            </a:r>
            <a:r>
              <a:rPr lang="ru-RU" sz="2400" b="1" spc="-5" dirty="0" smtClean="0">
                <a:solidFill>
                  <a:srgbClr val="000000"/>
                </a:solidFill>
                <a:latin typeface="Trebuchet MS"/>
                <a:cs typeface="Trebuchet MS"/>
              </a:rPr>
              <a:t/>
            </a:r>
            <a:br>
              <a:rPr lang="ru-RU" sz="2400" b="1" spc="-5" dirty="0" smtClean="0">
                <a:solidFill>
                  <a:srgbClr val="000000"/>
                </a:solidFill>
                <a:latin typeface="Trebuchet MS"/>
                <a:cs typeface="Trebuchet MS"/>
              </a:rPr>
            </a:br>
            <a:r>
              <a:rPr sz="2400" b="1" smtClean="0">
                <a:solidFill>
                  <a:srgbClr val="000000"/>
                </a:solidFill>
                <a:latin typeface="Trebuchet MS"/>
                <a:cs typeface="Trebuchet MS"/>
              </a:rPr>
              <a:t>к</a:t>
            </a:r>
            <a:r>
              <a:rPr sz="2400" b="1" spc="-15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000000"/>
                </a:solidFill>
                <a:latin typeface="Trebuchet MS"/>
                <a:cs typeface="Trebuchet MS"/>
              </a:rPr>
              <a:t>ВПР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674965" y="2608708"/>
            <a:ext cx="2975134" cy="1588135"/>
          </a:xfrm>
          <a:custGeom>
            <a:avLst/>
            <a:gdLst/>
            <a:ahLst/>
            <a:cxnLst/>
            <a:rect l="l" t="t" r="r" b="b"/>
            <a:pathLst>
              <a:path w="3966845" h="1588135">
                <a:moveTo>
                  <a:pt x="1983232" y="0"/>
                </a:moveTo>
                <a:lnTo>
                  <a:pt x="1916433" y="441"/>
                </a:lnTo>
                <a:lnTo>
                  <a:pt x="1850187" y="1758"/>
                </a:lnTo>
                <a:lnTo>
                  <a:pt x="1784530" y="3934"/>
                </a:lnTo>
                <a:lnTo>
                  <a:pt x="1719495" y="6958"/>
                </a:lnTo>
                <a:lnTo>
                  <a:pt x="1655118" y="10814"/>
                </a:lnTo>
                <a:lnTo>
                  <a:pt x="1591432" y="15489"/>
                </a:lnTo>
                <a:lnTo>
                  <a:pt x="1528474" y="20969"/>
                </a:lnTo>
                <a:lnTo>
                  <a:pt x="1466277" y="27239"/>
                </a:lnTo>
                <a:lnTo>
                  <a:pt x="1404876" y="34287"/>
                </a:lnTo>
                <a:lnTo>
                  <a:pt x="1344305" y="42099"/>
                </a:lnTo>
                <a:lnTo>
                  <a:pt x="1284601" y="50659"/>
                </a:lnTo>
                <a:lnTo>
                  <a:pt x="1225797" y="59955"/>
                </a:lnTo>
                <a:lnTo>
                  <a:pt x="1167927" y="69972"/>
                </a:lnTo>
                <a:lnTo>
                  <a:pt x="1111027" y="80697"/>
                </a:lnTo>
                <a:lnTo>
                  <a:pt x="1055132" y="92116"/>
                </a:lnTo>
                <a:lnTo>
                  <a:pt x="1000275" y="104215"/>
                </a:lnTo>
                <a:lnTo>
                  <a:pt x="946493" y="116979"/>
                </a:lnTo>
                <a:lnTo>
                  <a:pt x="893819" y="130396"/>
                </a:lnTo>
                <a:lnTo>
                  <a:pt x="842287" y="144451"/>
                </a:lnTo>
                <a:lnTo>
                  <a:pt x="791934" y="159129"/>
                </a:lnTo>
                <a:lnTo>
                  <a:pt x="742793" y="174419"/>
                </a:lnTo>
                <a:lnTo>
                  <a:pt x="694900" y="190304"/>
                </a:lnTo>
                <a:lnTo>
                  <a:pt x="648288" y="206772"/>
                </a:lnTo>
                <a:lnTo>
                  <a:pt x="602993" y="223809"/>
                </a:lnTo>
                <a:lnTo>
                  <a:pt x="559049" y="241401"/>
                </a:lnTo>
                <a:lnTo>
                  <a:pt x="516491" y="259533"/>
                </a:lnTo>
                <a:lnTo>
                  <a:pt x="475354" y="278192"/>
                </a:lnTo>
                <a:lnTo>
                  <a:pt x="435672" y="297365"/>
                </a:lnTo>
                <a:lnTo>
                  <a:pt x="397481" y="317036"/>
                </a:lnTo>
                <a:lnTo>
                  <a:pt x="360814" y="337193"/>
                </a:lnTo>
                <a:lnTo>
                  <a:pt x="325707" y="357821"/>
                </a:lnTo>
                <a:lnTo>
                  <a:pt x="292193" y="378906"/>
                </a:lnTo>
                <a:lnTo>
                  <a:pt x="260309" y="400435"/>
                </a:lnTo>
                <a:lnTo>
                  <a:pt x="201566" y="444768"/>
                </a:lnTo>
                <a:lnTo>
                  <a:pt x="149755" y="490708"/>
                </a:lnTo>
                <a:lnTo>
                  <a:pt x="105153" y="538145"/>
                </a:lnTo>
                <a:lnTo>
                  <a:pt x="68038" y="586966"/>
                </a:lnTo>
                <a:lnTo>
                  <a:pt x="38687" y="637061"/>
                </a:lnTo>
                <a:lnTo>
                  <a:pt x="17379" y="688318"/>
                </a:lnTo>
                <a:lnTo>
                  <a:pt x="4391" y="740627"/>
                </a:lnTo>
                <a:lnTo>
                  <a:pt x="0" y="793876"/>
                </a:lnTo>
                <a:lnTo>
                  <a:pt x="1103" y="820612"/>
                </a:lnTo>
                <a:lnTo>
                  <a:pt x="9828" y="873405"/>
                </a:lnTo>
                <a:lnTo>
                  <a:pt x="27011" y="925202"/>
                </a:lnTo>
                <a:lnTo>
                  <a:pt x="52375" y="975892"/>
                </a:lnTo>
                <a:lnTo>
                  <a:pt x="85642" y="1025364"/>
                </a:lnTo>
                <a:lnTo>
                  <a:pt x="126535" y="1073507"/>
                </a:lnTo>
                <a:lnTo>
                  <a:pt x="174776" y="1120209"/>
                </a:lnTo>
                <a:lnTo>
                  <a:pt x="230088" y="1165359"/>
                </a:lnTo>
                <a:lnTo>
                  <a:pt x="292193" y="1208847"/>
                </a:lnTo>
                <a:lnTo>
                  <a:pt x="325707" y="1229932"/>
                </a:lnTo>
                <a:lnTo>
                  <a:pt x="360814" y="1250560"/>
                </a:lnTo>
                <a:lnTo>
                  <a:pt x="397481" y="1270717"/>
                </a:lnTo>
                <a:lnTo>
                  <a:pt x="435672" y="1290388"/>
                </a:lnTo>
                <a:lnTo>
                  <a:pt x="475354" y="1309561"/>
                </a:lnTo>
                <a:lnTo>
                  <a:pt x="516491" y="1328220"/>
                </a:lnTo>
                <a:lnTo>
                  <a:pt x="559049" y="1346352"/>
                </a:lnTo>
                <a:lnTo>
                  <a:pt x="602993" y="1363944"/>
                </a:lnTo>
                <a:lnTo>
                  <a:pt x="648288" y="1380981"/>
                </a:lnTo>
                <a:lnTo>
                  <a:pt x="694900" y="1397449"/>
                </a:lnTo>
                <a:lnTo>
                  <a:pt x="742793" y="1413334"/>
                </a:lnTo>
                <a:lnTo>
                  <a:pt x="791934" y="1428624"/>
                </a:lnTo>
                <a:lnTo>
                  <a:pt x="842287" y="1443302"/>
                </a:lnTo>
                <a:lnTo>
                  <a:pt x="893819" y="1457357"/>
                </a:lnTo>
                <a:lnTo>
                  <a:pt x="946493" y="1470774"/>
                </a:lnTo>
                <a:lnTo>
                  <a:pt x="1000275" y="1483538"/>
                </a:lnTo>
                <a:lnTo>
                  <a:pt x="1055132" y="1495637"/>
                </a:lnTo>
                <a:lnTo>
                  <a:pt x="1111027" y="1507056"/>
                </a:lnTo>
                <a:lnTo>
                  <a:pt x="1167927" y="1517781"/>
                </a:lnTo>
                <a:lnTo>
                  <a:pt x="1225797" y="1527798"/>
                </a:lnTo>
                <a:lnTo>
                  <a:pt x="1284601" y="1537094"/>
                </a:lnTo>
                <a:lnTo>
                  <a:pt x="1344305" y="1545654"/>
                </a:lnTo>
                <a:lnTo>
                  <a:pt x="1404876" y="1553466"/>
                </a:lnTo>
                <a:lnTo>
                  <a:pt x="1466277" y="1560514"/>
                </a:lnTo>
                <a:lnTo>
                  <a:pt x="1528474" y="1566784"/>
                </a:lnTo>
                <a:lnTo>
                  <a:pt x="1591432" y="1572264"/>
                </a:lnTo>
                <a:lnTo>
                  <a:pt x="1655118" y="1576939"/>
                </a:lnTo>
                <a:lnTo>
                  <a:pt x="1719495" y="1580795"/>
                </a:lnTo>
                <a:lnTo>
                  <a:pt x="1784530" y="1583819"/>
                </a:lnTo>
                <a:lnTo>
                  <a:pt x="1850187" y="1585995"/>
                </a:lnTo>
                <a:lnTo>
                  <a:pt x="1916433" y="1587312"/>
                </a:lnTo>
                <a:lnTo>
                  <a:pt x="1983232" y="1587753"/>
                </a:lnTo>
                <a:lnTo>
                  <a:pt x="2050023" y="1587312"/>
                </a:lnTo>
                <a:lnTo>
                  <a:pt x="2116261" y="1585995"/>
                </a:lnTo>
                <a:lnTo>
                  <a:pt x="2181911" y="1583819"/>
                </a:lnTo>
                <a:lnTo>
                  <a:pt x="2246939" y="1580795"/>
                </a:lnTo>
                <a:lnTo>
                  <a:pt x="2311310" y="1576939"/>
                </a:lnTo>
                <a:lnTo>
                  <a:pt x="2374989" y="1572264"/>
                </a:lnTo>
                <a:lnTo>
                  <a:pt x="2437942" y="1566784"/>
                </a:lnTo>
                <a:lnTo>
                  <a:pt x="2500134" y="1560514"/>
                </a:lnTo>
                <a:lnTo>
                  <a:pt x="2561529" y="1553466"/>
                </a:lnTo>
                <a:lnTo>
                  <a:pt x="2622095" y="1545654"/>
                </a:lnTo>
                <a:lnTo>
                  <a:pt x="2681794" y="1537094"/>
                </a:lnTo>
                <a:lnTo>
                  <a:pt x="2740594" y="1527798"/>
                </a:lnTo>
                <a:lnTo>
                  <a:pt x="2798459" y="1517781"/>
                </a:lnTo>
                <a:lnTo>
                  <a:pt x="2855355" y="1507056"/>
                </a:lnTo>
                <a:lnTo>
                  <a:pt x="2911247" y="1495637"/>
                </a:lnTo>
                <a:lnTo>
                  <a:pt x="2966099" y="1483538"/>
                </a:lnTo>
                <a:lnTo>
                  <a:pt x="3019879" y="1470774"/>
                </a:lnTo>
                <a:lnTo>
                  <a:pt x="3072550" y="1457357"/>
                </a:lnTo>
                <a:lnTo>
                  <a:pt x="3124078" y="1443302"/>
                </a:lnTo>
                <a:lnTo>
                  <a:pt x="3174428" y="1428624"/>
                </a:lnTo>
                <a:lnTo>
                  <a:pt x="3223566" y="1413334"/>
                </a:lnTo>
                <a:lnTo>
                  <a:pt x="3271458" y="1397449"/>
                </a:lnTo>
                <a:lnTo>
                  <a:pt x="3318067" y="1380981"/>
                </a:lnTo>
                <a:lnTo>
                  <a:pt x="3363360" y="1363944"/>
                </a:lnTo>
                <a:lnTo>
                  <a:pt x="3407302" y="1346352"/>
                </a:lnTo>
                <a:lnTo>
                  <a:pt x="3449858" y="1328220"/>
                </a:lnTo>
                <a:lnTo>
                  <a:pt x="3490993" y="1309561"/>
                </a:lnTo>
                <a:lnTo>
                  <a:pt x="3530674" y="1290388"/>
                </a:lnTo>
                <a:lnTo>
                  <a:pt x="3568864" y="1270717"/>
                </a:lnTo>
                <a:lnTo>
                  <a:pt x="3605529" y="1250560"/>
                </a:lnTo>
                <a:lnTo>
                  <a:pt x="3640636" y="1229932"/>
                </a:lnTo>
                <a:lnTo>
                  <a:pt x="3674148" y="1208847"/>
                </a:lnTo>
                <a:lnTo>
                  <a:pt x="3706031" y="1187318"/>
                </a:lnTo>
                <a:lnTo>
                  <a:pt x="3764773" y="1142985"/>
                </a:lnTo>
                <a:lnTo>
                  <a:pt x="3816583" y="1097045"/>
                </a:lnTo>
                <a:lnTo>
                  <a:pt x="3861184" y="1049608"/>
                </a:lnTo>
                <a:lnTo>
                  <a:pt x="3898299" y="1000787"/>
                </a:lnTo>
                <a:lnTo>
                  <a:pt x="3927649" y="950692"/>
                </a:lnTo>
                <a:lnTo>
                  <a:pt x="3948957" y="899435"/>
                </a:lnTo>
                <a:lnTo>
                  <a:pt x="3961945" y="847126"/>
                </a:lnTo>
                <a:lnTo>
                  <a:pt x="3966337" y="793876"/>
                </a:lnTo>
                <a:lnTo>
                  <a:pt x="3965233" y="767141"/>
                </a:lnTo>
                <a:lnTo>
                  <a:pt x="3956508" y="714348"/>
                </a:lnTo>
                <a:lnTo>
                  <a:pt x="3939326" y="662551"/>
                </a:lnTo>
                <a:lnTo>
                  <a:pt x="3913962" y="611861"/>
                </a:lnTo>
                <a:lnTo>
                  <a:pt x="3880695" y="562389"/>
                </a:lnTo>
                <a:lnTo>
                  <a:pt x="3839802" y="514246"/>
                </a:lnTo>
                <a:lnTo>
                  <a:pt x="3791562" y="467544"/>
                </a:lnTo>
                <a:lnTo>
                  <a:pt x="3736251" y="422394"/>
                </a:lnTo>
                <a:lnTo>
                  <a:pt x="3674148" y="378906"/>
                </a:lnTo>
                <a:lnTo>
                  <a:pt x="3640636" y="357821"/>
                </a:lnTo>
                <a:lnTo>
                  <a:pt x="3605529" y="337193"/>
                </a:lnTo>
                <a:lnTo>
                  <a:pt x="3568864" y="317036"/>
                </a:lnTo>
                <a:lnTo>
                  <a:pt x="3530674" y="297365"/>
                </a:lnTo>
                <a:lnTo>
                  <a:pt x="3490993" y="278192"/>
                </a:lnTo>
                <a:lnTo>
                  <a:pt x="3449858" y="259533"/>
                </a:lnTo>
                <a:lnTo>
                  <a:pt x="3407302" y="241401"/>
                </a:lnTo>
                <a:lnTo>
                  <a:pt x="3363360" y="223809"/>
                </a:lnTo>
                <a:lnTo>
                  <a:pt x="3318067" y="206772"/>
                </a:lnTo>
                <a:lnTo>
                  <a:pt x="3271458" y="190304"/>
                </a:lnTo>
                <a:lnTo>
                  <a:pt x="3223566" y="174419"/>
                </a:lnTo>
                <a:lnTo>
                  <a:pt x="3174428" y="159129"/>
                </a:lnTo>
                <a:lnTo>
                  <a:pt x="3124078" y="144451"/>
                </a:lnTo>
                <a:lnTo>
                  <a:pt x="3072550" y="130396"/>
                </a:lnTo>
                <a:lnTo>
                  <a:pt x="3019879" y="116979"/>
                </a:lnTo>
                <a:lnTo>
                  <a:pt x="2966099" y="104215"/>
                </a:lnTo>
                <a:lnTo>
                  <a:pt x="2911247" y="92116"/>
                </a:lnTo>
                <a:lnTo>
                  <a:pt x="2855355" y="80697"/>
                </a:lnTo>
                <a:lnTo>
                  <a:pt x="2798459" y="69972"/>
                </a:lnTo>
                <a:lnTo>
                  <a:pt x="2740594" y="59955"/>
                </a:lnTo>
                <a:lnTo>
                  <a:pt x="2681794" y="50659"/>
                </a:lnTo>
                <a:lnTo>
                  <a:pt x="2622095" y="42099"/>
                </a:lnTo>
                <a:lnTo>
                  <a:pt x="2561529" y="34287"/>
                </a:lnTo>
                <a:lnTo>
                  <a:pt x="2500134" y="27239"/>
                </a:lnTo>
                <a:lnTo>
                  <a:pt x="2437942" y="20969"/>
                </a:lnTo>
                <a:lnTo>
                  <a:pt x="2374989" y="15489"/>
                </a:lnTo>
                <a:lnTo>
                  <a:pt x="2311310" y="10814"/>
                </a:lnTo>
                <a:lnTo>
                  <a:pt x="2246939" y="6958"/>
                </a:lnTo>
                <a:lnTo>
                  <a:pt x="2181911" y="3934"/>
                </a:lnTo>
                <a:lnTo>
                  <a:pt x="2116261" y="1758"/>
                </a:lnTo>
                <a:lnTo>
                  <a:pt x="2050023" y="441"/>
                </a:lnTo>
                <a:lnTo>
                  <a:pt x="19832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674965" y="2608708"/>
            <a:ext cx="2975134" cy="1588135"/>
          </a:xfrm>
          <a:custGeom>
            <a:avLst/>
            <a:gdLst/>
            <a:ahLst/>
            <a:cxnLst/>
            <a:rect l="l" t="t" r="r" b="b"/>
            <a:pathLst>
              <a:path w="3966845" h="1588135">
                <a:moveTo>
                  <a:pt x="0" y="793876"/>
                </a:moveTo>
                <a:lnTo>
                  <a:pt x="4391" y="740627"/>
                </a:lnTo>
                <a:lnTo>
                  <a:pt x="17379" y="688318"/>
                </a:lnTo>
                <a:lnTo>
                  <a:pt x="38687" y="637061"/>
                </a:lnTo>
                <a:lnTo>
                  <a:pt x="68038" y="586966"/>
                </a:lnTo>
                <a:lnTo>
                  <a:pt x="105153" y="538145"/>
                </a:lnTo>
                <a:lnTo>
                  <a:pt x="149755" y="490708"/>
                </a:lnTo>
                <a:lnTo>
                  <a:pt x="201566" y="444768"/>
                </a:lnTo>
                <a:lnTo>
                  <a:pt x="260309" y="400435"/>
                </a:lnTo>
                <a:lnTo>
                  <a:pt x="292193" y="378906"/>
                </a:lnTo>
                <a:lnTo>
                  <a:pt x="325707" y="357821"/>
                </a:lnTo>
                <a:lnTo>
                  <a:pt x="360814" y="337193"/>
                </a:lnTo>
                <a:lnTo>
                  <a:pt x="397481" y="317036"/>
                </a:lnTo>
                <a:lnTo>
                  <a:pt x="435672" y="297365"/>
                </a:lnTo>
                <a:lnTo>
                  <a:pt x="475354" y="278192"/>
                </a:lnTo>
                <a:lnTo>
                  <a:pt x="516491" y="259533"/>
                </a:lnTo>
                <a:lnTo>
                  <a:pt x="559049" y="241401"/>
                </a:lnTo>
                <a:lnTo>
                  <a:pt x="602993" y="223809"/>
                </a:lnTo>
                <a:lnTo>
                  <a:pt x="648288" y="206772"/>
                </a:lnTo>
                <a:lnTo>
                  <a:pt x="694900" y="190304"/>
                </a:lnTo>
                <a:lnTo>
                  <a:pt x="742793" y="174419"/>
                </a:lnTo>
                <a:lnTo>
                  <a:pt x="791934" y="159129"/>
                </a:lnTo>
                <a:lnTo>
                  <a:pt x="842287" y="144451"/>
                </a:lnTo>
                <a:lnTo>
                  <a:pt x="893819" y="130396"/>
                </a:lnTo>
                <a:lnTo>
                  <a:pt x="946493" y="116979"/>
                </a:lnTo>
                <a:lnTo>
                  <a:pt x="1000275" y="104215"/>
                </a:lnTo>
                <a:lnTo>
                  <a:pt x="1055132" y="92116"/>
                </a:lnTo>
                <a:lnTo>
                  <a:pt x="1111027" y="80697"/>
                </a:lnTo>
                <a:lnTo>
                  <a:pt x="1167927" y="69972"/>
                </a:lnTo>
                <a:lnTo>
                  <a:pt x="1225797" y="59955"/>
                </a:lnTo>
                <a:lnTo>
                  <a:pt x="1284601" y="50659"/>
                </a:lnTo>
                <a:lnTo>
                  <a:pt x="1344305" y="42099"/>
                </a:lnTo>
                <a:lnTo>
                  <a:pt x="1404876" y="34287"/>
                </a:lnTo>
                <a:lnTo>
                  <a:pt x="1466277" y="27239"/>
                </a:lnTo>
                <a:lnTo>
                  <a:pt x="1528474" y="20969"/>
                </a:lnTo>
                <a:lnTo>
                  <a:pt x="1591432" y="15489"/>
                </a:lnTo>
                <a:lnTo>
                  <a:pt x="1655118" y="10814"/>
                </a:lnTo>
                <a:lnTo>
                  <a:pt x="1719495" y="6958"/>
                </a:lnTo>
                <a:lnTo>
                  <a:pt x="1784530" y="3934"/>
                </a:lnTo>
                <a:lnTo>
                  <a:pt x="1850187" y="1758"/>
                </a:lnTo>
                <a:lnTo>
                  <a:pt x="1916433" y="441"/>
                </a:lnTo>
                <a:lnTo>
                  <a:pt x="1983232" y="0"/>
                </a:lnTo>
                <a:lnTo>
                  <a:pt x="2050023" y="441"/>
                </a:lnTo>
                <a:lnTo>
                  <a:pt x="2116261" y="1758"/>
                </a:lnTo>
                <a:lnTo>
                  <a:pt x="2181911" y="3934"/>
                </a:lnTo>
                <a:lnTo>
                  <a:pt x="2246939" y="6958"/>
                </a:lnTo>
                <a:lnTo>
                  <a:pt x="2311310" y="10814"/>
                </a:lnTo>
                <a:lnTo>
                  <a:pt x="2374989" y="15489"/>
                </a:lnTo>
                <a:lnTo>
                  <a:pt x="2437942" y="20969"/>
                </a:lnTo>
                <a:lnTo>
                  <a:pt x="2500134" y="27239"/>
                </a:lnTo>
                <a:lnTo>
                  <a:pt x="2561529" y="34287"/>
                </a:lnTo>
                <a:lnTo>
                  <a:pt x="2622095" y="42099"/>
                </a:lnTo>
                <a:lnTo>
                  <a:pt x="2681794" y="50659"/>
                </a:lnTo>
                <a:lnTo>
                  <a:pt x="2740594" y="59955"/>
                </a:lnTo>
                <a:lnTo>
                  <a:pt x="2798459" y="69972"/>
                </a:lnTo>
                <a:lnTo>
                  <a:pt x="2855355" y="80697"/>
                </a:lnTo>
                <a:lnTo>
                  <a:pt x="2911247" y="92116"/>
                </a:lnTo>
                <a:lnTo>
                  <a:pt x="2966099" y="104215"/>
                </a:lnTo>
                <a:lnTo>
                  <a:pt x="3019879" y="116979"/>
                </a:lnTo>
                <a:lnTo>
                  <a:pt x="3072550" y="130396"/>
                </a:lnTo>
                <a:lnTo>
                  <a:pt x="3124078" y="144451"/>
                </a:lnTo>
                <a:lnTo>
                  <a:pt x="3174428" y="159129"/>
                </a:lnTo>
                <a:lnTo>
                  <a:pt x="3223566" y="174419"/>
                </a:lnTo>
                <a:lnTo>
                  <a:pt x="3271458" y="190304"/>
                </a:lnTo>
                <a:lnTo>
                  <a:pt x="3318067" y="206772"/>
                </a:lnTo>
                <a:lnTo>
                  <a:pt x="3363360" y="223809"/>
                </a:lnTo>
                <a:lnTo>
                  <a:pt x="3407302" y="241401"/>
                </a:lnTo>
                <a:lnTo>
                  <a:pt x="3449858" y="259533"/>
                </a:lnTo>
                <a:lnTo>
                  <a:pt x="3490993" y="278192"/>
                </a:lnTo>
                <a:lnTo>
                  <a:pt x="3530674" y="297365"/>
                </a:lnTo>
                <a:lnTo>
                  <a:pt x="3568864" y="317036"/>
                </a:lnTo>
                <a:lnTo>
                  <a:pt x="3605529" y="337193"/>
                </a:lnTo>
                <a:lnTo>
                  <a:pt x="3640636" y="357821"/>
                </a:lnTo>
                <a:lnTo>
                  <a:pt x="3674148" y="378906"/>
                </a:lnTo>
                <a:lnTo>
                  <a:pt x="3706031" y="400435"/>
                </a:lnTo>
                <a:lnTo>
                  <a:pt x="3764773" y="444768"/>
                </a:lnTo>
                <a:lnTo>
                  <a:pt x="3816583" y="490708"/>
                </a:lnTo>
                <a:lnTo>
                  <a:pt x="3861184" y="538145"/>
                </a:lnTo>
                <a:lnTo>
                  <a:pt x="3898299" y="586966"/>
                </a:lnTo>
                <a:lnTo>
                  <a:pt x="3927649" y="637061"/>
                </a:lnTo>
                <a:lnTo>
                  <a:pt x="3948957" y="688318"/>
                </a:lnTo>
                <a:lnTo>
                  <a:pt x="3961945" y="740627"/>
                </a:lnTo>
                <a:lnTo>
                  <a:pt x="3966337" y="793876"/>
                </a:lnTo>
                <a:lnTo>
                  <a:pt x="3965233" y="820612"/>
                </a:lnTo>
                <a:lnTo>
                  <a:pt x="3956508" y="873405"/>
                </a:lnTo>
                <a:lnTo>
                  <a:pt x="3939326" y="925202"/>
                </a:lnTo>
                <a:lnTo>
                  <a:pt x="3913962" y="975892"/>
                </a:lnTo>
                <a:lnTo>
                  <a:pt x="3880695" y="1025364"/>
                </a:lnTo>
                <a:lnTo>
                  <a:pt x="3839802" y="1073507"/>
                </a:lnTo>
                <a:lnTo>
                  <a:pt x="3791562" y="1120209"/>
                </a:lnTo>
                <a:lnTo>
                  <a:pt x="3736251" y="1165359"/>
                </a:lnTo>
                <a:lnTo>
                  <a:pt x="3674148" y="1208847"/>
                </a:lnTo>
                <a:lnTo>
                  <a:pt x="3640636" y="1229932"/>
                </a:lnTo>
                <a:lnTo>
                  <a:pt x="3605529" y="1250560"/>
                </a:lnTo>
                <a:lnTo>
                  <a:pt x="3568864" y="1270717"/>
                </a:lnTo>
                <a:lnTo>
                  <a:pt x="3530674" y="1290388"/>
                </a:lnTo>
                <a:lnTo>
                  <a:pt x="3490993" y="1309561"/>
                </a:lnTo>
                <a:lnTo>
                  <a:pt x="3449858" y="1328220"/>
                </a:lnTo>
                <a:lnTo>
                  <a:pt x="3407302" y="1346352"/>
                </a:lnTo>
                <a:lnTo>
                  <a:pt x="3363360" y="1363944"/>
                </a:lnTo>
                <a:lnTo>
                  <a:pt x="3318067" y="1380981"/>
                </a:lnTo>
                <a:lnTo>
                  <a:pt x="3271458" y="1397449"/>
                </a:lnTo>
                <a:lnTo>
                  <a:pt x="3223566" y="1413334"/>
                </a:lnTo>
                <a:lnTo>
                  <a:pt x="3174428" y="1428624"/>
                </a:lnTo>
                <a:lnTo>
                  <a:pt x="3124078" y="1443302"/>
                </a:lnTo>
                <a:lnTo>
                  <a:pt x="3072550" y="1457357"/>
                </a:lnTo>
                <a:lnTo>
                  <a:pt x="3019879" y="1470774"/>
                </a:lnTo>
                <a:lnTo>
                  <a:pt x="2966099" y="1483538"/>
                </a:lnTo>
                <a:lnTo>
                  <a:pt x="2911247" y="1495637"/>
                </a:lnTo>
                <a:lnTo>
                  <a:pt x="2855355" y="1507056"/>
                </a:lnTo>
                <a:lnTo>
                  <a:pt x="2798459" y="1517781"/>
                </a:lnTo>
                <a:lnTo>
                  <a:pt x="2740594" y="1527798"/>
                </a:lnTo>
                <a:lnTo>
                  <a:pt x="2681794" y="1537094"/>
                </a:lnTo>
                <a:lnTo>
                  <a:pt x="2622095" y="1545654"/>
                </a:lnTo>
                <a:lnTo>
                  <a:pt x="2561529" y="1553466"/>
                </a:lnTo>
                <a:lnTo>
                  <a:pt x="2500134" y="1560514"/>
                </a:lnTo>
                <a:lnTo>
                  <a:pt x="2437942" y="1566784"/>
                </a:lnTo>
                <a:lnTo>
                  <a:pt x="2374989" y="1572264"/>
                </a:lnTo>
                <a:lnTo>
                  <a:pt x="2311310" y="1576939"/>
                </a:lnTo>
                <a:lnTo>
                  <a:pt x="2246939" y="1580795"/>
                </a:lnTo>
                <a:lnTo>
                  <a:pt x="2181911" y="1583819"/>
                </a:lnTo>
                <a:lnTo>
                  <a:pt x="2116261" y="1585995"/>
                </a:lnTo>
                <a:lnTo>
                  <a:pt x="2050023" y="1587312"/>
                </a:lnTo>
                <a:lnTo>
                  <a:pt x="1983232" y="1587753"/>
                </a:lnTo>
                <a:lnTo>
                  <a:pt x="1916433" y="1587312"/>
                </a:lnTo>
                <a:lnTo>
                  <a:pt x="1850187" y="1585995"/>
                </a:lnTo>
                <a:lnTo>
                  <a:pt x="1784530" y="1583819"/>
                </a:lnTo>
                <a:lnTo>
                  <a:pt x="1719495" y="1580795"/>
                </a:lnTo>
                <a:lnTo>
                  <a:pt x="1655118" y="1576939"/>
                </a:lnTo>
                <a:lnTo>
                  <a:pt x="1591432" y="1572264"/>
                </a:lnTo>
                <a:lnTo>
                  <a:pt x="1528474" y="1566784"/>
                </a:lnTo>
                <a:lnTo>
                  <a:pt x="1466277" y="1560514"/>
                </a:lnTo>
                <a:lnTo>
                  <a:pt x="1404876" y="1553466"/>
                </a:lnTo>
                <a:lnTo>
                  <a:pt x="1344305" y="1545654"/>
                </a:lnTo>
                <a:lnTo>
                  <a:pt x="1284601" y="1537094"/>
                </a:lnTo>
                <a:lnTo>
                  <a:pt x="1225797" y="1527798"/>
                </a:lnTo>
                <a:lnTo>
                  <a:pt x="1167927" y="1517781"/>
                </a:lnTo>
                <a:lnTo>
                  <a:pt x="1111027" y="1507056"/>
                </a:lnTo>
                <a:lnTo>
                  <a:pt x="1055132" y="1495637"/>
                </a:lnTo>
                <a:lnTo>
                  <a:pt x="1000275" y="1483538"/>
                </a:lnTo>
                <a:lnTo>
                  <a:pt x="946493" y="1470774"/>
                </a:lnTo>
                <a:lnTo>
                  <a:pt x="893819" y="1457357"/>
                </a:lnTo>
                <a:lnTo>
                  <a:pt x="842287" y="1443302"/>
                </a:lnTo>
                <a:lnTo>
                  <a:pt x="791934" y="1428624"/>
                </a:lnTo>
                <a:lnTo>
                  <a:pt x="742793" y="1413334"/>
                </a:lnTo>
                <a:lnTo>
                  <a:pt x="694900" y="1397449"/>
                </a:lnTo>
                <a:lnTo>
                  <a:pt x="648288" y="1380981"/>
                </a:lnTo>
                <a:lnTo>
                  <a:pt x="602993" y="1363944"/>
                </a:lnTo>
                <a:lnTo>
                  <a:pt x="559049" y="1346352"/>
                </a:lnTo>
                <a:lnTo>
                  <a:pt x="516491" y="1328220"/>
                </a:lnTo>
                <a:lnTo>
                  <a:pt x="475354" y="1309561"/>
                </a:lnTo>
                <a:lnTo>
                  <a:pt x="435672" y="1290388"/>
                </a:lnTo>
                <a:lnTo>
                  <a:pt x="397481" y="1270717"/>
                </a:lnTo>
                <a:lnTo>
                  <a:pt x="360814" y="1250560"/>
                </a:lnTo>
                <a:lnTo>
                  <a:pt x="325707" y="1229932"/>
                </a:lnTo>
                <a:lnTo>
                  <a:pt x="292193" y="1208847"/>
                </a:lnTo>
                <a:lnTo>
                  <a:pt x="260309" y="1187318"/>
                </a:lnTo>
                <a:lnTo>
                  <a:pt x="201566" y="1142985"/>
                </a:lnTo>
                <a:lnTo>
                  <a:pt x="149755" y="1097045"/>
                </a:lnTo>
                <a:lnTo>
                  <a:pt x="105153" y="1049608"/>
                </a:lnTo>
                <a:lnTo>
                  <a:pt x="68038" y="1000787"/>
                </a:lnTo>
                <a:lnTo>
                  <a:pt x="38687" y="950692"/>
                </a:lnTo>
                <a:lnTo>
                  <a:pt x="17379" y="899435"/>
                </a:lnTo>
                <a:lnTo>
                  <a:pt x="4391" y="847126"/>
                </a:lnTo>
                <a:lnTo>
                  <a:pt x="0" y="793876"/>
                </a:lnTo>
                <a:close/>
              </a:path>
            </a:pathLst>
          </a:custGeom>
          <a:ln w="19050">
            <a:solidFill>
              <a:srgbClr val="425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4944427" y="2714620"/>
            <a:ext cx="2436019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735"/>
              </a:lnSpc>
              <a:spcBef>
                <a:spcPts val="100"/>
              </a:spcBef>
            </a:pPr>
            <a:r>
              <a:rPr sz="2400" b="1" spc="-5" dirty="0">
                <a:latin typeface="Trebuchet MS"/>
                <a:cs typeface="Trebuchet MS"/>
              </a:rPr>
              <a:t>повысить</a:t>
            </a:r>
            <a:r>
              <a:rPr sz="2400" b="1" spc="-25" dirty="0">
                <a:latin typeface="Trebuchet MS"/>
                <a:cs typeface="Trebuchet MS"/>
              </a:rPr>
              <a:t> </a:t>
            </a:r>
            <a:r>
              <a:rPr sz="2400" b="1" spc="-5" dirty="0">
                <a:latin typeface="Trebuchet MS"/>
                <a:cs typeface="Trebuchet MS"/>
              </a:rPr>
              <a:t>интерес</a:t>
            </a:r>
            <a:endParaRPr sz="2400">
              <a:latin typeface="Trebuchet MS"/>
              <a:cs typeface="Trebuchet MS"/>
            </a:endParaRPr>
          </a:p>
          <a:p>
            <a:pPr algn="ctr">
              <a:lnSpc>
                <a:spcPts val="2735"/>
              </a:lnSpc>
            </a:pPr>
            <a:r>
              <a:rPr sz="2400" b="1" dirty="0">
                <a:latin typeface="Trebuchet MS"/>
                <a:cs typeface="Trebuchet MS"/>
              </a:rPr>
              <a:t>к </a:t>
            </a:r>
            <a:r>
              <a:rPr sz="2400" b="1" spc="-5" dirty="0">
                <a:latin typeface="Trebuchet MS"/>
                <a:cs typeface="Trebuchet MS"/>
              </a:rPr>
              <a:t>изучению</a:t>
            </a:r>
            <a:r>
              <a:rPr sz="2400" b="1" spc="-90" dirty="0">
                <a:latin typeface="Trebuchet MS"/>
                <a:cs typeface="Trebuchet MS"/>
              </a:rPr>
              <a:t> </a:t>
            </a:r>
            <a:r>
              <a:rPr sz="2400" b="1" dirty="0">
                <a:latin typeface="Trebuchet MS"/>
                <a:cs typeface="Trebuchet MS"/>
              </a:rPr>
              <a:t>предмета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072033" y="4497704"/>
            <a:ext cx="3188494" cy="1701800"/>
          </a:xfrm>
          <a:custGeom>
            <a:avLst/>
            <a:gdLst/>
            <a:ahLst/>
            <a:cxnLst/>
            <a:rect l="l" t="t" r="r" b="b"/>
            <a:pathLst>
              <a:path w="4251325" h="1701800">
                <a:moveTo>
                  <a:pt x="2125599" y="0"/>
                </a:moveTo>
                <a:lnTo>
                  <a:pt x="2059396" y="404"/>
                </a:lnTo>
                <a:lnTo>
                  <a:pt x="1993697" y="1611"/>
                </a:lnTo>
                <a:lnTo>
                  <a:pt x="1928531" y="3608"/>
                </a:lnTo>
                <a:lnTo>
                  <a:pt x="1863928" y="6382"/>
                </a:lnTo>
                <a:lnTo>
                  <a:pt x="1799917" y="9924"/>
                </a:lnTo>
                <a:lnTo>
                  <a:pt x="1736527" y="14220"/>
                </a:lnTo>
                <a:lnTo>
                  <a:pt x="1673789" y="19259"/>
                </a:lnTo>
                <a:lnTo>
                  <a:pt x="1611730" y="25030"/>
                </a:lnTo>
                <a:lnTo>
                  <a:pt x="1550382" y="31519"/>
                </a:lnTo>
                <a:lnTo>
                  <a:pt x="1489772" y="38717"/>
                </a:lnTo>
                <a:lnTo>
                  <a:pt x="1429931" y="46611"/>
                </a:lnTo>
                <a:lnTo>
                  <a:pt x="1370888" y="55189"/>
                </a:lnTo>
                <a:lnTo>
                  <a:pt x="1312672" y="64439"/>
                </a:lnTo>
                <a:lnTo>
                  <a:pt x="1255313" y="74350"/>
                </a:lnTo>
                <a:lnTo>
                  <a:pt x="1198840" y="84910"/>
                </a:lnTo>
                <a:lnTo>
                  <a:pt x="1143283" y="96107"/>
                </a:lnTo>
                <a:lnTo>
                  <a:pt x="1088670" y="107929"/>
                </a:lnTo>
                <a:lnTo>
                  <a:pt x="1035032" y="120366"/>
                </a:lnTo>
                <a:lnTo>
                  <a:pt x="982397" y="133404"/>
                </a:lnTo>
                <a:lnTo>
                  <a:pt x="930796" y="147032"/>
                </a:lnTo>
                <a:lnTo>
                  <a:pt x="880257" y="161239"/>
                </a:lnTo>
                <a:lnTo>
                  <a:pt x="830811" y="176012"/>
                </a:lnTo>
                <a:lnTo>
                  <a:pt x="782485" y="191340"/>
                </a:lnTo>
                <a:lnTo>
                  <a:pt x="735310" y="207212"/>
                </a:lnTo>
                <a:lnTo>
                  <a:pt x="689316" y="223615"/>
                </a:lnTo>
                <a:lnTo>
                  <a:pt x="644531" y="240537"/>
                </a:lnTo>
                <a:lnTo>
                  <a:pt x="600985" y="257967"/>
                </a:lnTo>
                <a:lnTo>
                  <a:pt x="558707" y="275894"/>
                </a:lnTo>
                <a:lnTo>
                  <a:pt x="517727" y="294304"/>
                </a:lnTo>
                <a:lnTo>
                  <a:pt x="478075" y="313188"/>
                </a:lnTo>
                <a:lnTo>
                  <a:pt x="439779" y="332532"/>
                </a:lnTo>
                <a:lnTo>
                  <a:pt x="402869" y="352325"/>
                </a:lnTo>
                <a:lnTo>
                  <a:pt x="367374" y="372556"/>
                </a:lnTo>
                <a:lnTo>
                  <a:pt x="333324" y="393212"/>
                </a:lnTo>
                <a:lnTo>
                  <a:pt x="300749" y="414282"/>
                </a:lnTo>
                <a:lnTo>
                  <a:pt x="240138" y="457616"/>
                </a:lnTo>
                <a:lnTo>
                  <a:pt x="185776" y="502464"/>
                </a:lnTo>
                <a:lnTo>
                  <a:pt x="137900" y="548733"/>
                </a:lnTo>
                <a:lnTo>
                  <a:pt x="96744" y="596328"/>
                </a:lnTo>
                <a:lnTo>
                  <a:pt x="62543" y="645154"/>
                </a:lnTo>
                <a:lnTo>
                  <a:pt x="35533" y="695119"/>
                </a:lnTo>
                <a:lnTo>
                  <a:pt x="15949" y="746127"/>
                </a:lnTo>
                <a:lnTo>
                  <a:pt x="4026" y="798085"/>
                </a:lnTo>
                <a:lnTo>
                  <a:pt x="0" y="850900"/>
                </a:lnTo>
                <a:lnTo>
                  <a:pt x="1011" y="877400"/>
                </a:lnTo>
                <a:lnTo>
                  <a:pt x="9015" y="929784"/>
                </a:lnTo>
                <a:lnTo>
                  <a:pt x="24798" y="981267"/>
                </a:lnTo>
                <a:lnTo>
                  <a:pt x="48125" y="1031754"/>
                </a:lnTo>
                <a:lnTo>
                  <a:pt x="78759" y="1081152"/>
                </a:lnTo>
                <a:lnTo>
                  <a:pt x="116467" y="1129367"/>
                </a:lnTo>
                <a:lnTo>
                  <a:pt x="161013" y="1176304"/>
                </a:lnTo>
                <a:lnTo>
                  <a:pt x="212161" y="1221869"/>
                </a:lnTo>
                <a:lnTo>
                  <a:pt x="269677" y="1265968"/>
                </a:lnTo>
                <a:lnTo>
                  <a:pt x="333324" y="1308507"/>
                </a:lnTo>
                <a:lnTo>
                  <a:pt x="367374" y="1329162"/>
                </a:lnTo>
                <a:lnTo>
                  <a:pt x="402869" y="1349391"/>
                </a:lnTo>
                <a:lnTo>
                  <a:pt x="439779" y="1369184"/>
                </a:lnTo>
                <a:lnTo>
                  <a:pt x="478075" y="1388528"/>
                </a:lnTo>
                <a:lnTo>
                  <a:pt x="517727" y="1407411"/>
                </a:lnTo>
                <a:lnTo>
                  <a:pt x="558707" y="1425821"/>
                </a:lnTo>
                <a:lnTo>
                  <a:pt x="600985" y="1443748"/>
                </a:lnTo>
                <a:lnTo>
                  <a:pt x="644531" y="1461178"/>
                </a:lnTo>
                <a:lnTo>
                  <a:pt x="689316" y="1478101"/>
                </a:lnTo>
                <a:lnTo>
                  <a:pt x="735310" y="1494504"/>
                </a:lnTo>
                <a:lnTo>
                  <a:pt x="782485" y="1510376"/>
                </a:lnTo>
                <a:lnTo>
                  <a:pt x="830811" y="1525705"/>
                </a:lnTo>
                <a:lnTo>
                  <a:pt x="880257" y="1540479"/>
                </a:lnTo>
                <a:lnTo>
                  <a:pt x="930796" y="1554687"/>
                </a:lnTo>
                <a:lnTo>
                  <a:pt x="982397" y="1568316"/>
                </a:lnTo>
                <a:lnTo>
                  <a:pt x="1035032" y="1581355"/>
                </a:lnTo>
                <a:lnTo>
                  <a:pt x="1088670" y="1593792"/>
                </a:lnTo>
                <a:lnTo>
                  <a:pt x="1143283" y="1605616"/>
                </a:lnTo>
                <a:lnTo>
                  <a:pt x="1198840" y="1616814"/>
                </a:lnTo>
                <a:lnTo>
                  <a:pt x="1255313" y="1627375"/>
                </a:lnTo>
                <a:lnTo>
                  <a:pt x="1312672" y="1637287"/>
                </a:lnTo>
                <a:lnTo>
                  <a:pt x="1370888" y="1646539"/>
                </a:lnTo>
                <a:lnTo>
                  <a:pt x="1429931" y="1655118"/>
                </a:lnTo>
                <a:lnTo>
                  <a:pt x="1489772" y="1663012"/>
                </a:lnTo>
                <a:lnTo>
                  <a:pt x="1550382" y="1670211"/>
                </a:lnTo>
                <a:lnTo>
                  <a:pt x="1611730" y="1676702"/>
                </a:lnTo>
                <a:lnTo>
                  <a:pt x="1673789" y="1682473"/>
                </a:lnTo>
                <a:lnTo>
                  <a:pt x="1736527" y="1687513"/>
                </a:lnTo>
                <a:lnTo>
                  <a:pt x="1799917" y="1691810"/>
                </a:lnTo>
                <a:lnTo>
                  <a:pt x="1863928" y="1695352"/>
                </a:lnTo>
                <a:lnTo>
                  <a:pt x="1928531" y="1698127"/>
                </a:lnTo>
                <a:lnTo>
                  <a:pt x="1993697" y="1700124"/>
                </a:lnTo>
                <a:lnTo>
                  <a:pt x="2059396" y="1701331"/>
                </a:lnTo>
                <a:lnTo>
                  <a:pt x="2125599" y="1701736"/>
                </a:lnTo>
                <a:lnTo>
                  <a:pt x="2191808" y="1701331"/>
                </a:lnTo>
                <a:lnTo>
                  <a:pt x="2257514" y="1700124"/>
                </a:lnTo>
                <a:lnTo>
                  <a:pt x="2322685" y="1698127"/>
                </a:lnTo>
                <a:lnTo>
                  <a:pt x="2387294" y="1695352"/>
                </a:lnTo>
                <a:lnTo>
                  <a:pt x="2451310" y="1691810"/>
                </a:lnTo>
                <a:lnTo>
                  <a:pt x="2514703" y="1687513"/>
                </a:lnTo>
                <a:lnTo>
                  <a:pt x="2577446" y="1682473"/>
                </a:lnTo>
                <a:lnTo>
                  <a:pt x="2639508" y="1676702"/>
                </a:lnTo>
                <a:lnTo>
                  <a:pt x="2700860" y="1670211"/>
                </a:lnTo>
                <a:lnTo>
                  <a:pt x="2761472" y="1663012"/>
                </a:lnTo>
                <a:lnTo>
                  <a:pt x="2821315" y="1655118"/>
                </a:lnTo>
                <a:lnTo>
                  <a:pt x="2880361" y="1646539"/>
                </a:lnTo>
                <a:lnTo>
                  <a:pt x="2938578" y="1637287"/>
                </a:lnTo>
                <a:lnTo>
                  <a:pt x="2995938" y="1627375"/>
                </a:lnTo>
                <a:lnTo>
                  <a:pt x="3052412" y="1616814"/>
                </a:lnTo>
                <a:lnTo>
                  <a:pt x="3107970" y="1605616"/>
                </a:lnTo>
                <a:lnTo>
                  <a:pt x="3162583" y="1593792"/>
                </a:lnTo>
                <a:lnTo>
                  <a:pt x="3216221" y="1581355"/>
                </a:lnTo>
                <a:lnTo>
                  <a:pt x="3268856" y="1568316"/>
                </a:lnTo>
                <a:lnTo>
                  <a:pt x="3320457" y="1554687"/>
                </a:lnTo>
                <a:lnTo>
                  <a:pt x="3370995" y="1540479"/>
                </a:lnTo>
                <a:lnTo>
                  <a:pt x="3420441" y="1525705"/>
                </a:lnTo>
                <a:lnTo>
                  <a:pt x="3468765" y="1510376"/>
                </a:lnTo>
                <a:lnTo>
                  <a:pt x="3515938" y="1494504"/>
                </a:lnTo>
                <a:lnTo>
                  <a:pt x="3561931" y="1478101"/>
                </a:lnTo>
                <a:lnTo>
                  <a:pt x="3606715" y="1461178"/>
                </a:lnTo>
                <a:lnTo>
                  <a:pt x="3650259" y="1443748"/>
                </a:lnTo>
                <a:lnTo>
                  <a:pt x="3692535" y="1425821"/>
                </a:lnTo>
                <a:lnTo>
                  <a:pt x="3733512" y="1407411"/>
                </a:lnTo>
                <a:lnTo>
                  <a:pt x="3773163" y="1388528"/>
                </a:lnTo>
                <a:lnTo>
                  <a:pt x="3811457" y="1369184"/>
                </a:lnTo>
                <a:lnTo>
                  <a:pt x="3848364" y="1349391"/>
                </a:lnTo>
                <a:lnTo>
                  <a:pt x="3883857" y="1329162"/>
                </a:lnTo>
                <a:lnTo>
                  <a:pt x="3917904" y="1308507"/>
                </a:lnTo>
                <a:lnTo>
                  <a:pt x="3950477" y="1287438"/>
                </a:lnTo>
                <a:lnTo>
                  <a:pt x="4011084" y="1244108"/>
                </a:lnTo>
                <a:lnTo>
                  <a:pt x="4065440" y="1199264"/>
                </a:lnTo>
                <a:lnTo>
                  <a:pt x="4113312" y="1153001"/>
                </a:lnTo>
                <a:lnTo>
                  <a:pt x="4154464" y="1105413"/>
                </a:lnTo>
                <a:lnTo>
                  <a:pt x="4188661" y="1056595"/>
                </a:lnTo>
                <a:lnTo>
                  <a:pt x="4215668" y="1006641"/>
                </a:lnTo>
                <a:lnTo>
                  <a:pt x="4235250" y="955644"/>
                </a:lnTo>
                <a:lnTo>
                  <a:pt x="4247171" y="903699"/>
                </a:lnTo>
                <a:lnTo>
                  <a:pt x="4251198" y="850900"/>
                </a:lnTo>
                <a:lnTo>
                  <a:pt x="4250186" y="824391"/>
                </a:lnTo>
                <a:lnTo>
                  <a:pt x="4242183" y="771993"/>
                </a:lnTo>
                <a:lnTo>
                  <a:pt x="4226402" y="720498"/>
                </a:lnTo>
                <a:lnTo>
                  <a:pt x="4203078" y="670000"/>
                </a:lnTo>
                <a:lnTo>
                  <a:pt x="4172447" y="620593"/>
                </a:lnTo>
                <a:lnTo>
                  <a:pt x="4134743" y="572370"/>
                </a:lnTo>
                <a:lnTo>
                  <a:pt x="4090201" y="525427"/>
                </a:lnTo>
                <a:lnTo>
                  <a:pt x="4039058" y="479857"/>
                </a:lnTo>
                <a:lnTo>
                  <a:pt x="3981547" y="435754"/>
                </a:lnTo>
                <a:lnTo>
                  <a:pt x="3917904" y="393212"/>
                </a:lnTo>
                <a:lnTo>
                  <a:pt x="3883857" y="372556"/>
                </a:lnTo>
                <a:lnTo>
                  <a:pt x="3848364" y="352325"/>
                </a:lnTo>
                <a:lnTo>
                  <a:pt x="3811457" y="332532"/>
                </a:lnTo>
                <a:lnTo>
                  <a:pt x="3773163" y="313188"/>
                </a:lnTo>
                <a:lnTo>
                  <a:pt x="3733512" y="294304"/>
                </a:lnTo>
                <a:lnTo>
                  <a:pt x="3692535" y="275894"/>
                </a:lnTo>
                <a:lnTo>
                  <a:pt x="3650259" y="257967"/>
                </a:lnTo>
                <a:lnTo>
                  <a:pt x="3606715" y="240537"/>
                </a:lnTo>
                <a:lnTo>
                  <a:pt x="3561931" y="223615"/>
                </a:lnTo>
                <a:lnTo>
                  <a:pt x="3515938" y="207212"/>
                </a:lnTo>
                <a:lnTo>
                  <a:pt x="3468765" y="191340"/>
                </a:lnTo>
                <a:lnTo>
                  <a:pt x="3420441" y="176012"/>
                </a:lnTo>
                <a:lnTo>
                  <a:pt x="3370995" y="161239"/>
                </a:lnTo>
                <a:lnTo>
                  <a:pt x="3320457" y="147032"/>
                </a:lnTo>
                <a:lnTo>
                  <a:pt x="3268856" y="133404"/>
                </a:lnTo>
                <a:lnTo>
                  <a:pt x="3216221" y="120366"/>
                </a:lnTo>
                <a:lnTo>
                  <a:pt x="3162583" y="107929"/>
                </a:lnTo>
                <a:lnTo>
                  <a:pt x="3107970" y="96107"/>
                </a:lnTo>
                <a:lnTo>
                  <a:pt x="3052412" y="84910"/>
                </a:lnTo>
                <a:lnTo>
                  <a:pt x="2995938" y="74350"/>
                </a:lnTo>
                <a:lnTo>
                  <a:pt x="2938578" y="64439"/>
                </a:lnTo>
                <a:lnTo>
                  <a:pt x="2880361" y="55189"/>
                </a:lnTo>
                <a:lnTo>
                  <a:pt x="2821315" y="46611"/>
                </a:lnTo>
                <a:lnTo>
                  <a:pt x="2761472" y="38717"/>
                </a:lnTo>
                <a:lnTo>
                  <a:pt x="2700860" y="31519"/>
                </a:lnTo>
                <a:lnTo>
                  <a:pt x="2639508" y="25030"/>
                </a:lnTo>
                <a:lnTo>
                  <a:pt x="2577446" y="19259"/>
                </a:lnTo>
                <a:lnTo>
                  <a:pt x="2514703" y="14220"/>
                </a:lnTo>
                <a:lnTo>
                  <a:pt x="2451310" y="9924"/>
                </a:lnTo>
                <a:lnTo>
                  <a:pt x="2387294" y="6382"/>
                </a:lnTo>
                <a:lnTo>
                  <a:pt x="2322685" y="3608"/>
                </a:lnTo>
                <a:lnTo>
                  <a:pt x="2257514" y="1611"/>
                </a:lnTo>
                <a:lnTo>
                  <a:pt x="2191808" y="404"/>
                </a:lnTo>
                <a:lnTo>
                  <a:pt x="21255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072033" y="4497704"/>
            <a:ext cx="3188494" cy="1701800"/>
          </a:xfrm>
          <a:custGeom>
            <a:avLst/>
            <a:gdLst/>
            <a:ahLst/>
            <a:cxnLst/>
            <a:rect l="l" t="t" r="r" b="b"/>
            <a:pathLst>
              <a:path w="4251325" h="1701800">
                <a:moveTo>
                  <a:pt x="0" y="850900"/>
                </a:moveTo>
                <a:lnTo>
                  <a:pt x="4026" y="798085"/>
                </a:lnTo>
                <a:lnTo>
                  <a:pt x="15949" y="746127"/>
                </a:lnTo>
                <a:lnTo>
                  <a:pt x="35533" y="695119"/>
                </a:lnTo>
                <a:lnTo>
                  <a:pt x="62543" y="645154"/>
                </a:lnTo>
                <a:lnTo>
                  <a:pt x="96744" y="596328"/>
                </a:lnTo>
                <a:lnTo>
                  <a:pt x="137900" y="548733"/>
                </a:lnTo>
                <a:lnTo>
                  <a:pt x="185776" y="502464"/>
                </a:lnTo>
                <a:lnTo>
                  <a:pt x="240138" y="457616"/>
                </a:lnTo>
                <a:lnTo>
                  <a:pt x="300749" y="414282"/>
                </a:lnTo>
                <a:lnTo>
                  <a:pt x="333324" y="393212"/>
                </a:lnTo>
                <a:lnTo>
                  <a:pt x="367374" y="372556"/>
                </a:lnTo>
                <a:lnTo>
                  <a:pt x="402869" y="352325"/>
                </a:lnTo>
                <a:lnTo>
                  <a:pt x="439779" y="332532"/>
                </a:lnTo>
                <a:lnTo>
                  <a:pt x="478075" y="313188"/>
                </a:lnTo>
                <a:lnTo>
                  <a:pt x="517727" y="294304"/>
                </a:lnTo>
                <a:lnTo>
                  <a:pt x="558707" y="275894"/>
                </a:lnTo>
                <a:lnTo>
                  <a:pt x="600985" y="257967"/>
                </a:lnTo>
                <a:lnTo>
                  <a:pt x="644531" y="240537"/>
                </a:lnTo>
                <a:lnTo>
                  <a:pt x="689316" y="223615"/>
                </a:lnTo>
                <a:lnTo>
                  <a:pt x="735310" y="207212"/>
                </a:lnTo>
                <a:lnTo>
                  <a:pt x="782485" y="191340"/>
                </a:lnTo>
                <a:lnTo>
                  <a:pt x="830811" y="176012"/>
                </a:lnTo>
                <a:lnTo>
                  <a:pt x="880257" y="161239"/>
                </a:lnTo>
                <a:lnTo>
                  <a:pt x="930796" y="147032"/>
                </a:lnTo>
                <a:lnTo>
                  <a:pt x="982397" y="133404"/>
                </a:lnTo>
                <a:lnTo>
                  <a:pt x="1035032" y="120366"/>
                </a:lnTo>
                <a:lnTo>
                  <a:pt x="1088670" y="107929"/>
                </a:lnTo>
                <a:lnTo>
                  <a:pt x="1143283" y="96107"/>
                </a:lnTo>
                <a:lnTo>
                  <a:pt x="1198840" y="84910"/>
                </a:lnTo>
                <a:lnTo>
                  <a:pt x="1255313" y="74350"/>
                </a:lnTo>
                <a:lnTo>
                  <a:pt x="1312672" y="64439"/>
                </a:lnTo>
                <a:lnTo>
                  <a:pt x="1370888" y="55189"/>
                </a:lnTo>
                <a:lnTo>
                  <a:pt x="1429931" y="46611"/>
                </a:lnTo>
                <a:lnTo>
                  <a:pt x="1489772" y="38717"/>
                </a:lnTo>
                <a:lnTo>
                  <a:pt x="1550382" y="31519"/>
                </a:lnTo>
                <a:lnTo>
                  <a:pt x="1611730" y="25030"/>
                </a:lnTo>
                <a:lnTo>
                  <a:pt x="1673789" y="19259"/>
                </a:lnTo>
                <a:lnTo>
                  <a:pt x="1736527" y="14220"/>
                </a:lnTo>
                <a:lnTo>
                  <a:pt x="1799917" y="9924"/>
                </a:lnTo>
                <a:lnTo>
                  <a:pt x="1863928" y="6382"/>
                </a:lnTo>
                <a:lnTo>
                  <a:pt x="1928531" y="3608"/>
                </a:lnTo>
                <a:lnTo>
                  <a:pt x="1993697" y="1611"/>
                </a:lnTo>
                <a:lnTo>
                  <a:pt x="2059396" y="404"/>
                </a:lnTo>
                <a:lnTo>
                  <a:pt x="2125599" y="0"/>
                </a:lnTo>
                <a:lnTo>
                  <a:pt x="2191808" y="404"/>
                </a:lnTo>
                <a:lnTo>
                  <a:pt x="2257514" y="1611"/>
                </a:lnTo>
                <a:lnTo>
                  <a:pt x="2322685" y="3608"/>
                </a:lnTo>
                <a:lnTo>
                  <a:pt x="2387294" y="6382"/>
                </a:lnTo>
                <a:lnTo>
                  <a:pt x="2451310" y="9924"/>
                </a:lnTo>
                <a:lnTo>
                  <a:pt x="2514703" y="14220"/>
                </a:lnTo>
                <a:lnTo>
                  <a:pt x="2577446" y="19259"/>
                </a:lnTo>
                <a:lnTo>
                  <a:pt x="2639508" y="25030"/>
                </a:lnTo>
                <a:lnTo>
                  <a:pt x="2700860" y="31519"/>
                </a:lnTo>
                <a:lnTo>
                  <a:pt x="2761472" y="38717"/>
                </a:lnTo>
                <a:lnTo>
                  <a:pt x="2821315" y="46611"/>
                </a:lnTo>
                <a:lnTo>
                  <a:pt x="2880361" y="55189"/>
                </a:lnTo>
                <a:lnTo>
                  <a:pt x="2938578" y="64439"/>
                </a:lnTo>
                <a:lnTo>
                  <a:pt x="2995938" y="74350"/>
                </a:lnTo>
                <a:lnTo>
                  <a:pt x="3052412" y="84910"/>
                </a:lnTo>
                <a:lnTo>
                  <a:pt x="3107970" y="96107"/>
                </a:lnTo>
                <a:lnTo>
                  <a:pt x="3162583" y="107929"/>
                </a:lnTo>
                <a:lnTo>
                  <a:pt x="3216221" y="120366"/>
                </a:lnTo>
                <a:lnTo>
                  <a:pt x="3268856" y="133404"/>
                </a:lnTo>
                <a:lnTo>
                  <a:pt x="3320457" y="147032"/>
                </a:lnTo>
                <a:lnTo>
                  <a:pt x="3370995" y="161239"/>
                </a:lnTo>
                <a:lnTo>
                  <a:pt x="3420441" y="176012"/>
                </a:lnTo>
                <a:lnTo>
                  <a:pt x="3468765" y="191340"/>
                </a:lnTo>
                <a:lnTo>
                  <a:pt x="3515938" y="207212"/>
                </a:lnTo>
                <a:lnTo>
                  <a:pt x="3561931" y="223615"/>
                </a:lnTo>
                <a:lnTo>
                  <a:pt x="3606715" y="240537"/>
                </a:lnTo>
                <a:lnTo>
                  <a:pt x="3650259" y="257967"/>
                </a:lnTo>
                <a:lnTo>
                  <a:pt x="3692535" y="275894"/>
                </a:lnTo>
                <a:lnTo>
                  <a:pt x="3733512" y="294304"/>
                </a:lnTo>
                <a:lnTo>
                  <a:pt x="3773163" y="313188"/>
                </a:lnTo>
                <a:lnTo>
                  <a:pt x="3811457" y="332532"/>
                </a:lnTo>
                <a:lnTo>
                  <a:pt x="3848364" y="352325"/>
                </a:lnTo>
                <a:lnTo>
                  <a:pt x="3883857" y="372556"/>
                </a:lnTo>
                <a:lnTo>
                  <a:pt x="3917904" y="393212"/>
                </a:lnTo>
                <a:lnTo>
                  <a:pt x="3950477" y="414282"/>
                </a:lnTo>
                <a:lnTo>
                  <a:pt x="4011084" y="457616"/>
                </a:lnTo>
                <a:lnTo>
                  <a:pt x="4065440" y="502464"/>
                </a:lnTo>
                <a:lnTo>
                  <a:pt x="4113312" y="548733"/>
                </a:lnTo>
                <a:lnTo>
                  <a:pt x="4154464" y="596328"/>
                </a:lnTo>
                <a:lnTo>
                  <a:pt x="4188661" y="645154"/>
                </a:lnTo>
                <a:lnTo>
                  <a:pt x="4215668" y="695119"/>
                </a:lnTo>
                <a:lnTo>
                  <a:pt x="4235250" y="746127"/>
                </a:lnTo>
                <a:lnTo>
                  <a:pt x="4247171" y="798085"/>
                </a:lnTo>
                <a:lnTo>
                  <a:pt x="4251198" y="850900"/>
                </a:lnTo>
                <a:lnTo>
                  <a:pt x="4250186" y="877400"/>
                </a:lnTo>
                <a:lnTo>
                  <a:pt x="4242183" y="929784"/>
                </a:lnTo>
                <a:lnTo>
                  <a:pt x="4226402" y="981267"/>
                </a:lnTo>
                <a:lnTo>
                  <a:pt x="4203078" y="1031754"/>
                </a:lnTo>
                <a:lnTo>
                  <a:pt x="4172447" y="1081152"/>
                </a:lnTo>
                <a:lnTo>
                  <a:pt x="4134743" y="1129367"/>
                </a:lnTo>
                <a:lnTo>
                  <a:pt x="4090201" y="1176304"/>
                </a:lnTo>
                <a:lnTo>
                  <a:pt x="4039058" y="1221869"/>
                </a:lnTo>
                <a:lnTo>
                  <a:pt x="3981547" y="1265968"/>
                </a:lnTo>
                <a:lnTo>
                  <a:pt x="3917904" y="1308507"/>
                </a:lnTo>
                <a:lnTo>
                  <a:pt x="3883857" y="1329162"/>
                </a:lnTo>
                <a:lnTo>
                  <a:pt x="3848364" y="1349391"/>
                </a:lnTo>
                <a:lnTo>
                  <a:pt x="3811457" y="1369184"/>
                </a:lnTo>
                <a:lnTo>
                  <a:pt x="3773163" y="1388528"/>
                </a:lnTo>
                <a:lnTo>
                  <a:pt x="3733512" y="1407411"/>
                </a:lnTo>
                <a:lnTo>
                  <a:pt x="3692535" y="1425821"/>
                </a:lnTo>
                <a:lnTo>
                  <a:pt x="3650259" y="1443748"/>
                </a:lnTo>
                <a:lnTo>
                  <a:pt x="3606715" y="1461178"/>
                </a:lnTo>
                <a:lnTo>
                  <a:pt x="3561931" y="1478101"/>
                </a:lnTo>
                <a:lnTo>
                  <a:pt x="3515938" y="1494504"/>
                </a:lnTo>
                <a:lnTo>
                  <a:pt x="3468765" y="1510376"/>
                </a:lnTo>
                <a:lnTo>
                  <a:pt x="3420441" y="1525705"/>
                </a:lnTo>
                <a:lnTo>
                  <a:pt x="3370995" y="1540479"/>
                </a:lnTo>
                <a:lnTo>
                  <a:pt x="3320457" y="1554687"/>
                </a:lnTo>
                <a:lnTo>
                  <a:pt x="3268856" y="1568316"/>
                </a:lnTo>
                <a:lnTo>
                  <a:pt x="3216221" y="1581355"/>
                </a:lnTo>
                <a:lnTo>
                  <a:pt x="3162583" y="1593792"/>
                </a:lnTo>
                <a:lnTo>
                  <a:pt x="3107970" y="1605616"/>
                </a:lnTo>
                <a:lnTo>
                  <a:pt x="3052412" y="1616814"/>
                </a:lnTo>
                <a:lnTo>
                  <a:pt x="2995938" y="1627375"/>
                </a:lnTo>
                <a:lnTo>
                  <a:pt x="2938578" y="1637287"/>
                </a:lnTo>
                <a:lnTo>
                  <a:pt x="2880361" y="1646539"/>
                </a:lnTo>
                <a:lnTo>
                  <a:pt x="2821315" y="1655118"/>
                </a:lnTo>
                <a:lnTo>
                  <a:pt x="2761472" y="1663012"/>
                </a:lnTo>
                <a:lnTo>
                  <a:pt x="2700860" y="1670211"/>
                </a:lnTo>
                <a:lnTo>
                  <a:pt x="2639508" y="1676702"/>
                </a:lnTo>
                <a:lnTo>
                  <a:pt x="2577446" y="1682473"/>
                </a:lnTo>
                <a:lnTo>
                  <a:pt x="2514703" y="1687513"/>
                </a:lnTo>
                <a:lnTo>
                  <a:pt x="2451310" y="1691810"/>
                </a:lnTo>
                <a:lnTo>
                  <a:pt x="2387294" y="1695352"/>
                </a:lnTo>
                <a:lnTo>
                  <a:pt x="2322685" y="1698127"/>
                </a:lnTo>
                <a:lnTo>
                  <a:pt x="2257514" y="1700124"/>
                </a:lnTo>
                <a:lnTo>
                  <a:pt x="2191808" y="1701331"/>
                </a:lnTo>
                <a:lnTo>
                  <a:pt x="2125599" y="1701736"/>
                </a:lnTo>
                <a:lnTo>
                  <a:pt x="2059396" y="1701331"/>
                </a:lnTo>
                <a:lnTo>
                  <a:pt x="1993697" y="1700124"/>
                </a:lnTo>
                <a:lnTo>
                  <a:pt x="1928531" y="1698127"/>
                </a:lnTo>
                <a:lnTo>
                  <a:pt x="1863928" y="1695352"/>
                </a:lnTo>
                <a:lnTo>
                  <a:pt x="1799917" y="1691810"/>
                </a:lnTo>
                <a:lnTo>
                  <a:pt x="1736527" y="1687513"/>
                </a:lnTo>
                <a:lnTo>
                  <a:pt x="1673789" y="1682473"/>
                </a:lnTo>
                <a:lnTo>
                  <a:pt x="1611730" y="1676702"/>
                </a:lnTo>
                <a:lnTo>
                  <a:pt x="1550382" y="1670211"/>
                </a:lnTo>
                <a:lnTo>
                  <a:pt x="1489772" y="1663012"/>
                </a:lnTo>
                <a:lnTo>
                  <a:pt x="1429931" y="1655118"/>
                </a:lnTo>
                <a:lnTo>
                  <a:pt x="1370888" y="1646539"/>
                </a:lnTo>
                <a:lnTo>
                  <a:pt x="1312672" y="1637287"/>
                </a:lnTo>
                <a:lnTo>
                  <a:pt x="1255313" y="1627375"/>
                </a:lnTo>
                <a:lnTo>
                  <a:pt x="1198840" y="1616814"/>
                </a:lnTo>
                <a:lnTo>
                  <a:pt x="1143283" y="1605616"/>
                </a:lnTo>
                <a:lnTo>
                  <a:pt x="1088670" y="1593792"/>
                </a:lnTo>
                <a:lnTo>
                  <a:pt x="1035032" y="1581355"/>
                </a:lnTo>
                <a:lnTo>
                  <a:pt x="982397" y="1568316"/>
                </a:lnTo>
                <a:lnTo>
                  <a:pt x="930796" y="1554687"/>
                </a:lnTo>
                <a:lnTo>
                  <a:pt x="880257" y="1540479"/>
                </a:lnTo>
                <a:lnTo>
                  <a:pt x="830811" y="1525705"/>
                </a:lnTo>
                <a:lnTo>
                  <a:pt x="782485" y="1510376"/>
                </a:lnTo>
                <a:lnTo>
                  <a:pt x="735310" y="1494504"/>
                </a:lnTo>
                <a:lnTo>
                  <a:pt x="689316" y="1478101"/>
                </a:lnTo>
                <a:lnTo>
                  <a:pt x="644531" y="1461178"/>
                </a:lnTo>
                <a:lnTo>
                  <a:pt x="600985" y="1443748"/>
                </a:lnTo>
                <a:lnTo>
                  <a:pt x="558707" y="1425821"/>
                </a:lnTo>
                <a:lnTo>
                  <a:pt x="517727" y="1407411"/>
                </a:lnTo>
                <a:lnTo>
                  <a:pt x="478075" y="1388528"/>
                </a:lnTo>
                <a:lnTo>
                  <a:pt x="439779" y="1369184"/>
                </a:lnTo>
                <a:lnTo>
                  <a:pt x="402869" y="1349391"/>
                </a:lnTo>
                <a:lnTo>
                  <a:pt x="367374" y="1329162"/>
                </a:lnTo>
                <a:lnTo>
                  <a:pt x="333324" y="1308507"/>
                </a:lnTo>
                <a:lnTo>
                  <a:pt x="300749" y="1287438"/>
                </a:lnTo>
                <a:lnTo>
                  <a:pt x="240138" y="1244108"/>
                </a:lnTo>
                <a:lnTo>
                  <a:pt x="185776" y="1199264"/>
                </a:lnTo>
                <a:lnTo>
                  <a:pt x="137900" y="1153001"/>
                </a:lnTo>
                <a:lnTo>
                  <a:pt x="96744" y="1105413"/>
                </a:lnTo>
                <a:lnTo>
                  <a:pt x="62543" y="1056595"/>
                </a:lnTo>
                <a:lnTo>
                  <a:pt x="35533" y="1006641"/>
                </a:lnTo>
                <a:lnTo>
                  <a:pt x="15949" y="955644"/>
                </a:lnTo>
                <a:lnTo>
                  <a:pt x="4026" y="903699"/>
                </a:lnTo>
                <a:lnTo>
                  <a:pt x="0" y="850900"/>
                </a:lnTo>
                <a:close/>
              </a:path>
            </a:pathLst>
          </a:custGeom>
          <a:ln w="19050">
            <a:solidFill>
              <a:srgbClr val="425C9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286248" y="4714884"/>
            <a:ext cx="2928958" cy="721351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 indent="434340">
              <a:lnSpc>
                <a:spcPts val="2590"/>
              </a:lnSpc>
              <a:spcBef>
                <a:spcPts val="425"/>
              </a:spcBef>
            </a:pPr>
            <a:r>
              <a:rPr sz="2400" b="1" spc="-5" dirty="0">
                <a:latin typeface="Trebuchet MS"/>
                <a:cs typeface="Trebuchet MS"/>
              </a:rPr>
              <a:t>формировать  самостоя</a:t>
            </a:r>
            <a:r>
              <a:rPr sz="2400" b="1" spc="-15" dirty="0">
                <a:latin typeface="Trebuchet MS"/>
                <a:cs typeface="Trebuchet MS"/>
              </a:rPr>
              <a:t>т</a:t>
            </a:r>
            <a:r>
              <a:rPr sz="2400" b="1" spc="-5" dirty="0">
                <a:latin typeface="Trebuchet MS"/>
                <a:cs typeface="Trebuchet MS"/>
              </a:rPr>
              <a:t>ель</a:t>
            </a:r>
            <a:r>
              <a:rPr sz="2400" b="1" spc="5" dirty="0">
                <a:latin typeface="Trebuchet MS"/>
                <a:cs typeface="Trebuchet MS"/>
              </a:rPr>
              <a:t>н</a:t>
            </a:r>
            <a:r>
              <a:rPr sz="2400" b="1" dirty="0">
                <a:latin typeface="Trebuchet MS"/>
                <a:cs typeface="Trebuchet MS"/>
              </a:rPr>
              <a:t>ость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693188" y="2980002"/>
            <a:ext cx="205264" cy="254635"/>
          </a:xfrm>
          <a:custGeom>
            <a:avLst/>
            <a:gdLst/>
            <a:ahLst/>
            <a:cxnLst/>
            <a:rect l="l" t="t" r="r" b="b"/>
            <a:pathLst>
              <a:path w="273685" h="254635">
                <a:moveTo>
                  <a:pt x="108983" y="0"/>
                </a:moveTo>
                <a:lnTo>
                  <a:pt x="62857" y="11860"/>
                </a:lnTo>
                <a:lnTo>
                  <a:pt x="26852" y="43380"/>
                </a:lnTo>
                <a:lnTo>
                  <a:pt x="3782" y="90531"/>
                </a:lnTo>
                <a:lnTo>
                  <a:pt x="0" y="114337"/>
                </a:lnTo>
                <a:lnTo>
                  <a:pt x="1599" y="137929"/>
                </a:lnTo>
                <a:lnTo>
                  <a:pt x="20534" y="183370"/>
                </a:lnTo>
                <a:lnTo>
                  <a:pt x="57681" y="220136"/>
                </a:lnTo>
                <a:lnTo>
                  <a:pt x="111097" y="246469"/>
                </a:lnTo>
                <a:lnTo>
                  <a:pt x="163587" y="254557"/>
                </a:lnTo>
                <a:lnTo>
                  <a:pt x="187928" y="251005"/>
                </a:lnTo>
                <a:lnTo>
                  <a:pt x="210169" y="242573"/>
                </a:lnTo>
                <a:lnTo>
                  <a:pt x="229647" y="229272"/>
                </a:lnTo>
                <a:lnTo>
                  <a:pt x="246364" y="211089"/>
                </a:lnTo>
                <a:lnTo>
                  <a:pt x="248251" y="207968"/>
                </a:lnTo>
                <a:lnTo>
                  <a:pt x="179768" y="207968"/>
                </a:lnTo>
                <a:lnTo>
                  <a:pt x="145835" y="206144"/>
                </a:lnTo>
                <a:lnTo>
                  <a:pt x="104616" y="190807"/>
                </a:lnTo>
                <a:lnTo>
                  <a:pt x="70469" y="168725"/>
                </a:lnTo>
                <a:lnTo>
                  <a:pt x="42699" y="127714"/>
                </a:lnTo>
                <a:lnTo>
                  <a:pt x="40576" y="113131"/>
                </a:lnTo>
                <a:lnTo>
                  <a:pt x="42215" y="98428"/>
                </a:lnTo>
                <a:lnTo>
                  <a:pt x="47593" y="83619"/>
                </a:lnTo>
                <a:lnTo>
                  <a:pt x="66690" y="58757"/>
                </a:lnTo>
                <a:lnTo>
                  <a:pt x="92932" y="47218"/>
                </a:lnTo>
                <a:lnTo>
                  <a:pt x="230693" y="47218"/>
                </a:lnTo>
                <a:lnTo>
                  <a:pt x="215431" y="34915"/>
                </a:lnTo>
                <a:lnTo>
                  <a:pt x="188690" y="19484"/>
                </a:lnTo>
                <a:lnTo>
                  <a:pt x="160851" y="8036"/>
                </a:lnTo>
                <a:lnTo>
                  <a:pt x="134286" y="1529"/>
                </a:lnTo>
                <a:lnTo>
                  <a:pt x="108983" y="0"/>
                </a:lnTo>
                <a:close/>
              </a:path>
              <a:path w="273685" h="254635">
                <a:moveTo>
                  <a:pt x="230693" y="47218"/>
                </a:moveTo>
                <a:lnTo>
                  <a:pt x="92932" y="47218"/>
                </a:lnTo>
                <a:lnTo>
                  <a:pt x="126317" y="48990"/>
                </a:lnTo>
                <a:lnTo>
                  <a:pt x="166846" y="64061"/>
                </a:lnTo>
                <a:lnTo>
                  <a:pt x="201358" y="86127"/>
                </a:lnTo>
                <a:lnTo>
                  <a:pt x="230203" y="127009"/>
                </a:lnTo>
                <a:lnTo>
                  <a:pt x="232632" y="141563"/>
                </a:lnTo>
                <a:lnTo>
                  <a:pt x="231155" y="156259"/>
                </a:lnTo>
                <a:lnTo>
                  <a:pt x="225774" y="171122"/>
                </a:lnTo>
                <a:lnTo>
                  <a:pt x="206414" y="196290"/>
                </a:lnTo>
                <a:lnTo>
                  <a:pt x="179768" y="207968"/>
                </a:lnTo>
                <a:lnTo>
                  <a:pt x="248251" y="207968"/>
                </a:lnTo>
                <a:lnTo>
                  <a:pt x="260318" y="188013"/>
                </a:lnTo>
                <a:lnTo>
                  <a:pt x="269581" y="163895"/>
                </a:lnTo>
                <a:lnTo>
                  <a:pt x="273318" y="141563"/>
                </a:lnTo>
                <a:lnTo>
                  <a:pt x="273434" y="137929"/>
                </a:lnTo>
                <a:lnTo>
                  <a:pt x="272248" y="116754"/>
                </a:lnTo>
                <a:lnTo>
                  <a:pt x="265652" y="93779"/>
                </a:lnTo>
                <a:lnTo>
                  <a:pt x="253912" y="72062"/>
                </a:lnTo>
                <a:lnTo>
                  <a:pt x="237172" y="52441"/>
                </a:lnTo>
                <a:lnTo>
                  <a:pt x="230693" y="4721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827752" y="2702686"/>
            <a:ext cx="285750" cy="419734"/>
          </a:xfrm>
          <a:custGeom>
            <a:avLst/>
            <a:gdLst/>
            <a:ahLst/>
            <a:cxnLst/>
            <a:rect l="l" t="t" r="r" b="b"/>
            <a:pathLst>
              <a:path w="381000" h="419735">
                <a:moveTo>
                  <a:pt x="111125" y="0"/>
                </a:moveTo>
                <a:lnTo>
                  <a:pt x="0" y="110616"/>
                </a:lnTo>
                <a:lnTo>
                  <a:pt x="24257" y="135000"/>
                </a:lnTo>
                <a:lnTo>
                  <a:pt x="42326" y="154676"/>
                </a:lnTo>
                <a:lnTo>
                  <a:pt x="73656" y="197883"/>
                </a:lnTo>
                <a:lnTo>
                  <a:pt x="98010" y="245681"/>
                </a:lnTo>
                <a:lnTo>
                  <a:pt x="112246" y="293497"/>
                </a:lnTo>
                <a:lnTo>
                  <a:pt x="115316" y="317118"/>
                </a:lnTo>
                <a:lnTo>
                  <a:pt x="100965" y="331470"/>
                </a:lnTo>
                <a:lnTo>
                  <a:pt x="188722" y="419608"/>
                </a:lnTo>
                <a:lnTo>
                  <a:pt x="218186" y="390271"/>
                </a:lnTo>
                <a:lnTo>
                  <a:pt x="157099" y="328802"/>
                </a:lnTo>
                <a:lnTo>
                  <a:pt x="201081" y="284988"/>
                </a:lnTo>
                <a:lnTo>
                  <a:pt x="147701" y="284988"/>
                </a:lnTo>
                <a:lnTo>
                  <a:pt x="143841" y="262701"/>
                </a:lnTo>
                <a:lnTo>
                  <a:pt x="137398" y="240045"/>
                </a:lnTo>
                <a:lnTo>
                  <a:pt x="116713" y="193675"/>
                </a:lnTo>
                <a:lnTo>
                  <a:pt x="88217" y="149098"/>
                </a:lnTo>
                <a:lnTo>
                  <a:pt x="54102" y="109474"/>
                </a:lnTo>
                <a:lnTo>
                  <a:pt x="105410" y="58420"/>
                </a:lnTo>
                <a:lnTo>
                  <a:pt x="169315" y="58420"/>
                </a:lnTo>
                <a:lnTo>
                  <a:pt x="111125" y="0"/>
                </a:lnTo>
                <a:close/>
              </a:path>
              <a:path w="381000" h="419735">
                <a:moveTo>
                  <a:pt x="169315" y="58420"/>
                </a:moveTo>
                <a:lnTo>
                  <a:pt x="105410" y="58420"/>
                </a:lnTo>
                <a:lnTo>
                  <a:pt x="239649" y="193293"/>
                </a:lnTo>
                <a:lnTo>
                  <a:pt x="147701" y="284988"/>
                </a:lnTo>
                <a:lnTo>
                  <a:pt x="201081" y="284988"/>
                </a:lnTo>
                <a:lnTo>
                  <a:pt x="290195" y="196214"/>
                </a:lnTo>
                <a:lnTo>
                  <a:pt x="348880" y="196214"/>
                </a:lnTo>
                <a:lnTo>
                  <a:pt x="314106" y="161289"/>
                </a:lnTo>
                <a:lnTo>
                  <a:pt x="271780" y="161289"/>
                </a:lnTo>
                <a:lnTo>
                  <a:pt x="169315" y="58420"/>
                </a:lnTo>
                <a:close/>
              </a:path>
              <a:path w="381000" h="419735">
                <a:moveTo>
                  <a:pt x="348880" y="196214"/>
                </a:moveTo>
                <a:lnTo>
                  <a:pt x="290195" y="196214"/>
                </a:lnTo>
                <a:lnTo>
                  <a:pt x="351282" y="257683"/>
                </a:lnTo>
                <a:lnTo>
                  <a:pt x="380873" y="228346"/>
                </a:lnTo>
                <a:lnTo>
                  <a:pt x="348880" y="196214"/>
                </a:lnTo>
                <a:close/>
              </a:path>
              <a:path w="381000" h="419735">
                <a:moveTo>
                  <a:pt x="293116" y="140208"/>
                </a:moveTo>
                <a:lnTo>
                  <a:pt x="271780" y="161289"/>
                </a:lnTo>
                <a:lnTo>
                  <a:pt x="314106" y="161289"/>
                </a:lnTo>
                <a:lnTo>
                  <a:pt x="293116" y="14020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980247" y="2518156"/>
            <a:ext cx="242888" cy="339725"/>
          </a:xfrm>
          <a:custGeom>
            <a:avLst/>
            <a:gdLst/>
            <a:ahLst/>
            <a:cxnLst/>
            <a:rect l="l" t="t" r="r" b="b"/>
            <a:pathLst>
              <a:path w="323850" h="339725">
                <a:moveTo>
                  <a:pt x="40258" y="88900"/>
                </a:moveTo>
                <a:lnTo>
                  <a:pt x="0" y="113665"/>
                </a:lnTo>
                <a:lnTo>
                  <a:pt x="139192" y="339725"/>
                </a:lnTo>
                <a:lnTo>
                  <a:pt x="179450" y="314833"/>
                </a:lnTo>
                <a:lnTo>
                  <a:pt x="116712" y="212979"/>
                </a:lnTo>
                <a:lnTo>
                  <a:pt x="170882" y="179578"/>
                </a:lnTo>
                <a:lnTo>
                  <a:pt x="96138" y="179578"/>
                </a:lnTo>
                <a:lnTo>
                  <a:pt x="40258" y="88900"/>
                </a:lnTo>
                <a:close/>
              </a:path>
              <a:path w="323850" h="339725">
                <a:moveTo>
                  <a:pt x="276357" y="148844"/>
                </a:moveTo>
                <a:lnTo>
                  <a:pt x="220725" y="148844"/>
                </a:lnTo>
                <a:lnTo>
                  <a:pt x="283463" y="250825"/>
                </a:lnTo>
                <a:lnTo>
                  <a:pt x="323850" y="225933"/>
                </a:lnTo>
                <a:lnTo>
                  <a:pt x="276357" y="148844"/>
                </a:lnTo>
                <a:close/>
              </a:path>
              <a:path w="323850" h="339725">
                <a:moveTo>
                  <a:pt x="184657" y="0"/>
                </a:moveTo>
                <a:lnTo>
                  <a:pt x="144271" y="24765"/>
                </a:lnTo>
                <a:lnTo>
                  <a:pt x="200151" y="115570"/>
                </a:lnTo>
                <a:lnTo>
                  <a:pt x="96138" y="179578"/>
                </a:lnTo>
                <a:lnTo>
                  <a:pt x="170882" y="179578"/>
                </a:lnTo>
                <a:lnTo>
                  <a:pt x="220725" y="148844"/>
                </a:lnTo>
                <a:lnTo>
                  <a:pt x="276357" y="148844"/>
                </a:lnTo>
                <a:lnTo>
                  <a:pt x="18465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197798" y="2422033"/>
            <a:ext cx="187643" cy="276225"/>
          </a:xfrm>
          <a:custGeom>
            <a:avLst/>
            <a:gdLst/>
            <a:ahLst/>
            <a:cxnLst/>
            <a:rect l="l" t="t" r="r" b="b"/>
            <a:pathLst>
              <a:path w="250189" h="276225">
                <a:moveTo>
                  <a:pt x="122936" y="0"/>
                </a:moveTo>
                <a:lnTo>
                  <a:pt x="72644" y="10652"/>
                </a:lnTo>
                <a:lnTo>
                  <a:pt x="31226" y="37877"/>
                </a:lnTo>
                <a:lnTo>
                  <a:pt x="6477" y="78724"/>
                </a:lnTo>
                <a:lnTo>
                  <a:pt x="0" y="128619"/>
                </a:lnTo>
                <a:lnTo>
                  <a:pt x="4191" y="155251"/>
                </a:lnTo>
                <a:lnTo>
                  <a:pt x="26717" y="210397"/>
                </a:lnTo>
                <a:lnTo>
                  <a:pt x="60626" y="251303"/>
                </a:lnTo>
                <a:lnTo>
                  <a:pt x="103441" y="273258"/>
                </a:lnTo>
                <a:lnTo>
                  <a:pt x="126873" y="276225"/>
                </a:lnTo>
                <a:lnTo>
                  <a:pt x="151447" y="273690"/>
                </a:lnTo>
                <a:lnTo>
                  <a:pt x="177165" y="265668"/>
                </a:lnTo>
                <a:lnTo>
                  <a:pt x="200118" y="253763"/>
                </a:lnTo>
                <a:lnTo>
                  <a:pt x="218868" y="238633"/>
                </a:lnTo>
                <a:lnTo>
                  <a:pt x="220846" y="236136"/>
                </a:lnTo>
                <a:lnTo>
                  <a:pt x="131363" y="236136"/>
                </a:lnTo>
                <a:lnTo>
                  <a:pt x="103679" y="227187"/>
                </a:lnTo>
                <a:lnTo>
                  <a:pt x="58801" y="164449"/>
                </a:lnTo>
                <a:lnTo>
                  <a:pt x="47831" y="125317"/>
                </a:lnTo>
                <a:lnTo>
                  <a:pt x="46960" y="107567"/>
                </a:lnTo>
                <a:lnTo>
                  <a:pt x="49149" y="91043"/>
                </a:lnTo>
                <a:lnTo>
                  <a:pt x="73366" y="53967"/>
                </a:lnTo>
                <a:lnTo>
                  <a:pt x="117992" y="40489"/>
                </a:lnTo>
                <a:lnTo>
                  <a:pt x="204540" y="40489"/>
                </a:lnTo>
                <a:lnTo>
                  <a:pt x="188610" y="24568"/>
                </a:lnTo>
                <a:lnTo>
                  <a:pt x="168275" y="11160"/>
                </a:lnTo>
                <a:lnTo>
                  <a:pt x="146224" y="2847"/>
                </a:lnTo>
                <a:lnTo>
                  <a:pt x="122936" y="0"/>
                </a:lnTo>
                <a:close/>
              </a:path>
              <a:path w="250189" h="276225">
                <a:moveTo>
                  <a:pt x="204540" y="40489"/>
                </a:moveTo>
                <a:lnTo>
                  <a:pt x="117992" y="40489"/>
                </a:lnTo>
                <a:lnTo>
                  <a:pt x="145272" y="49228"/>
                </a:lnTo>
                <a:lnTo>
                  <a:pt x="169098" y="72683"/>
                </a:lnTo>
                <a:lnTo>
                  <a:pt x="189484" y="110855"/>
                </a:lnTo>
                <a:lnTo>
                  <a:pt x="196558" y="131141"/>
                </a:lnTo>
                <a:lnTo>
                  <a:pt x="200644" y="150272"/>
                </a:lnTo>
                <a:lnTo>
                  <a:pt x="201753" y="168237"/>
                </a:lnTo>
                <a:lnTo>
                  <a:pt x="199898" y="185023"/>
                </a:lnTo>
                <a:lnTo>
                  <a:pt x="176395" y="222581"/>
                </a:lnTo>
                <a:lnTo>
                  <a:pt x="131363" y="236136"/>
                </a:lnTo>
                <a:lnTo>
                  <a:pt x="220846" y="236136"/>
                </a:lnTo>
                <a:lnTo>
                  <a:pt x="233404" y="220287"/>
                </a:lnTo>
                <a:lnTo>
                  <a:pt x="243713" y="198739"/>
                </a:lnTo>
                <a:lnTo>
                  <a:pt x="249332" y="174712"/>
                </a:lnTo>
                <a:lnTo>
                  <a:pt x="249809" y="148923"/>
                </a:lnTo>
                <a:lnTo>
                  <a:pt x="245141" y="121372"/>
                </a:lnTo>
                <a:lnTo>
                  <a:pt x="235331" y="92059"/>
                </a:lnTo>
                <a:lnTo>
                  <a:pt x="222138" y="65006"/>
                </a:lnTo>
                <a:lnTo>
                  <a:pt x="206565" y="42513"/>
                </a:lnTo>
                <a:lnTo>
                  <a:pt x="204540" y="404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388299" y="2335832"/>
            <a:ext cx="190500" cy="291465"/>
          </a:xfrm>
          <a:custGeom>
            <a:avLst/>
            <a:gdLst/>
            <a:ahLst/>
            <a:cxnLst/>
            <a:rect l="l" t="t" r="r" b="b"/>
            <a:pathLst>
              <a:path w="254000" h="291464">
                <a:moveTo>
                  <a:pt x="138922" y="0"/>
                </a:moveTo>
                <a:lnTo>
                  <a:pt x="99313" y="5921"/>
                </a:lnTo>
                <a:lnTo>
                  <a:pt x="51466" y="19431"/>
                </a:lnTo>
                <a:lnTo>
                  <a:pt x="0" y="35512"/>
                </a:lnTo>
                <a:lnTo>
                  <a:pt x="68579" y="291417"/>
                </a:lnTo>
                <a:lnTo>
                  <a:pt x="172847" y="263477"/>
                </a:lnTo>
                <a:lnTo>
                  <a:pt x="195425" y="256024"/>
                </a:lnTo>
                <a:lnTo>
                  <a:pt x="214217" y="246808"/>
                </a:lnTo>
                <a:lnTo>
                  <a:pt x="218694" y="243538"/>
                </a:lnTo>
                <a:lnTo>
                  <a:pt x="101853" y="243538"/>
                </a:lnTo>
                <a:lnTo>
                  <a:pt x="80263" y="162893"/>
                </a:lnTo>
                <a:lnTo>
                  <a:pt x="117857" y="151534"/>
                </a:lnTo>
                <a:lnTo>
                  <a:pt x="160782" y="142890"/>
                </a:lnTo>
                <a:lnTo>
                  <a:pt x="241976" y="142890"/>
                </a:lnTo>
                <a:lnTo>
                  <a:pt x="228563" y="127841"/>
                </a:lnTo>
                <a:lnTo>
                  <a:pt x="70865" y="127841"/>
                </a:lnTo>
                <a:lnTo>
                  <a:pt x="52069" y="57737"/>
                </a:lnTo>
                <a:lnTo>
                  <a:pt x="93360" y="44771"/>
                </a:lnTo>
                <a:lnTo>
                  <a:pt x="130810" y="37115"/>
                </a:lnTo>
                <a:lnTo>
                  <a:pt x="204013" y="37115"/>
                </a:lnTo>
                <a:lnTo>
                  <a:pt x="203199" y="34917"/>
                </a:lnTo>
                <a:lnTo>
                  <a:pt x="195008" y="22272"/>
                </a:lnTo>
                <a:lnTo>
                  <a:pt x="184340" y="12438"/>
                </a:lnTo>
                <a:lnTo>
                  <a:pt x="171196" y="5413"/>
                </a:lnTo>
                <a:lnTo>
                  <a:pt x="155981" y="1295"/>
                </a:lnTo>
                <a:lnTo>
                  <a:pt x="138922" y="0"/>
                </a:lnTo>
                <a:close/>
              </a:path>
              <a:path w="254000" h="291464">
                <a:moveTo>
                  <a:pt x="241976" y="142890"/>
                </a:moveTo>
                <a:lnTo>
                  <a:pt x="160782" y="142890"/>
                </a:lnTo>
                <a:lnTo>
                  <a:pt x="171684" y="143605"/>
                </a:lnTo>
                <a:lnTo>
                  <a:pt x="181228" y="146129"/>
                </a:lnTo>
                <a:lnTo>
                  <a:pt x="205678" y="192377"/>
                </a:lnTo>
                <a:lnTo>
                  <a:pt x="198453" y="208264"/>
                </a:lnTo>
                <a:lnTo>
                  <a:pt x="158368" y="230203"/>
                </a:lnTo>
                <a:lnTo>
                  <a:pt x="115685" y="240561"/>
                </a:lnTo>
                <a:lnTo>
                  <a:pt x="101853" y="243538"/>
                </a:lnTo>
                <a:lnTo>
                  <a:pt x="218694" y="243538"/>
                </a:lnTo>
                <a:lnTo>
                  <a:pt x="248273" y="209206"/>
                </a:lnTo>
                <a:lnTo>
                  <a:pt x="253503" y="179818"/>
                </a:lnTo>
                <a:lnTo>
                  <a:pt x="250951" y="164290"/>
                </a:lnTo>
                <a:lnTo>
                  <a:pt x="241976" y="142890"/>
                </a:lnTo>
                <a:close/>
              </a:path>
              <a:path w="254000" h="291464">
                <a:moveTo>
                  <a:pt x="204013" y="37115"/>
                </a:moveTo>
                <a:lnTo>
                  <a:pt x="130810" y="37115"/>
                </a:lnTo>
                <a:lnTo>
                  <a:pt x="138997" y="38006"/>
                </a:lnTo>
                <a:lnTo>
                  <a:pt x="146303" y="40338"/>
                </a:lnTo>
                <a:lnTo>
                  <a:pt x="165973" y="80148"/>
                </a:lnTo>
                <a:lnTo>
                  <a:pt x="160020" y="94408"/>
                </a:lnTo>
                <a:lnTo>
                  <a:pt x="126111" y="113617"/>
                </a:lnTo>
                <a:lnTo>
                  <a:pt x="86677" y="124063"/>
                </a:lnTo>
                <a:lnTo>
                  <a:pt x="70865" y="127841"/>
                </a:lnTo>
                <a:lnTo>
                  <a:pt x="228563" y="127841"/>
                </a:lnTo>
                <a:lnTo>
                  <a:pt x="227853" y="127047"/>
                </a:lnTo>
                <a:lnTo>
                  <a:pt x="208750" y="117070"/>
                </a:lnTo>
                <a:lnTo>
                  <a:pt x="184657" y="112855"/>
                </a:lnTo>
                <a:lnTo>
                  <a:pt x="191990" y="106640"/>
                </a:lnTo>
                <a:lnTo>
                  <a:pt x="210724" y="67325"/>
                </a:lnTo>
                <a:lnTo>
                  <a:pt x="210510" y="58848"/>
                </a:lnTo>
                <a:lnTo>
                  <a:pt x="208914" y="50371"/>
                </a:lnTo>
                <a:lnTo>
                  <a:pt x="204013" y="371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592610" y="2279051"/>
            <a:ext cx="188119" cy="389255"/>
          </a:xfrm>
          <a:custGeom>
            <a:avLst/>
            <a:gdLst/>
            <a:ahLst/>
            <a:cxnLst/>
            <a:rect l="l" t="t" r="r" b="b"/>
            <a:pathLst>
              <a:path w="250825" h="389255">
                <a:moveTo>
                  <a:pt x="46862" y="16474"/>
                </a:moveTo>
                <a:lnTo>
                  <a:pt x="0" y="23459"/>
                </a:lnTo>
                <a:lnTo>
                  <a:pt x="54737" y="388838"/>
                </a:lnTo>
                <a:lnTo>
                  <a:pt x="101473" y="381853"/>
                </a:lnTo>
                <a:lnTo>
                  <a:pt x="83947" y="264505"/>
                </a:lnTo>
                <a:lnTo>
                  <a:pt x="182308" y="264505"/>
                </a:lnTo>
                <a:lnTo>
                  <a:pt x="197183" y="257679"/>
                </a:lnTo>
                <a:lnTo>
                  <a:pt x="216314" y="242843"/>
                </a:lnTo>
                <a:lnTo>
                  <a:pt x="219676" y="238577"/>
                </a:lnTo>
                <a:lnTo>
                  <a:pt x="120388" y="238577"/>
                </a:lnTo>
                <a:lnTo>
                  <a:pt x="113506" y="238502"/>
                </a:lnTo>
                <a:lnTo>
                  <a:pt x="55245" y="73116"/>
                </a:lnTo>
                <a:lnTo>
                  <a:pt x="58693" y="68593"/>
                </a:lnTo>
                <a:lnTo>
                  <a:pt x="92965" y="44840"/>
                </a:lnTo>
                <a:lnTo>
                  <a:pt x="119070" y="41937"/>
                </a:lnTo>
                <a:lnTo>
                  <a:pt x="218618" y="41937"/>
                </a:lnTo>
                <a:lnTo>
                  <a:pt x="218350" y="41491"/>
                </a:lnTo>
                <a:lnTo>
                  <a:pt x="215114" y="38064"/>
                </a:lnTo>
                <a:lnTo>
                  <a:pt x="50037" y="38064"/>
                </a:lnTo>
                <a:lnTo>
                  <a:pt x="46862" y="16474"/>
                </a:lnTo>
                <a:close/>
              </a:path>
              <a:path w="250825" h="389255">
                <a:moveTo>
                  <a:pt x="182308" y="264505"/>
                </a:moveTo>
                <a:lnTo>
                  <a:pt x="83947" y="264505"/>
                </a:lnTo>
                <a:lnTo>
                  <a:pt x="88020" y="267622"/>
                </a:lnTo>
                <a:lnTo>
                  <a:pt x="129301" y="275982"/>
                </a:lnTo>
                <a:lnTo>
                  <a:pt x="138098" y="275802"/>
                </a:lnTo>
                <a:lnTo>
                  <a:pt x="146431" y="274919"/>
                </a:lnTo>
                <a:lnTo>
                  <a:pt x="173884" y="268370"/>
                </a:lnTo>
                <a:lnTo>
                  <a:pt x="182308" y="264505"/>
                </a:lnTo>
                <a:close/>
              </a:path>
              <a:path w="250825" h="389255">
                <a:moveTo>
                  <a:pt x="218618" y="41937"/>
                </a:moveTo>
                <a:lnTo>
                  <a:pt x="119070" y="41937"/>
                </a:lnTo>
                <a:lnTo>
                  <a:pt x="137572" y="43461"/>
                </a:lnTo>
                <a:lnTo>
                  <a:pt x="153550" y="48224"/>
                </a:lnTo>
                <a:lnTo>
                  <a:pt x="187261" y="83387"/>
                </a:lnTo>
                <a:lnTo>
                  <a:pt x="199136" y="126456"/>
                </a:lnTo>
                <a:lnTo>
                  <a:pt x="200136" y="170364"/>
                </a:lnTo>
                <a:lnTo>
                  <a:pt x="188467" y="203592"/>
                </a:lnTo>
                <a:lnTo>
                  <a:pt x="164131" y="226129"/>
                </a:lnTo>
                <a:lnTo>
                  <a:pt x="127126" y="237962"/>
                </a:lnTo>
                <a:lnTo>
                  <a:pt x="120388" y="238577"/>
                </a:lnTo>
                <a:lnTo>
                  <a:pt x="219676" y="238577"/>
                </a:lnTo>
                <a:lnTo>
                  <a:pt x="231266" y="223865"/>
                </a:lnTo>
                <a:lnTo>
                  <a:pt x="242050" y="201600"/>
                </a:lnTo>
                <a:lnTo>
                  <a:pt x="248475" y="177097"/>
                </a:lnTo>
                <a:lnTo>
                  <a:pt x="250519" y="150356"/>
                </a:lnTo>
                <a:lnTo>
                  <a:pt x="248158" y="121376"/>
                </a:lnTo>
                <a:lnTo>
                  <a:pt x="241540" y="90207"/>
                </a:lnTo>
                <a:lnTo>
                  <a:pt x="231600" y="63575"/>
                </a:lnTo>
                <a:lnTo>
                  <a:pt x="218618" y="41937"/>
                </a:lnTo>
                <a:close/>
              </a:path>
              <a:path w="250825" h="389255">
                <a:moveTo>
                  <a:pt x="136348" y="0"/>
                </a:moveTo>
                <a:lnTo>
                  <a:pt x="92061" y="6095"/>
                </a:lnTo>
                <a:lnTo>
                  <a:pt x="50037" y="38064"/>
                </a:lnTo>
                <a:lnTo>
                  <a:pt x="215114" y="38064"/>
                </a:lnTo>
                <a:lnTo>
                  <a:pt x="201802" y="23967"/>
                </a:lnTo>
                <a:lnTo>
                  <a:pt x="182397" y="11136"/>
                </a:lnTo>
                <a:lnTo>
                  <a:pt x="160575" y="3139"/>
                </a:lnTo>
                <a:lnTo>
                  <a:pt x="13634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808161" y="2253107"/>
            <a:ext cx="182880" cy="275590"/>
          </a:xfrm>
          <a:custGeom>
            <a:avLst/>
            <a:gdLst/>
            <a:ahLst/>
            <a:cxnLst/>
            <a:rect l="l" t="t" r="r" b="b"/>
            <a:pathLst>
              <a:path w="243839" h="275589">
                <a:moveTo>
                  <a:pt x="118363" y="0"/>
                </a:moveTo>
                <a:lnTo>
                  <a:pt x="71374" y="11699"/>
                </a:lnTo>
                <a:lnTo>
                  <a:pt x="32385" y="42544"/>
                </a:lnTo>
                <a:lnTo>
                  <a:pt x="6858" y="88741"/>
                </a:lnTo>
                <a:lnTo>
                  <a:pt x="0" y="146176"/>
                </a:lnTo>
                <a:lnTo>
                  <a:pt x="3355" y="174730"/>
                </a:lnTo>
                <a:lnTo>
                  <a:pt x="22734" y="222597"/>
                </a:lnTo>
                <a:lnTo>
                  <a:pt x="58023" y="257387"/>
                </a:lnTo>
                <a:lnTo>
                  <a:pt x="103171" y="274099"/>
                </a:lnTo>
                <a:lnTo>
                  <a:pt x="129032" y="275335"/>
                </a:lnTo>
                <a:lnTo>
                  <a:pt x="144674" y="274379"/>
                </a:lnTo>
                <a:lnTo>
                  <a:pt x="183769" y="267842"/>
                </a:lnTo>
                <a:lnTo>
                  <a:pt x="223774" y="246252"/>
                </a:lnTo>
                <a:lnTo>
                  <a:pt x="217893" y="235712"/>
                </a:lnTo>
                <a:lnTo>
                  <a:pt x="136525" y="235712"/>
                </a:lnTo>
                <a:lnTo>
                  <a:pt x="123757" y="235448"/>
                </a:lnTo>
                <a:lnTo>
                  <a:pt x="81857" y="219660"/>
                </a:lnTo>
                <a:lnTo>
                  <a:pt x="56274" y="184316"/>
                </a:lnTo>
                <a:lnTo>
                  <a:pt x="49149" y="145668"/>
                </a:lnTo>
                <a:lnTo>
                  <a:pt x="240284" y="137921"/>
                </a:lnTo>
                <a:lnTo>
                  <a:pt x="241760" y="129091"/>
                </a:lnTo>
                <a:lnTo>
                  <a:pt x="242760" y="121285"/>
                </a:lnTo>
                <a:lnTo>
                  <a:pt x="243284" y="114526"/>
                </a:lnTo>
                <a:lnTo>
                  <a:pt x="243311" y="111251"/>
                </a:lnTo>
                <a:lnTo>
                  <a:pt x="49149" y="111251"/>
                </a:lnTo>
                <a:lnTo>
                  <a:pt x="50913" y="97532"/>
                </a:lnTo>
                <a:lnTo>
                  <a:pt x="70612" y="61848"/>
                </a:lnTo>
                <a:lnTo>
                  <a:pt x="107134" y="41453"/>
                </a:lnTo>
                <a:lnTo>
                  <a:pt x="121920" y="39623"/>
                </a:lnTo>
                <a:lnTo>
                  <a:pt x="218674" y="39623"/>
                </a:lnTo>
                <a:lnTo>
                  <a:pt x="207263" y="27304"/>
                </a:lnTo>
                <a:lnTo>
                  <a:pt x="188979" y="14537"/>
                </a:lnTo>
                <a:lnTo>
                  <a:pt x="168052" y="5746"/>
                </a:lnTo>
                <a:lnTo>
                  <a:pt x="144506" y="908"/>
                </a:lnTo>
                <a:lnTo>
                  <a:pt x="118363" y="0"/>
                </a:lnTo>
                <a:close/>
              </a:path>
              <a:path w="243839" h="275589">
                <a:moveTo>
                  <a:pt x="202946" y="208914"/>
                </a:moveTo>
                <a:lnTo>
                  <a:pt x="188870" y="220013"/>
                </a:lnTo>
                <a:lnTo>
                  <a:pt x="173116" y="228171"/>
                </a:lnTo>
                <a:lnTo>
                  <a:pt x="155672" y="233400"/>
                </a:lnTo>
                <a:lnTo>
                  <a:pt x="136525" y="235712"/>
                </a:lnTo>
                <a:lnTo>
                  <a:pt x="217893" y="235712"/>
                </a:lnTo>
                <a:lnTo>
                  <a:pt x="202946" y="208914"/>
                </a:lnTo>
                <a:close/>
              </a:path>
              <a:path w="243839" h="275589">
                <a:moveTo>
                  <a:pt x="218674" y="39623"/>
                </a:moveTo>
                <a:lnTo>
                  <a:pt x="121920" y="39623"/>
                </a:lnTo>
                <a:lnTo>
                  <a:pt x="137350" y="40193"/>
                </a:lnTo>
                <a:lnTo>
                  <a:pt x="151256" y="43227"/>
                </a:lnTo>
                <a:lnTo>
                  <a:pt x="183332" y="66599"/>
                </a:lnTo>
                <a:lnTo>
                  <a:pt x="195834" y="105282"/>
                </a:lnTo>
                <a:lnTo>
                  <a:pt x="49149" y="111251"/>
                </a:lnTo>
                <a:lnTo>
                  <a:pt x="243311" y="111251"/>
                </a:lnTo>
                <a:lnTo>
                  <a:pt x="243332" y="108838"/>
                </a:lnTo>
                <a:lnTo>
                  <a:pt x="240285" y="84240"/>
                </a:lnTo>
                <a:lnTo>
                  <a:pt x="233251" y="62452"/>
                </a:lnTo>
                <a:lnTo>
                  <a:pt x="222240" y="43473"/>
                </a:lnTo>
                <a:lnTo>
                  <a:pt x="218674" y="396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009518" y="2251330"/>
            <a:ext cx="240030" cy="290195"/>
          </a:xfrm>
          <a:custGeom>
            <a:avLst/>
            <a:gdLst/>
            <a:ahLst/>
            <a:cxnLst/>
            <a:rect l="l" t="t" r="r" b="b"/>
            <a:pathLst>
              <a:path w="320039" h="290194">
                <a:moveTo>
                  <a:pt x="301955" y="124841"/>
                </a:moveTo>
                <a:lnTo>
                  <a:pt x="256540" y="124841"/>
                </a:lnTo>
                <a:lnTo>
                  <a:pt x="272288" y="286258"/>
                </a:lnTo>
                <a:lnTo>
                  <a:pt x="319532" y="289941"/>
                </a:lnTo>
                <a:lnTo>
                  <a:pt x="301955" y="124841"/>
                </a:lnTo>
                <a:close/>
              </a:path>
              <a:path w="320039" h="290194">
                <a:moveTo>
                  <a:pt x="129559" y="114173"/>
                </a:moveTo>
                <a:lnTo>
                  <a:pt x="84455" y="114173"/>
                </a:lnTo>
                <a:lnTo>
                  <a:pt x="151637" y="281559"/>
                </a:lnTo>
                <a:lnTo>
                  <a:pt x="164211" y="282448"/>
                </a:lnTo>
                <a:lnTo>
                  <a:pt x="209073" y="205867"/>
                </a:lnTo>
                <a:lnTo>
                  <a:pt x="166624" y="205867"/>
                </a:lnTo>
                <a:lnTo>
                  <a:pt x="129559" y="114173"/>
                </a:lnTo>
                <a:close/>
              </a:path>
              <a:path w="320039" h="290194">
                <a:moveTo>
                  <a:pt x="71247" y="0"/>
                </a:moveTo>
                <a:lnTo>
                  <a:pt x="0" y="265430"/>
                </a:lnTo>
                <a:lnTo>
                  <a:pt x="45212" y="268986"/>
                </a:lnTo>
                <a:lnTo>
                  <a:pt x="84455" y="114173"/>
                </a:lnTo>
                <a:lnTo>
                  <a:pt x="129559" y="114173"/>
                </a:lnTo>
                <a:lnTo>
                  <a:pt x="83820" y="1016"/>
                </a:lnTo>
                <a:lnTo>
                  <a:pt x="71247" y="0"/>
                </a:lnTo>
                <a:close/>
              </a:path>
              <a:path w="320039" h="290194">
                <a:moveTo>
                  <a:pt x="278384" y="15875"/>
                </a:moveTo>
                <a:lnTo>
                  <a:pt x="166624" y="205867"/>
                </a:lnTo>
                <a:lnTo>
                  <a:pt x="209073" y="205867"/>
                </a:lnTo>
                <a:lnTo>
                  <a:pt x="256540" y="124841"/>
                </a:lnTo>
                <a:lnTo>
                  <a:pt x="301955" y="124841"/>
                </a:lnTo>
                <a:lnTo>
                  <a:pt x="290449" y="16763"/>
                </a:lnTo>
                <a:lnTo>
                  <a:pt x="278384" y="158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277897" y="2302086"/>
            <a:ext cx="189071" cy="278765"/>
          </a:xfrm>
          <a:custGeom>
            <a:avLst/>
            <a:gdLst/>
            <a:ahLst/>
            <a:cxnLst/>
            <a:rect l="l" t="t" r="r" b="b"/>
            <a:pathLst>
              <a:path w="252095" h="278764">
                <a:moveTo>
                  <a:pt x="128440" y="0"/>
                </a:moveTo>
                <a:lnTo>
                  <a:pt x="81629" y="10564"/>
                </a:lnTo>
                <a:lnTo>
                  <a:pt x="39614" y="41032"/>
                </a:lnTo>
                <a:lnTo>
                  <a:pt x="11676" y="87475"/>
                </a:lnTo>
                <a:lnTo>
                  <a:pt x="0" y="145049"/>
                </a:lnTo>
                <a:lnTo>
                  <a:pt x="1367" y="171620"/>
                </a:lnTo>
                <a:lnTo>
                  <a:pt x="18591" y="218737"/>
                </a:lnTo>
                <a:lnTo>
                  <a:pt x="51897" y="253805"/>
                </a:lnTo>
                <a:lnTo>
                  <a:pt x="98347" y="272585"/>
                </a:lnTo>
                <a:lnTo>
                  <a:pt x="141317" y="278104"/>
                </a:lnTo>
                <a:lnTo>
                  <a:pt x="153338" y="278173"/>
                </a:lnTo>
                <a:lnTo>
                  <a:pt x="164669" y="277100"/>
                </a:lnTo>
                <a:lnTo>
                  <a:pt x="175785" y="274824"/>
                </a:lnTo>
                <a:lnTo>
                  <a:pt x="186664" y="271333"/>
                </a:lnTo>
                <a:lnTo>
                  <a:pt x="197280" y="266616"/>
                </a:lnTo>
                <a:lnTo>
                  <a:pt x="189343" y="238041"/>
                </a:lnTo>
                <a:lnTo>
                  <a:pt x="134183" y="238041"/>
                </a:lnTo>
                <a:lnTo>
                  <a:pt x="115111" y="235755"/>
                </a:lnTo>
                <a:lnTo>
                  <a:pt x="73074" y="215308"/>
                </a:lnTo>
                <a:lnTo>
                  <a:pt x="51357" y="178224"/>
                </a:lnTo>
                <a:lnTo>
                  <a:pt x="48500" y="154618"/>
                </a:lnTo>
                <a:lnTo>
                  <a:pt x="49214" y="141559"/>
                </a:lnTo>
                <a:lnTo>
                  <a:pt x="51357" y="127678"/>
                </a:lnTo>
                <a:lnTo>
                  <a:pt x="249881" y="127678"/>
                </a:lnTo>
                <a:lnTo>
                  <a:pt x="250427" y="122979"/>
                </a:lnTo>
                <a:lnTo>
                  <a:pt x="203376" y="122979"/>
                </a:lnTo>
                <a:lnTo>
                  <a:pt x="59612" y="94150"/>
                </a:lnTo>
                <a:lnTo>
                  <a:pt x="80740" y="59824"/>
                </a:lnTo>
                <a:lnTo>
                  <a:pt x="118175" y="41032"/>
                </a:lnTo>
                <a:lnTo>
                  <a:pt x="132306" y="40008"/>
                </a:lnTo>
                <a:lnTo>
                  <a:pt x="224167" y="40008"/>
                </a:lnTo>
                <a:lnTo>
                  <a:pt x="218199" y="33264"/>
                </a:lnTo>
                <a:lnTo>
                  <a:pt x="199979" y="19776"/>
                </a:lnTo>
                <a:lnTo>
                  <a:pt x="178282" y="9503"/>
                </a:lnTo>
                <a:lnTo>
                  <a:pt x="153084" y="2456"/>
                </a:lnTo>
                <a:lnTo>
                  <a:pt x="128440" y="0"/>
                </a:lnTo>
                <a:close/>
              </a:path>
              <a:path w="252095" h="278764">
                <a:moveTo>
                  <a:pt x="185850" y="225468"/>
                </a:moveTo>
                <a:lnTo>
                  <a:pt x="169564" y="232898"/>
                </a:lnTo>
                <a:lnTo>
                  <a:pt x="152338" y="237089"/>
                </a:lnTo>
                <a:lnTo>
                  <a:pt x="134183" y="238041"/>
                </a:lnTo>
                <a:lnTo>
                  <a:pt x="189343" y="238041"/>
                </a:lnTo>
                <a:lnTo>
                  <a:pt x="185850" y="225468"/>
                </a:lnTo>
                <a:close/>
              </a:path>
              <a:path w="252095" h="278764">
                <a:moveTo>
                  <a:pt x="249881" y="127678"/>
                </a:moveTo>
                <a:lnTo>
                  <a:pt x="51357" y="127678"/>
                </a:lnTo>
                <a:lnTo>
                  <a:pt x="238936" y="165270"/>
                </a:lnTo>
                <a:lnTo>
                  <a:pt x="249881" y="127678"/>
                </a:lnTo>
                <a:close/>
              </a:path>
              <a:path w="252095" h="278764">
                <a:moveTo>
                  <a:pt x="224167" y="40008"/>
                </a:moveTo>
                <a:lnTo>
                  <a:pt x="132306" y="40008"/>
                </a:lnTo>
                <a:lnTo>
                  <a:pt x="147115" y="41699"/>
                </a:lnTo>
                <a:lnTo>
                  <a:pt x="162050" y="45940"/>
                </a:lnTo>
                <a:lnTo>
                  <a:pt x="194232" y="70782"/>
                </a:lnTo>
                <a:lnTo>
                  <a:pt x="205019" y="108644"/>
                </a:lnTo>
                <a:lnTo>
                  <a:pt x="203376" y="122979"/>
                </a:lnTo>
                <a:lnTo>
                  <a:pt x="250427" y="122979"/>
                </a:lnTo>
                <a:lnTo>
                  <a:pt x="251577" y="113087"/>
                </a:lnTo>
                <a:lnTo>
                  <a:pt x="249890" y="90261"/>
                </a:lnTo>
                <a:lnTo>
                  <a:pt x="243679" y="69220"/>
                </a:lnTo>
                <a:lnTo>
                  <a:pt x="232967" y="49954"/>
                </a:lnTo>
                <a:lnTo>
                  <a:pt x="224167" y="4000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469006" y="2352040"/>
            <a:ext cx="217646" cy="320675"/>
          </a:xfrm>
          <a:custGeom>
            <a:avLst/>
            <a:gdLst/>
            <a:ahLst/>
            <a:cxnLst/>
            <a:rect l="l" t="t" r="r" b="b"/>
            <a:pathLst>
              <a:path w="290195" h="320675">
                <a:moveTo>
                  <a:pt x="206501" y="153162"/>
                </a:moveTo>
                <a:lnTo>
                  <a:pt x="82804" y="153162"/>
                </a:lnTo>
                <a:lnTo>
                  <a:pt x="198755" y="191897"/>
                </a:lnTo>
                <a:lnTo>
                  <a:pt x="160782" y="305435"/>
                </a:lnTo>
                <a:lnTo>
                  <a:pt x="205739" y="320421"/>
                </a:lnTo>
                <a:lnTo>
                  <a:pt x="260985" y="154686"/>
                </a:lnTo>
                <a:lnTo>
                  <a:pt x="211074" y="154686"/>
                </a:lnTo>
                <a:lnTo>
                  <a:pt x="206501" y="153162"/>
                </a:lnTo>
                <a:close/>
              </a:path>
              <a:path w="290195" h="320675">
                <a:moveTo>
                  <a:pt x="84074" y="0"/>
                </a:moveTo>
                <a:lnTo>
                  <a:pt x="0" y="251713"/>
                </a:lnTo>
                <a:lnTo>
                  <a:pt x="44958" y="266700"/>
                </a:lnTo>
                <a:lnTo>
                  <a:pt x="82804" y="153162"/>
                </a:lnTo>
                <a:lnTo>
                  <a:pt x="206501" y="153162"/>
                </a:lnTo>
                <a:lnTo>
                  <a:pt x="95250" y="116077"/>
                </a:lnTo>
                <a:lnTo>
                  <a:pt x="128905" y="14986"/>
                </a:lnTo>
                <a:lnTo>
                  <a:pt x="84074" y="0"/>
                </a:lnTo>
                <a:close/>
              </a:path>
              <a:path w="290195" h="320675">
                <a:moveTo>
                  <a:pt x="244856" y="53594"/>
                </a:moveTo>
                <a:lnTo>
                  <a:pt x="211074" y="154686"/>
                </a:lnTo>
                <a:lnTo>
                  <a:pt x="260985" y="154686"/>
                </a:lnTo>
                <a:lnTo>
                  <a:pt x="289687" y="68580"/>
                </a:lnTo>
                <a:lnTo>
                  <a:pt x="244856" y="535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659886" y="2455417"/>
            <a:ext cx="235744" cy="335280"/>
          </a:xfrm>
          <a:custGeom>
            <a:avLst/>
            <a:gdLst/>
            <a:ahLst/>
            <a:cxnLst/>
            <a:rect l="l" t="t" r="r" b="b"/>
            <a:pathLst>
              <a:path w="314325" h="335280">
                <a:moveTo>
                  <a:pt x="182918" y="151384"/>
                </a:moveTo>
                <a:lnTo>
                  <a:pt x="96647" y="151384"/>
                </a:lnTo>
                <a:lnTo>
                  <a:pt x="205359" y="206883"/>
                </a:lnTo>
                <a:lnTo>
                  <a:pt x="151002" y="313436"/>
                </a:lnTo>
                <a:lnTo>
                  <a:pt x="193166" y="335026"/>
                </a:lnTo>
                <a:lnTo>
                  <a:pt x="276409" y="171958"/>
                </a:lnTo>
                <a:lnTo>
                  <a:pt x="223265" y="171958"/>
                </a:lnTo>
                <a:lnTo>
                  <a:pt x="182918" y="151384"/>
                </a:lnTo>
                <a:close/>
              </a:path>
              <a:path w="314325" h="335280">
                <a:moveTo>
                  <a:pt x="120650" y="0"/>
                </a:moveTo>
                <a:lnTo>
                  <a:pt x="0" y="236347"/>
                </a:lnTo>
                <a:lnTo>
                  <a:pt x="42163" y="257937"/>
                </a:lnTo>
                <a:lnTo>
                  <a:pt x="96647" y="151384"/>
                </a:lnTo>
                <a:lnTo>
                  <a:pt x="182918" y="151384"/>
                </a:lnTo>
                <a:lnTo>
                  <a:pt x="114426" y="116459"/>
                </a:lnTo>
                <a:lnTo>
                  <a:pt x="162813" y="21590"/>
                </a:lnTo>
                <a:lnTo>
                  <a:pt x="120650" y="0"/>
                </a:lnTo>
                <a:close/>
              </a:path>
              <a:path w="314325" h="335280">
                <a:moveTo>
                  <a:pt x="271652" y="77089"/>
                </a:moveTo>
                <a:lnTo>
                  <a:pt x="223265" y="171958"/>
                </a:lnTo>
                <a:lnTo>
                  <a:pt x="276409" y="171958"/>
                </a:lnTo>
                <a:lnTo>
                  <a:pt x="313816" y="98679"/>
                </a:lnTo>
                <a:lnTo>
                  <a:pt x="271652" y="77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859435" y="2639830"/>
            <a:ext cx="197644" cy="269875"/>
          </a:xfrm>
          <a:custGeom>
            <a:avLst/>
            <a:gdLst/>
            <a:ahLst/>
            <a:cxnLst/>
            <a:rect l="l" t="t" r="r" b="b"/>
            <a:pathLst>
              <a:path w="263525" h="269875">
                <a:moveTo>
                  <a:pt x="148774" y="0"/>
                </a:moveTo>
                <a:lnTo>
                  <a:pt x="100435" y="9213"/>
                </a:lnTo>
                <a:lnTo>
                  <a:pt x="56862" y="38117"/>
                </a:lnTo>
                <a:lnTo>
                  <a:pt x="20216" y="85026"/>
                </a:lnTo>
                <a:lnTo>
                  <a:pt x="1547" y="134747"/>
                </a:lnTo>
                <a:lnTo>
                  <a:pt x="0" y="159250"/>
                </a:lnTo>
                <a:lnTo>
                  <a:pt x="3734" y="182774"/>
                </a:lnTo>
                <a:lnTo>
                  <a:pt x="27253" y="224633"/>
                </a:lnTo>
                <a:lnTo>
                  <a:pt x="68683" y="256990"/>
                </a:lnTo>
                <a:lnTo>
                  <a:pt x="114212" y="269321"/>
                </a:lnTo>
                <a:lnTo>
                  <a:pt x="138049" y="267581"/>
                </a:lnTo>
                <a:lnTo>
                  <a:pt x="161718" y="260459"/>
                </a:lnTo>
                <a:lnTo>
                  <a:pt x="184340" y="248038"/>
                </a:lnTo>
                <a:lnTo>
                  <a:pt x="205914" y="230308"/>
                </a:lnTo>
                <a:lnTo>
                  <a:pt x="209762" y="225986"/>
                </a:lnTo>
                <a:lnTo>
                  <a:pt x="112811" y="225986"/>
                </a:lnTo>
                <a:lnTo>
                  <a:pt x="98044" y="225401"/>
                </a:lnTo>
                <a:lnTo>
                  <a:pt x="83943" y="220981"/>
                </a:lnTo>
                <a:lnTo>
                  <a:pt x="70485" y="212717"/>
                </a:lnTo>
                <a:lnTo>
                  <a:pt x="49817" y="188618"/>
                </a:lnTo>
                <a:lnTo>
                  <a:pt x="43830" y="160139"/>
                </a:lnTo>
                <a:lnTo>
                  <a:pt x="52536" y="127277"/>
                </a:lnTo>
                <a:lnTo>
                  <a:pt x="75946" y="90035"/>
                </a:lnTo>
                <a:lnTo>
                  <a:pt x="104521" y="61094"/>
                </a:lnTo>
                <a:lnTo>
                  <a:pt x="150383" y="42320"/>
                </a:lnTo>
                <a:lnTo>
                  <a:pt x="234335" y="42320"/>
                </a:lnTo>
                <a:lnTo>
                  <a:pt x="216408" y="25646"/>
                </a:lnTo>
                <a:lnTo>
                  <a:pt x="194736" y="11811"/>
                </a:lnTo>
                <a:lnTo>
                  <a:pt x="172196" y="3262"/>
                </a:lnTo>
                <a:lnTo>
                  <a:pt x="148774" y="0"/>
                </a:lnTo>
                <a:close/>
              </a:path>
              <a:path w="263525" h="269875">
                <a:moveTo>
                  <a:pt x="234335" y="42320"/>
                </a:moveTo>
                <a:lnTo>
                  <a:pt x="150383" y="42320"/>
                </a:lnTo>
                <a:lnTo>
                  <a:pt x="165100" y="43187"/>
                </a:lnTo>
                <a:lnTo>
                  <a:pt x="179149" y="47793"/>
                </a:lnTo>
                <a:lnTo>
                  <a:pt x="192532" y="56126"/>
                </a:lnTo>
                <a:lnTo>
                  <a:pt x="212990" y="79819"/>
                </a:lnTo>
                <a:lnTo>
                  <a:pt x="218947" y="107846"/>
                </a:lnTo>
                <a:lnTo>
                  <a:pt x="210427" y="140208"/>
                </a:lnTo>
                <a:lnTo>
                  <a:pt x="187451" y="176903"/>
                </a:lnTo>
                <a:lnTo>
                  <a:pt x="158765" y="206113"/>
                </a:lnTo>
                <a:lnTo>
                  <a:pt x="112811" y="225986"/>
                </a:lnTo>
                <a:lnTo>
                  <a:pt x="209762" y="225986"/>
                </a:lnTo>
                <a:lnTo>
                  <a:pt x="243395" y="182395"/>
                </a:lnTo>
                <a:lnTo>
                  <a:pt x="261874" y="133246"/>
                </a:lnTo>
                <a:lnTo>
                  <a:pt x="263398" y="108958"/>
                </a:lnTo>
                <a:lnTo>
                  <a:pt x="259663" y="85671"/>
                </a:lnTo>
                <a:lnTo>
                  <a:pt x="250571" y="64015"/>
                </a:lnTo>
                <a:lnTo>
                  <a:pt x="236144" y="44003"/>
                </a:lnTo>
                <a:lnTo>
                  <a:pt x="234335" y="423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0" y="3738586"/>
            <a:ext cx="3714744" cy="31115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>
            <a:off x="395536" y="188640"/>
            <a:ext cx="8208912" cy="6048672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Рисунок 2" descr="45438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57009"/>
            <a:ext cx="1764796" cy="3300991"/>
          </a:xfrm>
          <a:prstGeom prst="rect">
            <a:avLst/>
          </a:prstGeom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67544" y="434955"/>
            <a:ext cx="8064896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Какой предмет изображён на фотографии? 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люди обычно используют этот предмет?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3" name="Рисунок 2" descr="http://185.12.29.196:8083/media/2082C518744CB35A46CA7BEEA807F6D6/inner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700808"/>
            <a:ext cx="2344495" cy="1944216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://185.12.29.196:8083/media/3F2A8A6BA89B8755469193AC65276691/xs3qstsrc51C5A3061608B8744CD70D577674F30D_2_143582369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00808"/>
            <a:ext cx="259228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ds04.infourok.ru/uploads/ex/0793/00125712-c5942b7d/img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BKDC050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t="25404"/>
          <a:stretch>
            <a:fillRect/>
          </a:stretch>
        </p:blipFill>
        <p:spPr bwMode="auto">
          <a:xfrm>
            <a:off x="179388" y="217488"/>
            <a:ext cx="8785225" cy="6451600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 rot="-858441">
            <a:off x="0" y="1412875"/>
            <a:ext cx="8785225" cy="32702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72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23DD6E"/>
                    </a:gs>
                  </a:gsLst>
                  <a:lin ang="6258441" scaled="1"/>
                </a:gradFill>
                <a:latin typeface="Impact"/>
              </a:rPr>
              <a:t>Семь чудес</a:t>
            </a:r>
          </a:p>
          <a:p>
            <a:pPr algn="ctr"/>
            <a:r>
              <a:rPr lang="ru-RU" sz="72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23DD6E"/>
                    </a:gs>
                  </a:gsLst>
                  <a:lin ang="6258441" scaled="1"/>
                </a:gradFill>
                <a:latin typeface="Impact"/>
              </a:rPr>
              <a:t>Свердловской области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3924300" y="4076700"/>
            <a:ext cx="5041900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/>
              <a:t>Красивый и суровый могучий наш Урал,</a:t>
            </a:r>
          </a:p>
          <a:p>
            <a:pPr algn="ctr">
              <a:spcBef>
                <a:spcPct val="50000"/>
              </a:spcBef>
            </a:pPr>
            <a:r>
              <a:rPr lang="ru-RU" sz="1600" b="1"/>
              <a:t>Несметные богатства ты щедро миру дал:</a:t>
            </a:r>
          </a:p>
          <a:p>
            <a:pPr algn="ctr">
              <a:spcBef>
                <a:spcPct val="50000"/>
              </a:spcBef>
            </a:pPr>
            <a:r>
              <a:rPr lang="ru-RU" sz="1600" b="1"/>
              <a:t>Легенды, самоцветы, сокровища труда</a:t>
            </a:r>
          </a:p>
          <a:p>
            <a:pPr algn="ctr">
              <a:spcBef>
                <a:spcPct val="50000"/>
              </a:spcBef>
            </a:pPr>
            <a:r>
              <a:rPr lang="ru-RU" sz="1600" b="1"/>
              <a:t>И тайн еще не познанных на многие года.</a:t>
            </a:r>
          </a:p>
          <a:p>
            <a:pPr algn="ctr">
              <a:spcBef>
                <a:spcPct val="50000"/>
              </a:spcBef>
            </a:pPr>
            <a:r>
              <a:rPr lang="ru-RU" sz="1600" b="1"/>
              <a:t>Есть семь чудес на свете,</a:t>
            </a:r>
          </a:p>
          <a:p>
            <a:pPr algn="ctr">
              <a:spcBef>
                <a:spcPct val="50000"/>
              </a:spcBef>
            </a:pPr>
            <a:r>
              <a:rPr lang="ru-RU" sz="1600" b="1"/>
              <a:t> Твоих чудес – не счесть.</a:t>
            </a:r>
          </a:p>
          <a:p>
            <a:pPr algn="ctr">
              <a:spcBef>
                <a:spcPct val="50000"/>
              </a:spcBef>
            </a:pPr>
            <a:r>
              <a:rPr lang="ru-RU" sz="1600" b="1"/>
              <a:t>Узнать Урала тайны для всех большая честь.</a:t>
            </a:r>
          </a:p>
          <a:p>
            <a:pPr>
              <a:spcBef>
                <a:spcPct val="50000"/>
              </a:spcBef>
            </a:pPr>
            <a:endParaRPr lang="ru-RU" sz="1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animBg="1"/>
      <p:bldP spid="20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>
            <a:off x="395536" y="188640"/>
            <a:ext cx="8208912" cy="6048672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Рисунок 2" descr="45438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57009"/>
            <a:ext cx="1764796" cy="3300991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 l="22297" t="10960" r="31835" b="7497"/>
          <a:stretch>
            <a:fillRect/>
          </a:stretch>
        </p:blipFill>
        <p:spPr bwMode="auto">
          <a:xfrm>
            <a:off x="2051720" y="188640"/>
            <a:ext cx="583264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635896" y="5949280"/>
            <a:ext cx="28927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4"/>
              </a:rPr>
              <a:t>http://easyen.ru/load/nachalnykh/vpr/260</a:t>
            </a:r>
            <a:r>
              <a:rPr lang="ru-RU" sz="1200" dirty="0" smtClean="0"/>
              <a:t> 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 l="39357" t="15060" r="24520" b="8262"/>
          <a:stretch>
            <a:fillRect/>
          </a:stretch>
        </p:blipFill>
        <p:spPr bwMode="auto">
          <a:xfrm>
            <a:off x="2843808" y="76866"/>
            <a:ext cx="5400600" cy="644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90537" y="116632"/>
            <a:ext cx="3564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Медиаурок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90872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hlinkClick r:id="rId3"/>
              </a:rPr>
              <a:t>http://mediaurok.ucoz.net/index/vpr_4_klass/0-74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ds04.infourok.ru/uploads/ex/0793/00125712-c5942b7d/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нутый угол 4"/>
          <p:cNvSpPr/>
          <p:nvPr/>
        </p:nvSpPr>
        <p:spPr>
          <a:xfrm>
            <a:off x="357158" y="188640"/>
            <a:ext cx="8572560" cy="6048672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143108" y="285728"/>
            <a:ext cx="5143536" cy="118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none" normalizeH="0" baseline="0" dirty="0" smtClean="0">
                <a:ln>
                  <a:noFill/>
                </a:ln>
                <a:solidFill>
                  <a:srgbClr val="17375E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Пособия для подготовки к ВПР и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7375E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оценки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17375E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метапредметных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7375E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7375E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предметных результатов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57200" y="214290"/>
            <a:ext cx="8258204" cy="5911873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Формирование ЗУН и УУД на основе решения разных типовых задач</a:t>
            </a:r>
          </a:p>
          <a:p>
            <a:r>
              <a:rPr lang="ru-RU" dirty="0" smtClean="0"/>
              <a:t>Уровневая оценка ЗУН</a:t>
            </a:r>
          </a:p>
          <a:p>
            <a:r>
              <a:rPr lang="ru-RU" dirty="0" smtClean="0"/>
              <a:t>Пооперационная</a:t>
            </a:r>
          </a:p>
          <a:p>
            <a:pPr>
              <a:buNone/>
            </a:pPr>
            <a:r>
              <a:rPr lang="ru-RU" dirty="0" smtClean="0"/>
              <a:t>      (пошаговая) оценка УУД</a:t>
            </a:r>
          </a:p>
          <a:p>
            <a:r>
              <a:rPr lang="ru-RU" dirty="0" smtClean="0"/>
              <a:t>Конструирование</a:t>
            </a:r>
          </a:p>
          <a:p>
            <a:pPr>
              <a:buNone/>
            </a:pPr>
            <a:r>
              <a:rPr lang="ru-RU" dirty="0" smtClean="0"/>
              <a:t>    образовательного процесса на основе разных типовых задач</a:t>
            </a:r>
          </a:p>
          <a:p>
            <a:endParaRPr lang="ru-RU" dirty="0"/>
          </a:p>
        </p:txBody>
      </p:sp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7650" y="112713"/>
            <a:ext cx="8505825" cy="1303337"/>
          </a:xfrm>
          <a:prstGeom prst="rect">
            <a:avLst/>
          </a:prstGeom>
          <a:noFill/>
        </p:spPr>
      </p:pic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36830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rgbClr val="17375E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Полифункциональность пособий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71612"/>
            <a:ext cx="3394075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214290"/>
            <a:ext cx="8258204" cy="6215106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214842" cy="4686320"/>
          </a:xfrm>
        </p:spPr>
        <p:txBody>
          <a:bodyPr>
            <a:normAutofit fontScale="25000" lnSpcReduction="20000"/>
          </a:bodyPr>
          <a:lstStyle/>
          <a:p>
            <a:pPr lvl="0">
              <a:buFont typeface="Arial"/>
              <a:buChar char="•"/>
              <a:tabLst>
                <a:tab pos="3302000" algn="l"/>
              </a:tabLst>
            </a:pPr>
            <a:r>
              <a:rPr lang="ru-RU" sz="8800" b="1" dirty="0" smtClean="0">
                <a:solidFill>
                  <a:srgbClr val="17375E"/>
                </a:solidFill>
                <a:ea typeface="Calibri"/>
                <a:cs typeface="Times New Roman" pitchFamily="18" charset="0"/>
              </a:rPr>
              <a:t>задания вида «ДА/НЕТ»;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>
              <a:lnSpc>
                <a:spcPts val="510"/>
              </a:lnSpc>
              <a:spcAft>
                <a:spcPts val="0"/>
              </a:spcAft>
              <a:buNone/>
            </a:pPr>
            <a:r>
              <a:rPr lang="ru-RU" sz="8800" b="1" dirty="0" smtClean="0">
                <a:solidFill>
                  <a:srgbClr val="17375E"/>
                </a:solidFill>
                <a:ea typeface="Arial"/>
                <a:cs typeface="Times New Roman" pitchFamily="18" charset="0"/>
              </a:rPr>
              <a:t> 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 marR="520700" lvl="0">
              <a:lnSpc>
                <a:spcPct val="81000"/>
              </a:lnSpc>
              <a:buFont typeface="Arial"/>
              <a:buChar char="•"/>
              <a:tabLst>
                <a:tab pos="3293110" algn="l"/>
              </a:tabLst>
            </a:pPr>
            <a:r>
              <a:rPr lang="ru-RU" sz="8800" b="1" dirty="0" smtClean="0">
                <a:solidFill>
                  <a:srgbClr val="17375E"/>
                </a:solidFill>
                <a:ea typeface="Calibri"/>
                <a:cs typeface="Times New Roman" pitchFamily="18" charset="0"/>
              </a:rPr>
              <a:t>задания с выбором одного правильного ответа;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>
              <a:lnSpc>
                <a:spcPts val="515"/>
              </a:lnSpc>
              <a:spcAft>
                <a:spcPts val="0"/>
              </a:spcAft>
              <a:buNone/>
            </a:pPr>
            <a:r>
              <a:rPr lang="ru-RU" sz="8800" b="1" dirty="0" smtClean="0">
                <a:solidFill>
                  <a:srgbClr val="17375E"/>
                </a:solidFill>
                <a:ea typeface="Arial"/>
                <a:cs typeface="Times New Roman" pitchFamily="18" charset="0"/>
              </a:rPr>
              <a:t> 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 marR="50800" lvl="0">
              <a:lnSpc>
                <a:spcPct val="80000"/>
              </a:lnSpc>
              <a:buFont typeface="Arial"/>
              <a:buChar char="•"/>
              <a:tabLst>
                <a:tab pos="3225800" algn="l"/>
              </a:tabLst>
            </a:pPr>
            <a:r>
              <a:rPr lang="ru-RU" sz="8800" b="1" dirty="0" smtClean="0">
                <a:solidFill>
                  <a:srgbClr val="17375E"/>
                </a:solidFill>
                <a:ea typeface="Calibri"/>
                <a:cs typeface="Times New Roman" pitchFamily="18" charset="0"/>
              </a:rPr>
              <a:t>задания по рисунку с выбором одного правильного ответа;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>
              <a:lnSpc>
                <a:spcPts val="515"/>
              </a:lnSpc>
              <a:spcAft>
                <a:spcPts val="0"/>
              </a:spcAft>
              <a:buNone/>
            </a:pPr>
            <a:r>
              <a:rPr lang="ru-RU" sz="8800" b="1" dirty="0" smtClean="0">
                <a:solidFill>
                  <a:srgbClr val="17375E"/>
                </a:solidFill>
                <a:ea typeface="Arial"/>
                <a:cs typeface="Times New Roman" pitchFamily="18" charset="0"/>
              </a:rPr>
              <a:t> 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 lvl="0">
              <a:lnSpc>
                <a:spcPct val="81000"/>
              </a:lnSpc>
              <a:buFont typeface="Arial"/>
              <a:buChar char="•"/>
              <a:tabLst>
                <a:tab pos="3225800" algn="l"/>
              </a:tabLst>
            </a:pPr>
            <a:r>
              <a:rPr lang="ru-RU" sz="8800" b="1" dirty="0" smtClean="0">
                <a:solidFill>
                  <a:srgbClr val="17375E"/>
                </a:solidFill>
                <a:ea typeface="Calibri"/>
                <a:cs typeface="Times New Roman" pitchFamily="18" charset="0"/>
              </a:rPr>
              <a:t>задания с выбором нескольких правильных ответов;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>
              <a:lnSpc>
                <a:spcPts val="515"/>
              </a:lnSpc>
              <a:spcAft>
                <a:spcPts val="0"/>
              </a:spcAft>
              <a:buNone/>
            </a:pPr>
            <a:r>
              <a:rPr lang="ru-RU" sz="8800" b="1" dirty="0" smtClean="0">
                <a:solidFill>
                  <a:srgbClr val="17375E"/>
                </a:solidFill>
                <a:ea typeface="Arial"/>
                <a:cs typeface="Times New Roman" pitchFamily="18" charset="0"/>
              </a:rPr>
              <a:t> 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 marR="749300" lvl="0">
              <a:lnSpc>
                <a:spcPct val="81000"/>
              </a:lnSpc>
              <a:buFont typeface="Arial"/>
              <a:buChar char="•"/>
              <a:tabLst>
                <a:tab pos="3293110" algn="l"/>
              </a:tabLst>
            </a:pPr>
            <a:r>
              <a:rPr lang="ru-RU" sz="8800" b="1" dirty="0" smtClean="0">
                <a:solidFill>
                  <a:srgbClr val="17375E"/>
                </a:solidFill>
                <a:ea typeface="Calibri"/>
                <a:cs typeface="Times New Roman" pitchFamily="18" charset="0"/>
              </a:rPr>
              <a:t>задания на установления соответствия;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 marR="1066800" lvl="0">
              <a:lnSpc>
                <a:spcPct val="80000"/>
              </a:lnSpc>
              <a:buFont typeface="Arial"/>
              <a:buChar char="•"/>
              <a:tabLst>
                <a:tab pos="3225800" algn="l"/>
              </a:tabLst>
            </a:pPr>
            <a:r>
              <a:rPr lang="ru-RU" sz="8800" b="1" dirty="0" smtClean="0">
                <a:solidFill>
                  <a:srgbClr val="17375E"/>
                </a:solidFill>
                <a:ea typeface="Calibri"/>
                <a:cs typeface="Times New Roman" pitchFamily="18" charset="0"/>
              </a:rPr>
              <a:t>задания на заполнение пропусков;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>
              <a:lnSpc>
                <a:spcPts val="10"/>
              </a:lnSpc>
              <a:spcAft>
                <a:spcPts val="0"/>
              </a:spcAft>
              <a:buNone/>
            </a:pPr>
            <a:r>
              <a:rPr lang="ru-RU" sz="8800" b="1" dirty="0" smtClean="0">
                <a:solidFill>
                  <a:srgbClr val="17375E"/>
                </a:solidFill>
                <a:ea typeface="Arial"/>
                <a:cs typeface="Times New Roman" pitchFamily="18" charset="0"/>
              </a:rPr>
              <a:t> 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 lvl="0">
              <a:lnSpc>
                <a:spcPct val="97000"/>
              </a:lnSpc>
              <a:buFont typeface="Arial"/>
              <a:buChar char="•"/>
              <a:tabLst>
                <a:tab pos="3225800" algn="l"/>
              </a:tabLst>
            </a:pPr>
            <a:r>
              <a:rPr lang="ru-RU" sz="8800" b="1" dirty="0" smtClean="0">
                <a:solidFill>
                  <a:srgbClr val="17375E"/>
                </a:solidFill>
                <a:ea typeface="Calibri"/>
                <a:cs typeface="Times New Roman" pitchFamily="18" charset="0"/>
              </a:rPr>
              <a:t>задания по карте</a:t>
            </a:r>
            <a:endParaRPr lang="ru-RU" sz="8800" b="1" dirty="0" smtClean="0">
              <a:ea typeface="Calibri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0525" y="257175"/>
            <a:ext cx="8362950" cy="1160463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300" b="1" i="0" u="none" strike="noStrike" cap="none" normalizeH="0" baseline="0" dirty="0" smtClean="0">
                <a:ln>
                  <a:noFill/>
                </a:ln>
                <a:solidFill>
                  <a:srgbClr val="17375E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Типы заданий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643050"/>
            <a:ext cx="3144838" cy="4198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нутый угол 9"/>
          <p:cNvSpPr/>
          <p:nvPr/>
        </p:nvSpPr>
        <p:spPr>
          <a:xfrm>
            <a:off x="395536" y="188640"/>
            <a:ext cx="8208912" cy="6048672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625" y="112713"/>
            <a:ext cx="8794750" cy="14478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000100" y="357167"/>
            <a:ext cx="7641946" cy="118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17375E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Вариативность дидактических целей</a:t>
            </a:r>
            <a:r>
              <a:rPr lang="ru-RU" sz="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    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17375E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применения заданий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8200" y="1714488"/>
            <a:ext cx="4038600" cy="4411675"/>
          </a:xfrm>
        </p:spPr>
        <p:txBody>
          <a:bodyPr>
            <a:noAutofit/>
          </a:bodyPr>
          <a:lstStyle/>
          <a:p>
            <a:pPr lvl="0"/>
            <a:r>
              <a:rPr lang="ru-RU" sz="2300" b="1" dirty="0" smtClean="0"/>
              <a:t>Актуализация имеющихся представлений.</a:t>
            </a:r>
          </a:p>
          <a:p>
            <a:r>
              <a:rPr lang="ru-RU" sz="2300" b="1" dirty="0" smtClean="0"/>
              <a:t> Развитие имеющихся представлений и действий с ними на основе анализа, сравнения, классификации и т.д.</a:t>
            </a:r>
          </a:p>
          <a:p>
            <a:r>
              <a:rPr lang="ru-RU" sz="2300" b="1" dirty="0" smtClean="0"/>
              <a:t> Презентация учащимися достигнутых результатов на основе выполнения заданий разного уровня.</a:t>
            </a:r>
            <a:endParaRPr lang="ru-RU" sz="2300" b="1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14488"/>
            <a:ext cx="3187700" cy="4248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>
            <a:off x="395536" y="188640"/>
            <a:ext cx="8208912" cy="6048672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Рисунок 2" descr="O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0096" y="4365104"/>
            <a:ext cx="2183904" cy="2003049"/>
          </a:xfrm>
          <a:prstGeom prst="rect">
            <a:avLst/>
          </a:prstGeom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 l="31894" t="18200" r="31488" b="32801"/>
          <a:stretch>
            <a:fillRect/>
          </a:stretch>
        </p:blipFill>
        <p:spPr bwMode="auto">
          <a:xfrm>
            <a:off x="611560" y="980728"/>
            <a:ext cx="669674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47664" y="188640"/>
            <a:ext cx="5776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Окружающий мир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ds04.infourok.ru/uploads/ex/0793/00125712-c5942b7d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305</Words>
  <Application>Microsoft Office PowerPoint</Application>
  <PresentationFormat>Экран (4:3)</PresentationFormat>
  <Paragraphs>70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подготовиться  к ВПР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Persona</dc:creator>
  <cp:lastModifiedBy>1</cp:lastModifiedBy>
  <cp:revision>81</cp:revision>
  <dcterms:created xsi:type="dcterms:W3CDTF">2017-10-29T13:36:47Z</dcterms:created>
  <dcterms:modified xsi:type="dcterms:W3CDTF">2019-09-06T07:24:43Z</dcterms:modified>
</cp:coreProperties>
</file>