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2"/>
  </p:notesMasterIdLst>
  <p:sldIdLst>
    <p:sldId id="259" r:id="rId2"/>
    <p:sldId id="260" r:id="rId3"/>
    <p:sldId id="261" r:id="rId4"/>
    <p:sldId id="264" r:id="rId5"/>
    <p:sldId id="263" r:id="rId6"/>
    <p:sldId id="265" r:id="rId7"/>
    <p:sldId id="266" r:id="rId8"/>
    <p:sldId id="268" r:id="rId9"/>
    <p:sldId id="267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15" autoAdjust="0"/>
    <p:restoredTop sz="99247" autoAdjust="0"/>
  </p:normalViewPr>
  <p:slideViewPr>
    <p:cSldViewPr>
      <p:cViewPr varScale="1">
        <p:scale>
          <a:sx n="95" d="100"/>
          <a:sy n="95" d="100"/>
        </p:scale>
        <p:origin x="-9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97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39FD9-3E4D-4F0F-A6DD-AE42FDC2603D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A1D6A-40BA-4B41-9F36-2972DBF565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7305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D274BB4-E0A6-45D4-9DAF-1FE0248FD96F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9AC836E-5456-4FAA-A434-21453B8C3B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lab.org/" TargetMode="External"/><Relationship Id="rId2" Type="http://schemas.openxmlformats.org/officeDocument/2006/relationships/hyperlink" Target="http://www.globallab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97" t="16190" r="22322" b="15238"/>
          <a:stretch/>
        </p:blipFill>
        <p:spPr bwMode="auto">
          <a:xfrm>
            <a:off x="0" y="357166"/>
            <a:ext cx="9052765" cy="623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7912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выглядит главная страница проекта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814" t="12267" r="19913" b="11609"/>
          <a:stretch/>
        </p:blipFill>
        <p:spPr bwMode="auto">
          <a:xfrm>
            <a:off x="1306286" y="1484784"/>
            <a:ext cx="6434066" cy="44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5877272"/>
            <a:ext cx="69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Эта тема проекта стала бы интересной для мальчиков всех возрастов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647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1991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г.Концепция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международной сетевой среды исследователей впервые предложена российским учёным Борисом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Беренфельдом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известным американским исследователем Робертом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Тинкером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1991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–1995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гг.В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Центре по новым информационным технологиям (TERC) при Массачусетском технологическом институте (MIT)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Беренфельд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Тинкер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разработали первый в мировой практике сетевой курс естествознания для учеников старших классов.</a:t>
            </a:r>
          </a:p>
          <a:p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1995–2000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гг.ГлобалЛаб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успешно испытана в школах 30 стран мира.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Инновационность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специализированной социальной среды, использующей образовательные и исследовательские возможности интернета, отметили ведущие зарубежные журналы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Fortune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Wired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Electronic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Learning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отечественные педагогические издания («Учительская газета», «Директор школы», «Первое сентября» и другие).</a:t>
            </a:r>
          </a:p>
          <a:p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2005 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7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проекта информатизации системы образования платформа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sz="17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получила грант Российского национального фонда подготовки кадров на разработку прототипа российской версии </a:t>
            </a:r>
            <a:r>
              <a:rPr lang="ru-RU" sz="17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sz="17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68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7260" y="1700808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2008–2010 гг.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Запущен сайт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www.globallab.ru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поддержке фонда Дмитрия Зимина «Династия» портал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смог принять более 1,5 тысяч российских школ.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2011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Основана компания ООО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которая – первой из образовательных компаний России – получила статус резидента инновационного центра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Сколково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(экспертная комиссия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Сколково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признала проект одним из наиболее инновационных IT-решений в сфере образования).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Подписан договор о сотрудничестве с UNESCO (под эгидой UNESCO работают около 8 тысяч ассоциированных школ в 175 странах мира).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 грант фонда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Сколково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на создание международной среды исследовательского взаимодействия школьников.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число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соинвесторов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вошли фонд «ВЭБ-Инновации» и Институт новых технологий (ИНТ).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Сентябрь 2013 года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Запущен портал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globallab.org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работающий на принципиально новой платформе и обладающий более широкими возможностями для проведения исследований и обработки данных.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877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в проектах  можно: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уроке или дома,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группах или индивидуально,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друзьями, учителем или родителями,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выполнения школьного проекта,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 чтобы провести любопытное исследование,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занимаясь в онлайн-кружках и курсах.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880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42" t="12380" r="19912" b="11905"/>
          <a:stretch/>
        </p:blipFill>
        <p:spPr bwMode="auto">
          <a:xfrm>
            <a:off x="3419872" y="2852936"/>
            <a:ext cx="5442181" cy="368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выглядит страница сайта с проектами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45" b="12692"/>
          <a:stretch/>
        </p:blipFill>
        <p:spPr bwMode="auto">
          <a:xfrm>
            <a:off x="323528" y="1556792"/>
            <a:ext cx="5967294" cy="254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9735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проекта делает небольшое исследование или эксперимент, сравнимые по сложности с индивидуальным школьным проектом или даже обычной лабораторной работой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://900igr.net/up/datai/93688/0001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80928"/>
            <a:ext cx="3695700" cy="390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212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эксперимента или исследования загружается в общее хранилище </a:t>
            </a:r>
            <a:r>
              <a:rPr lang="ru-RU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ГлобалЛаб</a:t>
            </a: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заполнении анкеты исследования).</a:t>
            </a:r>
          </a:p>
        </p:txBody>
      </p:sp>
      <p:pic>
        <p:nvPicPr>
          <p:cNvPr id="4" name="Picture 2" descr="http://eko-achkhoy.dod95.ru/images/posts/medium/post36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996952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93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результатов, присланных множеством участников со всего мира, формируется общая картина, которая представляется в виде живых карт, графиков, диаграмм, галерей и другой </a:t>
            </a:r>
            <a:r>
              <a:rPr lang="ru-RU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инфографики</a:t>
            </a: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4" descr="https://previews.123rf.com/images/25081972/250819721401/25081972140100145/25409559-Modern-infographics-set-Diagram-and-Time-Line-design-Vector-Stock-Vecto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previews.123rf.com/images/25081972/250819721401/25081972140100145/25409559-Modern-infographics-set-Diagram-and-Time-Line-design-Vector-Stock-Vecto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st.depositphotos.com/1298561/4609/v/950/depositphotos_46090495-stock-illustration-pie-chart-set-ic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66000" y="3335248"/>
            <a:ext cx="4423480" cy="3317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512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это работает?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результат может представлять новое знание, служить предметом дискуссий, основой для возникновения новых проектов.</a:t>
            </a:r>
          </a:p>
        </p:txBody>
      </p:sp>
      <p:pic>
        <p:nvPicPr>
          <p:cNvPr id="4" name="Picture 2" descr="https://im0-tub-ru.yandex.net/i?id=4b3f0bf3ca32a40ba38b3cd7dcd88050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356992"/>
            <a:ext cx="37623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657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952</TotalTime>
  <Words>298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Ясность</vt:lpstr>
      <vt:lpstr>Слайд 1</vt:lpstr>
      <vt:lpstr>История</vt:lpstr>
      <vt:lpstr>История</vt:lpstr>
      <vt:lpstr>Участвовать в проектах  можно:</vt:lpstr>
      <vt:lpstr>Как это работает? Так выглядит страница сайта с проектами</vt:lpstr>
      <vt:lpstr>Как это работает?</vt:lpstr>
      <vt:lpstr>Как это работает?</vt:lpstr>
      <vt:lpstr>Как это работает?</vt:lpstr>
      <vt:lpstr>Как это работает?</vt:lpstr>
      <vt:lpstr>Как это работает? Так выглядит главная страница проекта</vt:lpstr>
    </vt:vector>
  </TitlesOfParts>
  <Company>Romeo1994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Онлайн-проект «Где есть место волшебству?»</dc:title>
  <dc:creator>стас</dc:creator>
  <cp:lastModifiedBy>1</cp:lastModifiedBy>
  <cp:revision>65</cp:revision>
  <dcterms:created xsi:type="dcterms:W3CDTF">2018-01-10T12:42:18Z</dcterms:created>
  <dcterms:modified xsi:type="dcterms:W3CDTF">2018-09-06T11:54:54Z</dcterms:modified>
</cp:coreProperties>
</file>