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084E"/>
    <a:srgbClr val="280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530" y="-101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074420" y="479864"/>
            <a:ext cx="5554980" cy="1962912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074420" y="2466752"/>
            <a:ext cx="5554980" cy="23368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91075" y="1885069"/>
            <a:ext cx="157734" cy="280416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867882" y="1793355"/>
            <a:ext cx="48006" cy="85344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366186"/>
            <a:ext cx="1371600" cy="7802033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57250" y="366188"/>
            <a:ext cx="4171950" cy="780203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2168" y="-72"/>
            <a:ext cx="5143500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3794" y="3467100"/>
            <a:ext cx="4800600" cy="3048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33794" y="1422400"/>
            <a:ext cx="4800600" cy="2012949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1714500" y="0"/>
            <a:ext cx="57150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29241" y="3752875"/>
            <a:ext cx="157734" cy="280416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806048" y="3661160"/>
            <a:ext cx="48006" cy="85344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6706" y="365760"/>
            <a:ext cx="5623560" cy="1524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6706" y="2032000"/>
            <a:ext cx="2743200" cy="6217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57066" y="2032000"/>
            <a:ext cx="2743200" cy="6217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6880448"/>
            <a:ext cx="6172200" cy="1524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437704"/>
            <a:ext cx="3017520" cy="85344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97580" y="437704"/>
            <a:ext cx="3017520" cy="85344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42900" y="1292448"/>
            <a:ext cx="3017520" cy="54864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97580" y="1292448"/>
            <a:ext cx="3017520" cy="54864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6706" y="365760"/>
            <a:ext cx="5623560" cy="1524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1238" y="0"/>
            <a:ext cx="6096762" cy="9144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761238" y="-72"/>
            <a:ext cx="54864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89037"/>
            <a:ext cx="2857500" cy="154940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0" y="1875952"/>
            <a:ext cx="2857500" cy="931333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" y="2844801"/>
            <a:ext cx="6115050" cy="532341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5172" y="1422400"/>
            <a:ext cx="2057400" cy="26416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1500" y="1422400"/>
            <a:ext cx="3429000" cy="6096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28650" y="1524005"/>
            <a:ext cx="3314700" cy="468604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297544" y="1272455"/>
            <a:ext cx="514350" cy="27241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3752750" y="1249048"/>
            <a:ext cx="486918" cy="27241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8650" y="6400800"/>
            <a:ext cx="3314700" cy="1016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611945" y="-1087896"/>
            <a:ext cx="1229165" cy="2185183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26613" y="28137"/>
            <a:ext cx="1276643" cy="2269588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37161" y="1406770"/>
            <a:ext cx="844288" cy="1470165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759655" y="-72"/>
            <a:ext cx="6098345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6706" y="366184"/>
            <a:ext cx="5623560" cy="1524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076706" y="1930400"/>
            <a:ext cx="5623560" cy="64008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2686050" y="8407400"/>
            <a:ext cx="1600200" cy="63500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4286250" y="8407400"/>
            <a:ext cx="2171700" cy="63500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6460236" y="8407400"/>
            <a:ext cx="342900" cy="63500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761238" y="-72"/>
            <a:ext cx="54864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3186" y="731574"/>
            <a:ext cx="6164186" cy="3360372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Как эффективно подготовить учащихся к сдаче ОГЭ по географии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08920" y="7236296"/>
            <a:ext cx="37170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/>
              <a:t>Из опыта работы</a:t>
            </a:r>
          </a:p>
          <a:p>
            <a:pPr algn="r"/>
            <a:r>
              <a:rPr lang="ru-RU" b="1" dirty="0" smtClean="0"/>
              <a:t> учителя географии </a:t>
            </a:r>
          </a:p>
          <a:p>
            <a:pPr algn="r"/>
            <a:r>
              <a:rPr lang="ru-RU" b="1" dirty="0" smtClean="0"/>
              <a:t>МОУ «</a:t>
            </a:r>
            <a:r>
              <a:rPr lang="ru-RU" b="1" dirty="0" err="1" smtClean="0"/>
              <a:t>Килачевская</a:t>
            </a:r>
            <a:r>
              <a:rPr lang="ru-RU" b="1" dirty="0" smtClean="0"/>
              <a:t> СОШ» Серебренниковой О.А.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85652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6706" y="539552"/>
            <a:ext cx="5623560" cy="7791648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Прохождение тёплого и хо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лодного фронта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Тёплый фронт-потепление, холодный фронт – похолодание.  Задание: найди все города в которых ожидается потепление (или похолодание).</a:t>
            </a:r>
          </a:p>
        </p:txBody>
      </p:sp>
      <p:pic>
        <p:nvPicPr>
          <p:cNvPr id="4" name="Picture 4" descr="geography_gia_10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26" y="4572000"/>
            <a:ext cx="6506074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1691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6712" y="107504"/>
            <a:ext cx="5781294" cy="8214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2D050"/>
                </a:solidFill>
              </a:rPr>
              <a:t>Топографическая карта</a:t>
            </a:r>
            <a:endParaRPr lang="ru-RU" b="1" dirty="0">
              <a:solidFill>
                <a:srgbClr val="92D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3770" y="323528"/>
            <a:ext cx="5516496" cy="9433048"/>
          </a:xfrm>
        </p:spPr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82296" indent="0">
              <a:buNone/>
            </a:pPr>
            <a:endParaRPr lang="ru-RU" dirty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Берем линейку и измеряем расстояние по прямой от А до Б – 10 см.</a:t>
            </a: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звестно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что в 1 см на карте 100 м в действительности. Значит, что бы найти расстояние надо 100 м * на 10 см. = 1000 м или 1 км. Ответ: 1км.</a:t>
            </a:r>
          </a:p>
          <a:p>
            <a:pPr marL="82296" indent="0">
              <a:buNone/>
            </a:pPr>
            <a:endParaRPr lang="ru-RU" dirty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466" y="1170509"/>
            <a:ext cx="4762500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2234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712" y="107504"/>
            <a:ext cx="5863554" cy="8784976"/>
          </a:xfrm>
        </p:spPr>
        <p:txBody>
          <a:bodyPr/>
          <a:lstStyle/>
          <a:p>
            <a:pPr marL="82296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заданиях КИМ есть вопросы которые можно отрабатывать на уроках в 9 классе. Это важно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потому,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учащиеся  выбирают географию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времени на подготовку к ОГЭ очень мало.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отработать на уроках: 1. Координаты (например определить координаты городов Федерального значения) (№17) 2.Факторы размещения промышленных предприятий. (№23,№5)                                       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0330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6706" y="395536"/>
            <a:ext cx="5623560" cy="7935664"/>
          </a:xfrm>
        </p:spPr>
        <p:txBody>
          <a:bodyPr/>
          <a:lstStyle/>
          <a:p>
            <a:pPr marL="82296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3.Циклоны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Антициклоны.</a:t>
            </a: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(при изучении природы отдельных районов). (№10,№11)</a:t>
            </a: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Рельеф, стихийные явления.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(при изучении природы 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тдельных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районов).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(№14,№15,№4,№24)</a:t>
            </a: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Города – миллионеры (при изучении состава районов)(№16)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203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FF0000"/>
                </a:solidFill>
              </a:rPr>
              <a:t>езультаты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2019 году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ОГЭ по географии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сдавали 18 человек.</a:t>
            </a: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сдали 4 человека.</a:t>
            </a: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«4» сдали 11человек </a:t>
            </a:r>
          </a:p>
          <a:p>
            <a:pPr marL="82296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(три человека не набрали по 1 баллу до «5»).</a:t>
            </a: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«3» сдали 3 человека </a:t>
            </a:r>
          </a:p>
          <a:p>
            <a:pPr marL="82296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(два  человека не набрали по 1 баллу до «4»).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6541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2776" y="2051720"/>
            <a:ext cx="4783434" cy="4225776"/>
          </a:xfrm>
        </p:spPr>
        <p:txBody>
          <a:bodyPr>
            <a:noAutofit/>
          </a:bodyPr>
          <a:lstStyle/>
          <a:p>
            <a:pPr marL="82296" indent="0" algn="ctr"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Bahnschrift Light Condensed" panose="020B0502040204020203" pitchFamily="34" charset="0"/>
              </a:rPr>
              <a:t>ЖЕЛАЮ ВСЕМ УДАЧИ </a:t>
            </a:r>
            <a:endParaRPr lang="ru-RU" sz="8000" b="1" dirty="0">
              <a:solidFill>
                <a:srgbClr val="FF0000"/>
              </a:solidFill>
              <a:latin typeface="Bahnschrift Light Condensed" panose="020B0502040204020203" pitchFamily="34" charset="0"/>
            </a:endParaRPr>
          </a:p>
        </p:txBody>
      </p:sp>
      <p:pic>
        <p:nvPicPr>
          <p:cNvPr id="1026" name="Picture 2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337" y="5292080"/>
            <a:ext cx="1872208" cy="3072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795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6712" y="366184"/>
            <a:ext cx="5863554" cy="8142253"/>
          </a:xfrm>
        </p:spPr>
        <p:txBody>
          <a:bodyPr>
            <a:normAutofit/>
          </a:bodyPr>
          <a:lstStyle/>
          <a:p>
            <a:pPr fontAlgn="base"/>
            <a: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Экзаменационная работа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географии в 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форме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ОГЭ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позволяет с достаточной степенью объективности оценить качество общеобразовательной подготовки по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предмету.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Содержание экзаменационной работы определяется на основе Федерального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компонента государственного стандарта основного 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общего образования в соответствии с требованиями к уровню подготовки учащихся.</a:t>
            </a:r>
            <a:b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886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проверяет умения анализировать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обобщать географическую информацию, соотносить знания и умения из различных курсов школьной географии с жизненным опытом, применять полученные в школе географические знания и умения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практической деятельности.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5238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2736" y="539552"/>
            <a:ext cx="5647530" cy="7791648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свою работу по подготовке к ОГЭ начинаю с того что знакомлю учеников со спецификацией и кодификатором КИМ. Затем ученики выполняют входную работу (как правило это пробная версия ОГЭ)</a:t>
            </a: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работа даёт возможность определить каков уровень знаний ученика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Понять,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что умеет учащийся, какие пробелы в знаниях есть, на какие задания обратить особенное внимание.</a:t>
            </a:r>
          </a:p>
          <a:p>
            <a:pPr marL="82296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170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6706" y="366184"/>
            <a:ext cx="5520646" cy="74943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Диагностика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6706" y="1403648"/>
            <a:ext cx="5623560" cy="6927552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Важное значение имеет диагностика . Первая и последующие работы позволяют проследить динамику усвоения знаний, умений и навыков учащихся. Я провожу диагностику и затем выстраиваю график, который наглядно показывает какое количество баллов было набрано учеником  за 1, 2 и последующие  работы.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982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Составление графика</a:t>
            </a:r>
            <a:endParaRPr lang="ru-RU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17" y="395536"/>
            <a:ext cx="6691183" cy="8559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934480" y="2602632"/>
            <a:ext cx="4572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391680" y="2602632"/>
            <a:ext cx="669168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2060848" y="2411760"/>
            <a:ext cx="576064" cy="1908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636912" y="2411760"/>
            <a:ext cx="360040" cy="419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2996952" y="2195736"/>
            <a:ext cx="504056" cy="6354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3501008" y="1691680"/>
            <a:ext cx="216024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746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6706" y="611560"/>
            <a:ext cx="5623560" cy="7719640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Данный график даёт возможность увидеть  не только сколько баллов заработал ученик той или иной работой но и какие задания у него не получаются. Что даёт возможность ещё раз проработать проблемные вопросы. С помощью графика мы показываем учащимся и их родителям объективную картину подготовки к ОГЭ. Что даёт дополнительный стимул к дальнейшей работе по предмету.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145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0688" y="251520"/>
            <a:ext cx="6237312" cy="864096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 Карта – альфа и омега географии», сказал Н.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Баранский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классик отечественной географической науки.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учащиеся знали карту очень хорошо. Тем более что на  ОГЭ по географии разрешено пользоваться атласами  7, 8, 9 класса. Поэтому при подготовке я даю тренировочные задания которые требуют умение пользоваться несколькими картами одновременно «способом наложения». Для закрепления знаний также использую контурные карты (например страны – соседи 1 порядка) (№2).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629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8720" y="251520"/>
            <a:ext cx="5791546" cy="8712968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некоторые темы например «Топографическая карта»        (№18,19,20), «Синоптическая карта» (№ 10) я использую пошаговую инструкцию.</a:t>
            </a:r>
          </a:p>
          <a:p>
            <a:pPr marL="82296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Задание: Найди все города где действует циклон (антициклон)</a:t>
            </a:r>
          </a:p>
        </p:txBody>
      </p:sp>
      <p:pic>
        <p:nvPicPr>
          <p:cNvPr id="4" name="Picture 4" descr="get_fi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12" y="2699792"/>
            <a:ext cx="5544617" cy="415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760" y="6858255"/>
            <a:ext cx="4007737" cy="919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70823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222</TotalTime>
  <Words>631</Words>
  <Application>Microsoft Office PowerPoint</Application>
  <PresentationFormat>Экран (4:3)</PresentationFormat>
  <Paragraphs>60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Как эффективно подготовить учащихся к сдаче ОГЭ по географии</vt:lpstr>
      <vt:lpstr>Экзаменационная работа по географии в форме ОГЭ позволяет с достаточной степенью объективности оценить качество общеобразовательной подготовки по предмету. Содержание экзаменационной работы определяется на основе Федерального компонента государственного стандарта основного общего образования в соответствии с требованиями к уровню подготовки учащихся. </vt:lpstr>
      <vt:lpstr>Презентация PowerPoint</vt:lpstr>
      <vt:lpstr>Презентация PowerPoint</vt:lpstr>
      <vt:lpstr>Диагностика</vt:lpstr>
      <vt:lpstr>Составление графика</vt:lpstr>
      <vt:lpstr>Презентация PowerPoint</vt:lpstr>
      <vt:lpstr>Презентация PowerPoint</vt:lpstr>
      <vt:lpstr>Презентация PowerPoint</vt:lpstr>
      <vt:lpstr>Презентация PowerPoint</vt:lpstr>
      <vt:lpstr>Топографическая карта</vt:lpstr>
      <vt:lpstr>Презентация PowerPoint</vt:lpstr>
      <vt:lpstr>Презентация PowerPoint</vt:lpstr>
      <vt:lpstr>Результаты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эффективно подготовить учащихся к сдаче ГИА по географии</dc:title>
  <dc:creator>Admin</dc:creator>
  <cp:lastModifiedBy>норд</cp:lastModifiedBy>
  <cp:revision>21</cp:revision>
  <dcterms:created xsi:type="dcterms:W3CDTF">2015-10-28T18:35:52Z</dcterms:created>
  <dcterms:modified xsi:type="dcterms:W3CDTF">2019-10-30T14:07:56Z</dcterms:modified>
</cp:coreProperties>
</file>