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3" r:id="rId3"/>
    <p:sldId id="261" r:id="rId4"/>
    <p:sldId id="260" r:id="rId5"/>
    <p:sldId id="262" r:id="rId6"/>
    <p:sldId id="257" r:id="rId7"/>
    <p:sldId id="259" r:id="rId8"/>
    <p:sldId id="258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259882-BA63-4488-A634-46CE0A9A427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7453277-702C-4BD7-82DC-4E4DAF8D004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509120"/>
            <a:ext cx="4608512" cy="1129680"/>
          </a:xfrm>
        </p:spPr>
        <p:txBody>
          <a:bodyPr/>
          <a:lstStyle/>
          <a:p>
            <a:r>
              <a:rPr lang="ru-RU" dirty="0" smtClean="0"/>
              <a:t>Мамышева Р.Е.</a:t>
            </a:r>
          </a:p>
          <a:p>
            <a:r>
              <a:rPr lang="ru-RU" dirty="0" smtClean="0"/>
              <a:t>Учитель биологии МОУ «Пионерская СОШ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2019г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Госпитали     </a:t>
            </a:r>
            <a:r>
              <a:rPr lang="ru-RU" dirty="0" smtClean="0"/>
              <a:t>г. </a:t>
            </a:r>
            <a:r>
              <a:rPr lang="ru-RU" dirty="0" smtClean="0"/>
              <a:t>Ирбита  </a:t>
            </a:r>
            <a:r>
              <a:rPr lang="ru-RU" dirty="0" smtClean="0"/>
              <a:t>в </a:t>
            </a:r>
            <a:r>
              <a:rPr lang="ru-RU" dirty="0" smtClean="0"/>
              <a:t>  годы Великой  </a:t>
            </a:r>
            <a:r>
              <a:rPr lang="ru-RU" dirty="0" smtClean="0"/>
              <a:t>Отечественной </a:t>
            </a:r>
            <a:r>
              <a:rPr lang="ru-RU" dirty="0" smtClean="0"/>
              <a:t>  войны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93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Pictures\2019\2019_11_29\IMG_45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5" t="6153" r="23013" b="6539"/>
          <a:stretch/>
        </p:blipFill>
        <p:spPr bwMode="auto">
          <a:xfrm rot="16200000">
            <a:off x="1362475" y="449903"/>
            <a:ext cx="656306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55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Pictures\2019\2019_11_29\IMG_45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1" t="21644" r="2819" b="17501"/>
          <a:stretch/>
        </p:blipFill>
        <p:spPr bwMode="auto">
          <a:xfrm>
            <a:off x="786900" y="116632"/>
            <a:ext cx="7127172" cy="66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08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Pictures\2019\2019_11_29\IMG_459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5" b="23534"/>
          <a:stretch/>
        </p:blipFill>
        <p:spPr bwMode="auto">
          <a:xfrm>
            <a:off x="1187624" y="36233"/>
            <a:ext cx="6264696" cy="659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2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Лейкин  Виктор Иванович</a:t>
            </a:r>
            <a:endParaRPr lang="ru-RU" dirty="0"/>
          </a:p>
        </p:txBody>
      </p:sp>
      <p:pic>
        <p:nvPicPr>
          <p:cNvPr id="5122" name="Picture 2" descr="C:\Users\пк\Pictures\2019\2019_11_29\IMG_45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7" t="6930" r="28937" b="36684"/>
          <a:stretch/>
        </p:blipFill>
        <p:spPr bwMode="auto">
          <a:xfrm>
            <a:off x="2473568" y="1934308"/>
            <a:ext cx="4258671" cy="423099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575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Мальгин Дмитрий Иванович</a:t>
            </a:r>
            <a:endParaRPr lang="ru-RU" dirty="0"/>
          </a:p>
        </p:txBody>
      </p:sp>
      <p:pic>
        <p:nvPicPr>
          <p:cNvPr id="1026" name="Picture 2" descr="C:\Users\пк\Pictures\2019\2019_11_29\IMG_458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5" t="2533" r="15369" b="40115"/>
          <a:stretch/>
        </p:blipFill>
        <p:spPr bwMode="auto">
          <a:xfrm>
            <a:off x="2339752" y="1484783"/>
            <a:ext cx="4107940" cy="520346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51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Израельсон Вениамин Израйлевич</a:t>
            </a:r>
            <a:endParaRPr lang="ru-RU" dirty="0"/>
          </a:p>
        </p:txBody>
      </p:sp>
      <p:pic>
        <p:nvPicPr>
          <p:cNvPr id="3074" name="Picture 2" descr="C:\Users\пк\Pictures\2019\2019_11_29\IMG_45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0" t="1972" r="4142" b="34648"/>
          <a:stretch/>
        </p:blipFill>
        <p:spPr bwMode="auto">
          <a:xfrm>
            <a:off x="2612613" y="1628800"/>
            <a:ext cx="4062136" cy="485843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514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Израельсон В.И. и медицинский персонал 5 отделения эвакогоспиталя №1715 с выздоравливающими бойцами</a:t>
            </a:r>
            <a:endParaRPr lang="ru-RU" sz="3600" dirty="0"/>
          </a:p>
        </p:txBody>
      </p:sp>
      <p:pic>
        <p:nvPicPr>
          <p:cNvPr id="2050" name="Picture 2" descr="C:\Users\пк\Pictures\2019\2019_11_29\IMG_45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1828" r="7179" b="24715"/>
          <a:stretch/>
        </p:blipFill>
        <p:spPr bwMode="auto">
          <a:xfrm>
            <a:off x="663559" y="2075808"/>
            <a:ext cx="7796873" cy="435415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749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Командование, штаб, начальники отделений эвакогоспиталя № 1715</a:t>
            </a:r>
            <a:endParaRPr lang="ru-RU" dirty="0"/>
          </a:p>
        </p:txBody>
      </p:sp>
      <p:pic>
        <p:nvPicPr>
          <p:cNvPr id="8194" name="Picture 2" descr="C:\Users\пк\Pictures\2019\2019_11_29\IMG_459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" r="412" b="27289"/>
          <a:stretch/>
        </p:blipFill>
        <p:spPr bwMode="auto">
          <a:xfrm>
            <a:off x="323528" y="1988840"/>
            <a:ext cx="8487508" cy="430641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457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52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Госпитали     г. Ирбита  в   годы Великой  Отечественной   войны</vt:lpstr>
      <vt:lpstr>Презентация PowerPoint</vt:lpstr>
      <vt:lpstr>Презентация PowerPoint</vt:lpstr>
      <vt:lpstr>Презентация PowerPoint</vt:lpstr>
      <vt:lpstr>Лейкин  Виктор Иванович</vt:lpstr>
      <vt:lpstr>Мальгин Дмитрий Иванович</vt:lpstr>
      <vt:lpstr>Израельсон Вениамин Израйлевич</vt:lpstr>
      <vt:lpstr>Израельсон В.И. и медицинский персонал 5 отделения эвакогоспиталя №1715 с выздоравливающими бойцами</vt:lpstr>
      <vt:lpstr>Командование, штаб, начальники отделений эвакогоспиталя № 1715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7</cp:revision>
  <dcterms:created xsi:type="dcterms:W3CDTF">2019-11-30T15:13:53Z</dcterms:created>
  <dcterms:modified xsi:type="dcterms:W3CDTF">2019-12-02T18:00:16Z</dcterms:modified>
</cp:coreProperties>
</file>