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59.png" ContentType="image/png"/>
  <Override PartName="/ppt/media/image3.png" ContentType="image/png"/>
  <Override PartName="/ppt/media/image28.png" ContentType="image/png"/>
  <Override PartName="/ppt/media/image1.jpeg" ContentType="image/jpeg"/>
  <Override PartName="/ppt/media/image23.jpeg" ContentType="image/jpeg"/>
  <Override PartName="/ppt/media/image74.png" ContentType="image/png"/>
  <Override PartName="/ppt/media/image8.png" ContentType="image/png"/>
  <Override PartName="/ppt/media/image38.png" ContentType="image/png"/>
  <Override PartName="/ppt/media/image2.jpeg" ContentType="image/jpeg"/>
  <Override PartName="/ppt/media/image70.png" ContentType="image/png"/>
  <Override PartName="/ppt/media/image4.png" ContentType="image/png"/>
  <Override PartName="/ppt/media/image71.png" ContentType="image/png"/>
  <Override PartName="/ppt/media/image5.png" ContentType="image/png"/>
  <Override PartName="/ppt/media/image72.png" ContentType="image/png"/>
  <Override PartName="/ppt/media/image6.png" ContentType="image/png"/>
  <Override PartName="/ppt/media/image73.png" ContentType="image/png"/>
  <Override PartName="/ppt/media/image7.png" ContentType="image/png"/>
  <Override PartName="/ppt/media/image75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47.png" ContentType="image/png"/>
  <Override PartName="/ppt/media/image27.jpeg" ContentType="image/jpeg"/>
  <Override PartName="/ppt/media/image29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6.png" ContentType="image/png"/>
  <Override PartName="/ppt/media/image37.png" ContentType="image/png"/>
  <Override PartName="/ppt/media/image39.png" ContentType="image/png"/>
  <Override PartName="/ppt/media/image40.png" ContentType="image/png"/>
  <Override PartName="/ppt/media/image41.png" ContentType="image/png"/>
  <Override PartName="/ppt/media/image42.png" ContentType="image/png"/>
  <Override PartName="/ppt/media/image43.png" ContentType="image/png"/>
  <Override PartName="/ppt/media/image44.png" ContentType="image/png"/>
  <Override PartName="/ppt/media/image45.png" ContentType="image/png"/>
  <Override PartName="/ppt/media/image46.png" ContentType="image/png"/>
  <Override PartName="/ppt/media/image48.png" ContentType="image/png"/>
  <Override PartName="/ppt/media/image49.png" ContentType="image/png"/>
  <Override PartName="/ppt/media/image50.png" ContentType="image/png"/>
  <Override PartName="/ppt/media/image51.png" ContentType="image/png"/>
  <Override PartName="/ppt/media/image52.png" ContentType="image/png"/>
  <Override PartName="/ppt/media/image53.png" ContentType="image/png"/>
  <Override PartName="/ppt/media/image54.png" ContentType="image/png"/>
  <Override PartName="/ppt/media/image55.png" ContentType="image/png"/>
  <Override PartName="/ppt/media/image56.png" ContentType="image/png"/>
  <Override PartName="/ppt/media/image57.png" ContentType="image/png"/>
  <Override PartName="/ppt/media/image58.png" ContentType="image/png"/>
  <Override PartName="/ppt/media/image60.png" ContentType="image/png"/>
  <Override PartName="/ppt/media/image61.png" ContentType="image/png"/>
  <Override PartName="/ppt/media/image62.png" ContentType="image/png"/>
  <Override PartName="/ppt/media/image63.png" ContentType="image/png"/>
  <Override PartName="/ppt/media/image64.png" ContentType="image/png"/>
  <Override PartName="/ppt/media/image65.png" ContentType="image/png"/>
  <Override PartName="/ppt/media/image66.png" ContentType="image/png"/>
  <Override PartName="/ppt/media/image67.png" ContentType="image/png"/>
  <Override PartName="/ppt/media/image68.png" ContentType="image/png"/>
  <Override PartName="/ppt/media/image69.png" ContentType="image/png"/>
  <Override PartName="/ppt/media/image76.png" ContentType="image/png"/>
  <Override PartName="/ppt/media/image77.png" ContentType="image/png"/>
  <Override PartName="/ppt/media/image78.jpeg" ContentType="image/jpeg"/>
  <Override PartName="/ppt/media/image79.png" ContentType="image/png"/>
  <Override PartName="/ppt/media/image80.png" ContentType="image/png"/>
  <Override PartName="/ppt/media/image81.png" ContentType="image/png"/>
  <Override PartName="/ppt/media/image82.png" ContentType="image/png"/>
  <Override PartName="/ppt/media/image83.png" ContentType="image/png"/>
  <Override PartName="/ppt/media/image84.png" ContentType="image/pn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9142920" cy="685692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0" y="0"/>
            <a:ext cx="9142920" cy="685692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69.png"/><Relationship Id="rId2" Type="http://schemas.openxmlformats.org/officeDocument/2006/relationships/image" Target="../media/image70.png"/><Relationship Id="rId3" Type="http://schemas.openxmlformats.org/officeDocument/2006/relationships/image" Target="../media/image71.png"/><Relationship Id="rId4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72.png"/><Relationship Id="rId2" Type="http://schemas.openxmlformats.org/officeDocument/2006/relationships/image" Target="../media/image73.png"/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76.png"/><Relationship Id="rId2" Type="http://schemas.openxmlformats.org/officeDocument/2006/relationships/image" Target="../media/image77.png"/><Relationship Id="rId3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78.jpeg"/><Relationship Id="rId2" Type="http://schemas.openxmlformats.org/officeDocument/2006/relationships/image" Target="../media/image79.png"/><Relationship Id="rId3" Type="http://schemas.openxmlformats.org/officeDocument/2006/relationships/image" Target="../media/image80.png"/><Relationship Id="rId4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81.png"/><Relationship Id="rId2" Type="http://schemas.openxmlformats.org/officeDocument/2006/relationships/image" Target="../media/image82.png"/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5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Relationship Id="rId14" Type="http://schemas.openxmlformats.org/officeDocument/2006/relationships/image" Target="../media/image20.png"/><Relationship Id="rId15" Type="http://schemas.openxmlformats.org/officeDocument/2006/relationships/image" Target="../media/image21.png"/><Relationship Id="rId16" Type="http://schemas.openxmlformats.org/officeDocument/2006/relationships/image" Target="../media/image22.png"/><Relationship Id="rId17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Relationship Id="rId9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image" Target="../media/image36.png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image" Target="../media/image41.png"/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image" Target="../media/image45.png"/><Relationship Id="rId7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6.png"/><Relationship Id="rId2" Type="http://schemas.openxmlformats.org/officeDocument/2006/relationships/image" Target="../media/image47.png"/><Relationship Id="rId3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48.png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Relationship Id="rId8" Type="http://schemas.openxmlformats.org/officeDocument/2006/relationships/image" Target="../media/image58.png"/><Relationship Id="rId9" Type="http://schemas.openxmlformats.org/officeDocument/2006/relationships/image" Target="../media/image59.png"/><Relationship Id="rId10" Type="http://schemas.openxmlformats.org/officeDocument/2006/relationships/image" Target="../media/image60.png"/><Relationship Id="rId11" Type="http://schemas.openxmlformats.org/officeDocument/2006/relationships/image" Target="../media/image61.png"/><Relationship Id="rId12" Type="http://schemas.openxmlformats.org/officeDocument/2006/relationships/image" Target="../media/image62.png"/><Relationship Id="rId13" Type="http://schemas.openxmlformats.org/officeDocument/2006/relationships/image" Target="../media/image63.png"/><Relationship Id="rId14" Type="http://schemas.openxmlformats.org/officeDocument/2006/relationships/image" Target="../media/image64.png"/><Relationship Id="rId15" Type="http://schemas.openxmlformats.org/officeDocument/2006/relationships/image" Target="../media/image65.png"/><Relationship Id="rId16" Type="http://schemas.openxmlformats.org/officeDocument/2006/relationships/image" Target="../media/image66.png"/><Relationship Id="rId17" Type="http://schemas.openxmlformats.org/officeDocument/2006/relationships/image" Target="../media/image67.png"/><Relationship Id="rId18" Type="http://schemas.openxmlformats.org/officeDocument/2006/relationships/image" Target="../media/image68.png"/><Relationship Id="rId19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1508760" y="6469200"/>
            <a:ext cx="2349000" cy="38736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9" name="CustomShape 2"/>
          <p:cNvSpPr/>
          <p:nvPr/>
        </p:nvSpPr>
        <p:spPr>
          <a:xfrm>
            <a:off x="6320160" y="4119120"/>
            <a:ext cx="2319120" cy="228816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0" name="CustomShape 3"/>
          <p:cNvSpPr/>
          <p:nvPr/>
        </p:nvSpPr>
        <p:spPr>
          <a:xfrm>
            <a:off x="4044600" y="932760"/>
            <a:ext cx="1128240" cy="160200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1" name="CustomShape 4"/>
          <p:cNvSpPr/>
          <p:nvPr/>
        </p:nvSpPr>
        <p:spPr>
          <a:xfrm>
            <a:off x="0" y="1080000"/>
            <a:ext cx="9143280" cy="2755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algn="ctr">
              <a:lnSpc>
                <a:spcPct val="100000"/>
              </a:lnSpc>
              <a:spcBef>
                <a:spcPts val="99"/>
              </a:spcBef>
            </a:pPr>
            <a:r>
              <a:rPr b="1" lang="ru-RU" sz="6000" spc="-1" strike="noStrike">
                <a:solidFill>
                  <a:srgbClr val="006699"/>
                </a:solidFill>
                <a:latin typeface="Arial"/>
                <a:ea typeface="DejaVu Sans"/>
              </a:rPr>
              <a:t>Особенности ОГЭ 2020.</a:t>
            </a:r>
            <a:br/>
            <a:r>
              <a:rPr b="1" lang="ru-RU" sz="6000" spc="-1" strike="noStrike">
                <a:solidFill>
                  <a:srgbClr val="006699"/>
                </a:solidFill>
                <a:latin typeface="Arial"/>
                <a:ea typeface="DejaVu Sans"/>
              </a:rPr>
              <a:t>Сравнение </a:t>
            </a:r>
            <a:br/>
            <a:r>
              <a:rPr b="1" lang="ru-RU" sz="6000" spc="-1" strike="noStrike">
                <a:solidFill>
                  <a:srgbClr val="006699"/>
                </a:solidFill>
                <a:latin typeface="Arial"/>
                <a:ea typeface="DejaVu Sans"/>
              </a:rPr>
              <a:t>КИМ 2019 и КИМ 2020</a:t>
            </a:r>
            <a:endParaRPr b="0" lang="ru-RU" sz="6000" spc="-1" strike="noStrike">
              <a:latin typeface="Arial"/>
            </a:endParaRPr>
          </a:p>
        </p:txBody>
      </p:sp>
      <p:sp>
        <p:nvSpPr>
          <p:cNvPr id="82" name="CustomShape 5"/>
          <p:cNvSpPr/>
          <p:nvPr/>
        </p:nvSpPr>
        <p:spPr>
          <a:xfrm>
            <a:off x="4038480" y="1847160"/>
            <a:ext cx="1128240" cy="160200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3" name="CustomShape 6"/>
          <p:cNvSpPr/>
          <p:nvPr/>
        </p:nvSpPr>
        <p:spPr>
          <a:xfrm>
            <a:off x="597600" y="5013720"/>
            <a:ext cx="4658040" cy="63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latin typeface="Arial"/>
              </a:rPr>
              <a:t>Подготовила: Елесина Татьяна Ивановна,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latin typeface="Arial"/>
              </a:rPr>
              <a:t>учитель физики МОУ «Киргинской СОШ»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76320" y="1143000"/>
            <a:ext cx="2682720" cy="135288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5" name="CustomShape 2"/>
          <p:cNvSpPr/>
          <p:nvPr/>
        </p:nvSpPr>
        <p:spPr>
          <a:xfrm>
            <a:off x="76320" y="1143000"/>
            <a:ext cx="2683080" cy="1352880"/>
          </a:xfrm>
          <a:custGeom>
            <a:avLst/>
            <a:gdLst/>
            <a:ahLst/>
            <a:rect l="l" t="t" r="r" b="b"/>
            <a:pathLst>
              <a:path w="2684145" h="1353820">
                <a:moveTo>
                  <a:pt x="0" y="676910"/>
                </a:moveTo>
                <a:lnTo>
                  <a:pt x="1699" y="628562"/>
                </a:lnTo>
                <a:lnTo>
                  <a:pt x="6721" y="581134"/>
                </a:lnTo>
                <a:lnTo>
                  <a:pt x="14952" y="534738"/>
                </a:lnTo>
                <a:lnTo>
                  <a:pt x="26276" y="489489"/>
                </a:lnTo>
                <a:lnTo>
                  <a:pt x="40580" y="445502"/>
                </a:lnTo>
                <a:lnTo>
                  <a:pt x="57748" y="402891"/>
                </a:lnTo>
                <a:lnTo>
                  <a:pt x="77666" y="361771"/>
                </a:lnTo>
                <a:lnTo>
                  <a:pt x="100220" y="322256"/>
                </a:lnTo>
                <a:lnTo>
                  <a:pt x="125295" y="284460"/>
                </a:lnTo>
                <a:lnTo>
                  <a:pt x="152776" y="248499"/>
                </a:lnTo>
                <a:lnTo>
                  <a:pt x="182549" y="214486"/>
                </a:lnTo>
                <a:lnTo>
                  <a:pt x="214499" y="182537"/>
                </a:lnTo>
                <a:lnTo>
                  <a:pt x="248513" y="152765"/>
                </a:lnTo>
                <a:lnTo>
                  <a:pt x="284474" y="125285"/>
                </a:lnTo>
                <a:lnTo>
                  <a:pt x="322269" y="100212"/>
                </a:lnTo>
                <a:lnTo>
                  <a:pt x="361783" y="77659"/>
                </a:lnTo>
                <a:lnTo>
                  <a:pt x="402902" y="57743"/>
                </a:lnTo>
                <a:lnTo>
                  <a:pt x="445511" y="40576"/>
                </a:lnTo>
                <a:lnTo>
                  <a:pt x="489495" y="26274"/>
                </a:lnTo>
                <a:lnTo>
                  <a:pt x="534741" y="14950"/>
                </a:lnTo>
                <a:lnTo>
                  <a:pt x="581132" y="6721"/>
                </a:lnTo>
                <a:lnTo>
                  <a:pt x="628556" y="1699"/>
                </a:lnTo>
                <a:lnTo>
                  <a:pt x="676897" y="0"/>
                </a:lnTo>
                <a:lnTo>
                  <a:pt x="2006981" y="0"/>
                </a:lnTo>
                <a:lnTo>
                  <a:pt x="2055312" y="1699"/>
                </a:lnTo>
                <a:lnTo>
                  <a:pt x="2102726" y="6721"/>
                </a:lnTo>
                <a:lnTo>
                  <a:pt x="2149109" y="14950"/>
                </a:lnTo>
                <a:lnTo>
                  <a:pt x="2194346" y="26274"/>
                </a:lnTo>
                <a:lnTo>
                  <a:pt x="2238322" y="40576"/>
                </a:lnTo>
                <a:lnTo>
                  <a:pt x="2280923" y="57743"/>
                </a:lnTo>
                <a:lnTo>
                  <a:pt x="2322035" y="77659"/>
                </a:lnTo>
                <a:lnTo>
                  <a:pt x="2361543" y="100212"/>
                </a:lnTo>
                <a:lnTo>
                  <a:pt x="2399331" y="125285"/>
                </a:lnTo>
                <a:lnTo>
                  <a:pt x="2435287" y="152765"/>
                </a:lnTo>
                <a:lnTo>
                  <a:pt x="2469295" y="182537"/>
                </a:lnTo>
                <a:lnTo>
                  <a:pt x="2501240" y="214486"/>
                </a:lnTo>
                <a:lnTo>
                  <a:pt x="2531009" y="248499"/>
                </a:lnTo>
                <a:lnTo>
                  <a:pt x="2558486" y="284460"/>
                </a:lnTo>
                <a:lnTo>
                  <a:pt x="2583557" y="322256"/>
                </a:lnTo>
                <a:lnTo>
                  <a:pt x="2606107" y="361771"/>
                </a:lnTo>
                <a:lnTo>
                  <a:pt x="2626023" y="402891"/>
                </a:lnTo>
                <a:lnTo>
                  <a:pt x="2643188" y="445502"/>
                </a:lnTo>
                <a:lnTo>
                  <a:pt x="2657490" y="489489"/>
                </a:lnTo>
                <a:lnTo>
                  <a:pt x="2668813" y="534738"/>
                </a:lnTo>
                <a:lnTo>
                  <a:pt x="2677042" y="581134"/>
                </a:lnTo>
                <a:lnTo>
                  <a:pt x="2682064" y="628562"/>
                </a:lnTo>
                <a:lnTo>
                  <a:pt x="2683764" y="676910"/>
                </a:lnTo>
                <a:lnTo>
                  <a:pt x="2682064" y="725241"/>
                </a:lnTo>
                <a:lnTo>
                  <a:pt x="2677042" y="772658"/>
                </a:lnTo>
                <a:lnTo>
                  <a:pt x="2668813" y="819044"/>
                </a:lnTo>
                <a:lnTo>
                  <a:pt x="2657490" y="864285"/>
                </a:lnTo>
                <a:lnTo>
                  <a:pt x="2643188" y="908267"/>
                </a:lnTo>
                <a:lnTo>
                  <a:pt x="2626023" y="950874"/>
                </a:lnTo>
                <a:lnTo>
                  <a:pt x="2606107" y="991992"/>
                </a:lnTo>
                <a:lnTo>
                  <a:pt x="2583557" y="1031507"/>
                </a:lnTo>
                <a:lnTo>
                  <a:pt x="2558486" y="1069304"/>
                </a:lnTo>
                <a:lnTo>
                  <a:pt x="2531009" y="1105267"/>
                </a:lnTo>
                <a:lnTo>
                  <a:pt x="2501240" y="1139283"/>
                </a:lnTo>
                <a:lnTo>
                  <a:pt x="2469295" y="1171237"/>
                </a:lnTo>
                <a:lnTo>
                  <a:pt x="2435287" y="1201013"/>
                </a:lnTo>
                <a:lnTo>
                  <a:pt x="2399331" y="1228499"/>
                </a:lnTo>
                <a:lnTo>
                  <a:pt x="2361543" y="1253577"/>
                </a:lnTo>
                <a:lnTo>
                  <a:pt x="2322035" y="1276135"/>
                </a:lnTo>
                <a:lnTo>
                  <a:pt x="2280923" y="1296057"/>
                </a:lnTo>
                <a:lnTo>
                  <a:pt x="2238322" y="1313229"/>
                </a:lnTo>
                <a:lnTo>
                  <a:pt x="2194346" y="1327536"/>
                </a:lnTo>
                <a:lnTo>
                  <a:pt x="2149109" y="1338863"/>
                </a:lnTo>
                <a:lnTo>
                  <a:pt x="2102726" y="1347096"/>
                </a:lnTo>
                <a:lnTo>
                  <a:pt x="2055312" y="1352119"/>
                </a:lnTo>
                <a:lnTo>
                  <a:pt x="2006981" y="1353820"/>
                </a:lnTo>
                <a:lnTo>
                  <a:pt x="676897" y="1353820"/>
                </a:lnTo>
                <a:lnTo>
                  <a:pt x="628556" y="1352119"/>
                </a:lnTo>
                <a:lnTo>
                  <a:pt x="581132" y="1347096"/>
                </a:lnTo>
                <a:lnTo>
                  <a:pt x="534741" y="1338863"/>
                </a:lnTo>
                <a:lnTo>
                  <a:pt x="489495" y="1327536"/>
                </a:lnTo>
                <a:lnTo>
                  <a:pt x="445511" y="1313229"/>
                </a:lnTo>
                <a:lnTo>
                  <a:pt x="402902" y="1296057"/>
                </a:lnTo>
                <a:lnTo>
                  <a:pt x="361783" y="1276135"/>
                </a:lnTo>
                <a:lnTo>
                  <a:pt x="322269" y="1253577"/>
                </a:lnTo>
                <a:lnTo>
                  <a:pt x="284474" y="1228499"/>
                </a:lnTo>
                <a:lnTo>
                  <a:pt x="248513" y="1201013"/>
                </a:lnTo>
                <a:lnTo>
                  <a:pt x="214499" y="1171237"/>
                </a:lnTo>
                <a:lnTo>
                  <a:pt x="182549" y="1139283"/>
                </a:lnTo>
                <a:lnTo>
                  <a:pt x="152776" y="1105267"/>
                </a:lnTo>
                <a:lnTo>
                  <a:pt x="125295" y="1069304"/>
                </a:lnTo>
                <a:lnTo>
                  <a:pt x="100220" y="1031507"/>
                </a:lnTo>
                <a:lnTo>
                  <a:pt x="77666" y="991992"/>
                </a:lnTo>
                <a:lnTo>
                  <a:pt x="57748" y="950874"/>
                </a:lnTo>
                <a:lnTo>
                  <a:pt x="40580" y="908267"/>
                </a:lnTo>
                <a:lnTo>
                  <a:pt x="26276" y="864285"/>
                </a:lnTo>
                <a:lnTo>
                  <a:pt x="14952" y="819044"/>
                </a:lnTo>
                <a:lnTo>
                  <a:pt x="6721" y="772658"/>
                </a:lnTo>
                <a:lnTo>
                  <a:pt x="1699" y="725241"/>
                </a:lnTo>
                <a:lnTo>
                  <a:pt x="0" y="676910"/>
                </a:lnTo>
                <a:close/>
              </a:path>
            </a:pathLst>
          </a:custGeom>
          <a:noFill/>
          <a:ln w="38160">
            <a:solidFill>
              <a:srgbClr val="4bc9e8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6" name="CustomShape 3"/>
          <p:cNvSpPr/>
          <p:nvPr/>
        </p:nvSpPr>
        <p:spPr>
          <a:xfrm>
            <a:off x="603360" y="1248120"/>
            <a:ext cx="1733760" cy="98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>
            <a:spAutoFit/>
          </a:bodyPr>
          <a:p>
            <a:pPr marL="12600" indent="119880">
              <a:lnSpc>
                <a:spcPct val="100000"/>
              </a:lnSpc>
              <a:spcBef>
                <a:spcPts val="105"/>
              </a:spcBef>
            </a:pPr>
            <a:r>
              <a:rPr b="1" lang="ru-RU" sz="3200" spc="-7" strike="noStrike">
                <a:solidFill>
                  <a:srgbClr val="006699"/>
                </a:solidFill>
                <a:latin typeface="Courier New"/>
                <a:ea typeface="DejaVu Sans"/>
              </a:rPr>
              <a:t>Новое  задание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87" name="CustomShape 4"/>
          <p:cNvSpPr/>
          <p:nvPr/>
        </p:nvSpPr>
        <p:spPr>
          <a:xfrm>
            <a:off x="3089880" y="786240"/>
            <a:ext cx="5683320" cy="147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240" algn="ctr">
              <a:lnSpc>
                <a:spcPct val="100000"/>
              </a:lnSpc>
              <a:spcBef>
                <a:spcPts val="99"/>
              </a:spcBef>
            </a:pPr>
            <a:r>
              <a:rPr b="1" lang="ru-RU" sz="2400" spc="-7" strike="noStrike">
                <a:solidFill>
                  <a:srgbClr val="008080"/>
                </a:solidFill>
                <a:latin typeface="Arial"/>
                <a:ea typeface="DejaVu Sans"/>
              </a:rPr>
              <a:t>Задание </a:t>
            </a:r>
            <a:r>
              <a:rPr b="1" lang="ru-RU" sz="2400" spc="-1" strike="noStrike">
                <a:solidFill>
                  <a:srgbClr val="008080"/>
                </a:solidFill>
                <a:latin typeface="Arial"/>
                <a:ea typeface="DejaVu Sans"/>
              </a:rPr>
              <a:t>№ </a:t>
            </a:r>
            <a:r>
              <a:rPr b="1" lang="ru-RU" sz="2400" spc="-7" strike="noStrike">
                <a:solidFill>
                  <a:srgbClr val="008080"/>
                </a:solidFill>
                <a:latin typeface="Arial"/>
                <a:ea typeface="DejaVu Sans"/>
              </a:rPr>
              <a:t>23 </a:t>
            </a:r>
            <a:r>
              <a:rPr b="1" lang="ru-RU" sz="2400" spc="-1" strike="noStrike">
                <a:solidFill>
                  <a:srgbClr val="008080"/>
                </a:solidFill>
                <a:latin typeface="Arial"/>
                <a:ea typeface="DejaVu Sans"/>
              </a:rPr>
              <a:t>– </a:t>
            </a:r>
            <a:r>
              <a:rPr b="1" lang="ru-RU" sz="2400" spc="-26" strike="noStrike">
                <a:solidFill>
                  <a:srgbClr val="008080"/>
                </a:solidFill>
                <a:latin typeface="Arial"/>
                <a:ea typeface="DejaVu Sans"/>
              </a:rPr>
              <a:t>задача </a:t>
            </a:r>
            <a:r>
              <a:rPr b="1" lang="ru-RU" sz="2400" spc="-12" strike="noStrike">
                <a:solidFill>
                  <a:srgbClr val="008080"/>
                </a:solidFill>
                <a:latin typeface="Arial"/>
                <a:ea typeface="DejaVu Sans"/>
              </a:rPr>
              <a:t>повышенного  </a:t>
            </a:r>
            <a:r>
              <a:rPr b="1" lang="ru-RU" sz="2400" spc="-15" strike="noStrike">
                <a:solidFill>
                  <a:srgbClr val="008080"/>
                </a:solidFill>
                <a:latin typeface="Arial"/>
                <a:ea typeface="DejaVu Sans"/>
              </a:rPr>
              <a:t>уровня </a:t>
            </a:r>
            <a:r>
              <a:rPr b="1" lang="ru-RU" sz="2400" spc="-21" strike="noStrike">
                <a:solidFill>
                  <a:srgbClr val="008080"/>
                </a:solidFill>
                <a:latin typeface="Arial"/>
                <a:ea typeface="DejaVu Sans"/>
              </a:rPr>
              <a:t>сложности </a:t>
            </a:r>
            <a:r>
              <a:rPr b="1" lang="ru-RU" sz="2400" spc="-1" strike="noStrike">
                <a:solidFill>
                  <a:srgbClr val="008080"/>
                </a:solidFill>
                <a:latin typeface="Arial"/>
                <a:ea typeface="DejaVu Sans"/>
              </a:rPr>
              <a:t>с </a:t>
            </a:r>
            <a:r>
              <a:rPr b="1" lang="ru-RU" sz="2400" spc="-7" strike="noStrike">
                <a:solidFill>
                  <a:srgbClr val="008080"/>
                </a:solidFill>
                <a:latin typeface="Arial"/>
                <a:ea typeface="DejaVu Sans"/>
              </a:rPr>
              <a:t>развёрнутым  </a:t>
            </a:r>
            <a:r>
              <a:rPr b="1" lang="ru-RU" sz="2400" spc="-35" strike="noStrike">
                <a:solidFill>
                  <a:srgbClr val="008080"/>
                </a:solidFill>
                <a:latin typeface="Arial"/>
                <a:ea typeface="DejaVu Sans"/>
              </a:rPr>
              <a:t>ответом, </a:t>
            </a:r>
            <a:r>
              <a:rPr b="1" lang="ru-RU" sz="2400" spc="-1" strike="noStrike">
                <a:solidFill>
                  <a:srgbClr val="008080"/>
                </a:solidFill>
                <a:latin typeface="Arial"/>
                <a:ea typeface="DejaVu Sans"/>
              </a:rPr>
              <a:t>решение</a:t>
            </a:r>
            <a:r>
              <a:rPr b="1" lang="ru-RU" sz="2400" spc="66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400" spc="-26" strike="noStrike">
                <a:solidFill>
                  <a:srgbClr val="008080"/>
                </a:solidFill>
                <a:latin typeface="Arial"/>
                <a:ea typeface="DejaVu Sans"/>
              </a:rPr>
              <a:t>которой</a:t>
            </a:r>
            <a:endParaRPr b="0" lang="ru-RU" sz="2400" spc="-1" strike="noStrike">
              <a:latin typeface="Arial"/>
            </a:endParaRPr>
          </a:p>
          <a:p>
            <a:pPr marL="12240" algn="ctr">
              <a:lnSpc>
                <a:spcPct val="100000"/>
              </a:lnSpc>
            </a:pPr>
            <a:r>
              <a:rPr b="1" lang="ru-RU" sz="2400" spc="-15" strike="noStrike">
                <a:solidFill>
                  <a:srgbClr val="008080"/>
                </a:solidFill>
                <a:latin typeface="Arial"/>
                <a:ea typeface="DejaVu Sans"/>
              </a:rPr>
              <a:t>оценивается максимально </a:t>
            </a:r>
            <a:r>
              <a:rPr b="1" lang="ru-RU" sz="2400" spc="-1" strike="noStrike">
                <a:solidFill>
                  <a:srgbClr val="008080"/>
                </a:solidFill>
                <a:latin typeface="Arial"/>
                <a:ea typeface="DejaVu Sans"/>
              </a:rPr>
              <a:t>в 3</a:t>
            </a:r>
            <a:r>
              <a:rPr b="1" lang="ru-RU" sz="2400" spc="4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400" spc="-1" strike="noStrike">
                <a:solidFill>
                  <a:srgbClr val="008080"/>
                </a:solidFill>
                <a:latin typeface="Arial"/>
                <a:ea typeface="DejaVu Sans"/>
              </a:rPr>
              <a:t>балла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88" name="CustomShape 5"/>
          <p:cNvSpPr/>
          <p:nvPr/>
        </p:nvSpPr>
        <p:spPr>
          <a:xfrm>
            <a:off x="1528560" y="2632680"/>
            <a:ext cx="7446240" cy="299376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9" name="CustomShape 6"/>
          <p:cNvSpPr/>
          <p:nvPr/>
        </p:nvSpPr>
        <p:spPr>
          <a:xfrm>
            <a:off x="1509480" y="2613600"/>
            <a:ext cx="7484400" cy="3032280"/>
          </a:xfrm>
          <a:custGeom>
            <a:avLst/>
            <a:gdLst/>
            <a:ahLst/>
            <a:rect l="l" t="t" r="r" b="b"/>
            <a:pathLst>
              <a:path w="7485380" h="3033395">
                <a:moveTo>
                  <a:pt x="0" y="3033014"/>
                </a:moveTo>
                <a:lnTo>
                  <a:pt x="7485253" y="3033014"/>
                </a:lnTo>
                <a:lnTo>
                  <a:pt x="7485253" y="0"/>
                </a:lnTo>
                <a:lnTo>
                  <a:pt x="0" y="0"/>
                </a:lnTo>
                <a:lnTo>
                  <a:pt x="0" y="3033014"/>
                </a:lnTo>
                <a:close/>
              </a:path>
            </a:pathLst>
          </a:custGeom>
          <a:noFill/>
          <a:ln w="38160">
            <a:solidFill>
              <a:srgbClr val="0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0" name="CustomShape 7"/>
          <p:cNvSpPr/>
          <p:nvPr/>
        </p:nvSpPr>
        <p:spPr>
          <a:xfrm>
            <a:off x="149040" y="3720240"/>
            <a:ext cx="2736720" cy="273672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0" y="0"/>
            <a:ext cx="9142920" cy="68569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2" name="CustomShape 2"/>
          <p:cNvSpPr/>
          <p:nvPr/>
        </p:nvSpPr>
        <p:spPr>
          <a:xfrm>
            <a:off x="6046920" y="2134800"/>
            <a:ext cx="2944080" cy="135252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3" name="CustomShape 3"/>
          <p:cNvSpPr/>
          <p:nvPr/>
        </p:nvSpPr>
        <p:spPr>
          <a:xfrm>
            <a:off x="6046920" y="2134800"/>
            <a:ext cx="2944080" cy="1352880"/>
          </a:xfrm>
          <a:custGeom>
            <a:avLst/>
            <a:gdLst/>
            <a:ahLst/>
            <a:rect l="l" t="t" r="r" b="b"/>
            <a:pathLst>
              <a:path w="2945129" h="1353820">
                <a:moveTo>
                  <a:pt x="0" y="676909"/>
                </a:moveTo>
                <a:lnTo>
                  <a:pt x="1700" y="628562"/>
                </a:lnTo>
                <a:lnTo>
                  <a:pt x="6723" y="581134"/>
                </a:lnTo>
                <a:lnTo>
                  <a:pt x="14956" y="534738"/>
                </a:lnTo>
                <a:lnTo>
                  <a:pt x="26283" y="489489"/>
                </a:lnTo>
                <a:lnTo>
                  <a:pt x="40590" y="445502"/>
                </a:lnTo>
                <a:lnTo>
                  <a:pt x="57762" y="402891"/>
                </a:lnTo>
                <a:lnTo>
                  <a:pt x="77684" y="361771"/>
                </a:lnTo>
                <a:lnTo>
                  <a:pt x="100242" y="322256"/>
                </a:lnTo>
                <a:lnTo>
                  <a:pt x="125320" y="284460"/>
                </a:lnTo>
                <a:lnTo>
                  <a:pt x="152806" y="248499"/>
                </a:lnTo>
                <a:lnTo>
                  <a:pt x="182582" y="214486"/>
                </a:lnTo>
                <a:lnTo>
                  <a:pt x="214536" y="182537"/>
                </a:lnTo>
                <a:lnTo>
                  <a:pt x="248552" y="152765"/>
                </a:lnTo>
                <a:lnTo>
                  <a:pt x="284515" y="125285"/>
                </a:lnTo>
                <a:lnTo>
                  <a:pt x="322312" y="100212"/>
                </a:lnTo>
                <a:lnTo>
                  <a:pt x="361827" y="77659"/>
                </a:lnTo>
                <a:lnTo>
                  <a:pt x="402945" y="57743"/>
                </a:lnTo>
                <a:lnTo>
                  <a:pt x="445552" y="40576"/>
                </a:lnTo>
                <a:lnTo>
                  <a:pt x="489534" y="26274"/>
                </a:lnTo>
                <a:lnTo>
                  <a:pt x="534775" y="14950"/>
                </a:lnTo>
                <a:lnTo>
                  <a:pt x="581161" y="6721"/>
                </a:lnTo>
                <a:lnTo>
                  <a:pt x="628578" y="1699"/>
                </a:lnTo>
                <a:lnTo>
                  <a:pt x="676909" y="0"/>
                </a:lnTo>
                <a:lnTo>
                  <a:pt x="2268220" y="0"/>
                </a:lnTo>
                <a:lnTo>
                  <a:pt x="2316567" y="1699"/>
                </a:lnTo>
                <a:lnTo>
                  <a:pt x="2363995" y="6721"/>
                </a:lnTo>
                <a:lnTo>
                  <a:pt x="2410391" y="14950"/>
                </a:lnTo>
                <a:lnTo>
                  <a:pt x="2455640" y="26274"/>
                </a:lnTo>
                <a:lnTo>
                  <a:pt x="2499627" y="40576"/>
                </a:lnTo>
                <a:lnTo>
                  <a:pt x="2542238" y="57743"/>
                </a:lnTo>
                <a:lnTo>
                  <a:pt x="2583358" y="77659"/>
                </a:lnTo>
                <a:lnTo>
                  <a:pt x="2622873" y="100212"/>
                </a:lnTo>
                <a:lnTo>
                  <a:pt x="2660669" y="125285"/>
                </a:lnTo>
                <a:lnTo>
                  <a:pt x="2696630" y="152765"/>
                </a:lnTo>
                <a:lnTo>
                  <a:pt x="2730643" y="182537"/>
                </a:lnTo>
                <a:lnTo>
                  <a:pt x="2762592" y="214486"/>
                </a:lnTo>
                <a:lnTo>
                  <a:pt x="2792364" y="248499"/>
                </a:lnTo>
                <a:lnTo>
                  <a:pt x="2819844" y="284460"/>
                </a:lnTo>
                <a:lnTo>
                  <a:pt x="2844917" y="322256"/>
                </a:lnTo>
                <a:lnTo>
                  <a:pt x="2867470" y="361771"/>
                </a:lnTo>
                <a:lnTo>
                  <a:pt x="2887386" y="402891"/>
                </a:lnTo>
                <a:lnTo>
                  <a:pt x="2904553" y="445502"/>
                </a:lnTo>
                <a:lnTo>
                  <a:pt x="2918855" y="489489"/>
                </a:lnTo>
                <a:lnTo>
                  <a:pt x="2930179" y="534738"/>
                </a:lnTo>
                <a:lnTo>
                  <a:pt x="2938408" y="581134"/>
                </a:lnTo>
                <a:lnTo>
                  <a:pt x="2943430" y="628562"/>
                </a:lnTo>
                <a:lnTo>
                  <a:pt x="2945129" y="676909"/>
                </a:lnTo>
                <a:lnTo>
                  <a:pt x="2943430" y="725241"/>
                </a:lnTo>
                <a:lnTo>
                  <a:pt x="2938408" y="772655"/>
                </a:lnTo>
                <a:lnTo>
                  <a:pt x="2930179" y="819038"/>
                </a:lnTo>
                <a:lnTo>
                  <a:pt x="2918855" y="864275"/>
                </a:lnTo>
                <a:lnTo>
                  <a:pt x="2904553" y="908251"/>
                </a:lnTo>
                <a:lnTo>
                  <a:pt x="2887386" y="950852"/>
                </a:lnTo>
                <a:lnTo>
                  <a:pt x="2867470" y="991964"/>
                </a:lnTo>
                <a:lnTo>
                  <a:pt x="2844917" y="1031472"/>
                </a:lnTo>
                <a:lnTo>
                  <a:pt x="2819844" y="1069260"/>
                </a:lnTo>
                <a:lnTo>
                  <a:pt x="2792364" y="1105216"/>
                </a:lnTo>
                <a:lnTo>
                  <a:pt x="2762592" y="1139224"/>
                </a:lnTo>
                <a:lnTo>
                  <a:pt x="2730643" y="1171169"/>
                </a:lnTo>
                <a:lnTo>
                  <a:pt x="2696630" y="1200938"/>
                </a:lnTo>
                <a:lnTo>
                  <a:pt x="2660669" y="1228415"/>
                </a:lnTo>
                <a:lnTo>
                  <a:pt x="2622873" y="1253486"/>
                </a:lnTo>
                <a:lnTo>
                  <a:pt x="2583358" y="1276036"/>
                </a:lnTo>
                <a:lnTo>
                  <a:pt x="2542238" y="1295952"/>
                </a:lnTo>
                <a:lnTo>
                  <a:pt x="2499627" y="1313117"/>
                </a:lnTo>
                <a:lnTo>
                  <a:pt x="2455640" y="1327419"/>
                </a:lnTo>
                <a:lnTo>
                  <a:pt x="2410391" y="1338742"/>
                </a:lnTo>
                <a:lnTo>
                  <a:pt x="2363995" y="1346971"/>
                </a:lnTo>
                <a:lnTo>
                  <a:pt x="2316567" y="1351993"/>
                </a:lnTo>
                <a:lnTo>
                  <a:pt x="2268220" y="1353692"/>
                </a:lnTo>
                <a:lnTo>
                  <a:pt x="676909" y="1353692"/>
                </a:lnTo>
                <a:lnTo>
                  <a:pt x="628578" y="1351993"/>
                </a:lnTo>
                <a:lnTo>
                  <a:pt x="581161" y="1346971"/>
                </a:lnTo>
                <a:lnTo>
                  <a:pt x="534775" y="1338742"/>
                </a:lnTo>
                <a:lnTo>
                  <a:pt x="489534" y="1327419"/>
                </a:lnTo>
                <a:lnTo>
                  <a:pt x="445552" y="1313117"/>
                </a:lnTo>
                <a:lnTo>
                  <a:pt x="402945" y="1295952"/>
                </a:lnTo>
                <a:lnTo>
                  <a:pt x="361827" y="1276036"/>
                </a:lnTo>
                <a:lnTo>
                  <a:pt x="322312" y="1253486"/>
                </a:lnTo>
                <a:lnTo>
                  <a:pt x="284515" y="1228415"/>
                </a:lnTo>
                <a:lnTo>
                  <a:pt x="248552" y="1200938"/>
                </a:lnTo>
                <a:lnTo>
                  <a:pt x="214536" y="1171169"/>
                </a:lnTo>
                <a:lnTo>
                  <a:pt x="182582" y="1139224"/>
                </a:lnTo>
                <a:lnTo>
                  <a:pt x="152806" y="1105216"/>
                </a:lnTo>
                <a:lnTo>
                  <a:pt x="125320" y="1069260"/>
                </a:lnTo>
                <a:lnTo>
                  <a:pt x="100242" y="1031472"/>
                </a:lnTo>
                <a:lnTo>
                  <a:pt x="77684" y="991964"/>
                </a:lnTo>
                <a:lnTo>
                  <a:pt x="57762" y="950852"/>
                </a:lnTo>
                <a:lnTo>
                  <a:pt x="40590" y="908251"/>
                </a:lnTo>
                <a:lnTo>
                  <a:pt x="26283" y="864275"/>
                </a:lnTo>
                <a:lnTo>
                  <a:pt x="14956" y="819038"/>
                </a:lnTo>
                <a:lnTo>
                  <a:pt x="6723" y="772655"/>
                </a:lnTo>
                <a:lnTo>
                  <a:pt x="1700" y="725241"/>
                </a:lnTo>
                <a:lnTo>
                  <a:pt x="0" y="676909"/>
                </a:lnTo>
                <a:close/>
              </a:path>
            </a:pathLst>
          </a:custGeom>
          <a:noFill/>
          <a:ln w="38160">
            <a:solidFill>
              <a:srgbClr val="0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4" name="CustomShape 4"/>
          <p:cNvSpPr/>
          <p:nvPr/>
        </p:nvSpPr>
        <p:spPr>
          <a:xfrm>
            <a:off x="6455880" y="2268360"/>
            <a:ext cx="2221920" cy="98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>
            <a:spAutoFit/>
          </a:bodyPr>
          <a:p>
            <a:pPr marL="12600" indent="609480">
              <a:lnSpc>
                <a:spcPct val="100000"/>
              </a:lnSpc>
              <a:spcBef>
                <a:spcPts val="105"/>
              </a:spcBef>
            </a:pPr>
            <a:r>
              <a:rPr b="1" lang="ru-RU" sz="3200" spc="-7" strike="noStrike">
                <a:solidFill>
                  <a:srgbClr val="006699"/>
                </a:solidFill>
                <a:latin typeface="Courier New"/>
                <a:ea typeface="DejaVu Sans"/>
              </a:rPr>
              <a:t>Что  дополнили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95" name="CustomShape 5"/>
          <p:cNvSpPr/>
          <p:nvPr/>
        </p:nvSpPr>
        <p:spPr>
          <a:xfrm>
            <a:off x="6046920" y="3840840"/>
            <a:ext cx="2933640" cy="301608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6" name="CustomShape 6"/>
          <p:cNvSpPr/>
          <p:nvPr/>
        </p:nvSpPr>
        <p:spPr>
          <a:xfrm>
            <a:off x="641160" y="2196360"/>
            <a:ext cx="4570920" cy="2598840"/>
          </a:xfrm>
          <a:prstGeom prst="rect">
            <a:avLst/>
          </a:prstGeom>
          <a:solidFill>
            <a:srgbClr val="ffffff"/>
          </a:solidFill>
          <a:ln w="9360">
            <a:solidFill>
              <a:srgbClr val="00808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0">
            <a:spAutoFit/>
          </a:bodyPr>
          <a:p>
            <a:pPr marL="464040" algn="ctr">
              <a:lnSpc>
                <a:spcPct val="100000"/>
              </a:lnSpc>
              <a:spcBef>
                <a:spcPts val="306"/>
              </a:spcBef>
            </a:pPr>
            <a:r>
              <a:rPr b="1" lang="ru-RU" sz="2400" spc="-12" strike="noStrike">
                <a:solidFill>
                  <a:srgbClr val="008080"/>
                </a:solidFill>
                <a:latin typeface="Arial"/>
                <a:ea typeface="DejaVu Sans"/>
              </a:rPr>
              <a:t>Расширили</a:t>
            </a:r>
            <a:r>
              <a:rPr b="1" lang="ru-RU" sz="2400" spc="-75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400" spc="-12" strike="noStrike">
                <a:solidFill>
                  <a:srgbClr val="008080"/>
                </a:solidFill>
                <a:latin typeface="Arial"/>
                <a:ea typeface="DejaVu Sans"/>
              </a:rPr>
              <a:t>содержание  заданий </a:t>
            </a:r>
            <a:r>
              <a:rPr b="1" lang="ru-RU" sz="2400" spc="-1" strike="noStrike">
                <a:solidFill>
                  <a:srgbClr val="008080"/>
                </a:solidFill>
                <a:latin typeface="Arial"/>
                <a:ea typeface="DejaVu Sans"/>
              </a:rPr>
              <a:t>№ </a:t>
            </a:r>
            <a:r>
              <a:rPr b="1" lang="ru-RU" sz="2400" spc="-7" strike="noStrike">
                <a:solidFill>
                  <a:srgbClr val="008080"/>
                </a:solidFill>
                <a:latin typeface="Arial"/>
                <a:ea typeface="DejaVu Sans"/>
              </a:rPr>
              <a:t>22</a:t>
            </a:r>
            <a:r>
              <a:rPr b="1" lang="ru-RU" sz="2400" spc="-32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400" spc="-1" strike="noStrike">
                <a:solidFill>
                  <a:srgbClr val="008080"/>
                </a:solidFill>
                <a:latin typeface="Arial"/>
                <a:ea typeface="DejaVu Sans"/>
              </a:rPr>
              <a:t>на</a:t>
            </a:r>
            <a:endParaRPr b="0" lang="ru-RU" sz="2400" spc="-1" strike="noStrike">
              <a:latin typeface="Arial"/>
            </a:endParaRPr>
          </a:p>
          <a:p>
            <a:pPr marL="644040">
              <a:lnSpc>
                <a:spcPct val="100000"/>
              </a:lnSpc>
            </a:pPr>
            <a:r>
              <a:rPr b="1" lang="ru-RU" sz="2400" spc="-7" strike="noStrike">
                <a:solidFill>
                  <a:srgbClr val="008080"/>
                </a:solidFill>
                <a:latin typeface="Arial"/>
                <a:ea typeface="DejaVu Sans"/>
              </a:rPr>
              <a:t>объяснение</a:t>
            </a:r>
            <a:r>
              <a:rPr b="1" lang="ru-RU" sz="2400" spc="-12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400" spc="-15" strike="noStrike">
                <a:solidFill>
                  <a:srgbClr val="008080"/>
                </a:solidFill>
                <a:latin typeface="Arial"/>
                <a:ea typeface="DejaVu Sans"/>
              </a:rPr>
              <a:t>явлений,</a:t>
            </a:r>
            <a:endParaRPr b="0" lang="ru-RU" sz="2400" spc="-1" strike="noStrike">
              <a:latin typeface="Arial"/>
            </a:endParaRPr>
          </a:p>
          <a:p>
            <a:pPr marL="128880" indent="2520"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008080"/>
                </a:solidFill>
                <a:latin typeface="Arial"/>
                <a:ea typeface="DejaVu Sans"/>
              </a:rPr>
              <a:t>в </a:t>
            </a:r>
            <a:r>
              <a:rPr b="1" lang="ru-RU" sz="2400" spc="-26" strike="noStrike">
                <a:solidFill>
                  <a:srgbClr val="008080"/>
                </a:solidFill>
                <a:latin typeface="Arial"/>
                <a:ea typeface="DejaVu Sans"/>
              </a:rPr>
              <a:t>которых используют  </a:t>
            </a:r>
            <a:r>
              <a:rPr b="1" lang="ru-RU" sz="2400" spc="-15" strike="noStrike">
                <a:solidFill>
                  <a:srgbClr val="008080"/>
                </a:solidFill>
                <a:latin typeface="Arial"/>
                <a:ea typeface="DejaVu Sans"/>
              </a:rPr>
              <a:t>преимущественно </a:t>
            </a:r>
            <a:endParaRPr b="0" lang="ru-RU" sz="2400" spc="-1" strike="noStrike">
              <a:latin typeface="Arial"/>
            </a:endParaRPr>
          </a:p>
          <a:p>
            <a:pPr marL="128880" indent="2520" algn="ctr">
              <a:lnSpc>
                <a:spcPct val="100000"/>
              </a:lnSpc>
            </a:pPr>
            <a:r>
              <a:rPr b="1" lang="ru-RU" sz="2400" spc="-12" strike="noStrike">
                <a:solidFill>
                  <a:srgbClr val="008080"/>
                </a:solidFill>
                <a:latin typeface="Arial"/>
                <a:ea typeface="DejaVu Sans"/>
              </a:rPr>
              <a:t>практико-ориентированный</a:t>
            </a:r>
            <a:r>
              <a:rPr b="1" lang="ru-RU" sz="2400" spc="-7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400" spc="-15" strike="noStrike">
                <a:solidFill>
                  <a:srgbClr val="008080"/>
                </a:solidFill>
                <a:latin typeface="Arial"/>
                <a:ea typeface="DejaVu Sans"/>
              </a:rPr>
              <a:t>контекст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97" name="CustomShape 7"/>
          <p:cNvSpPr/>
          <p:nvPr/>
        </p:nvSpPr>
        <p:spPr>
          <a:xfrm>
            <a:off x="228600" y="378000"/>
            <a:ext cx="8694000" cy="130788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8" name="CustomShape 8"/>
          <p:cNvSpPr/>
          <p:nvPr/>
        </p:nvSpPr>
        <p:spPr>
          <a:xfrm>
            <a:off x="209520" y="358920"/>
            <a:ext cx="8732160" cy="1346400"/>
          </a:xfrm>
          <a:custGeom>
            <a:avLst/>
            <a:gdLst/>
            <a:ahLst/>
            <a:rect l="l" t="t" r="r" b="b"/>
            <a:pathLst>
              <a:path w="8733155" h="1347470">
                <a:moveTo>
                  <a:pt x="0" y="1346962"/>
                </a:moveTo>
                <a:lnTo>
                  <a:pt x="8733155" y="1346962"/>
                </a:lnTo>
                <a:lnTo>
                  <a:pt x="8733155" y="0"/>
                </a:lnTo>
                <a:lnTo>
                  <a:pt x="0" y="0"/>
                </a:lnTo>
                <a:lnTo>
                  <a:pt x="0" y="1346962"/>
                </a:lnTo>
                <a:close/>
              </a:path>
            </a:pathLst>
          </a:custGeom>
          <a:noFill/>
          <a:ln w="38160">
            <a:solidFill>
              <a:srgbClr val="00808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912240" y="335880"/>
            <a:ext cx="7599240" cy="363600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0" name="CustomShape 2"/>
          <p:cNvSpPr/>
          <p:nvPr/>
        </p:nvSpPr>
        <p:spPr>
          <a:xfrm>
            <a:off x="893160" y="316800"/>
            <a:ext cx="7638120" cy="3674160"/>
          </a:xfrm>
          <a:custGeom>
            <a:avLst/>
            <a:gdLst/>
            <a:ahLst/>
            <a:rect l="l" t="t" r="r" b="b"/>
            <a:pathLst>
              <a:path w="7639050" h="3675379">
                <a:moveTo>
                  <a:pt x="0" y="3675253"/>
                </a:moveTo>
                <a:lnTo>
                  <a:pt x="7638542" y="3675253"/>
                </a:lnTo>
                <a:lnTo>
                  <a:pt x="7638542" y="0"/>
                </a:lnTo>
                <a:lnTo>
                  <a:pt x="0" y="0"/>
                </a:lnTo>
                <a:lnTo>
                  <a:pt x="0" y="3675253"/>
                </a:lnTo>
                <a:close/>
              </a:path>
            </a:pathLst>
          </a:custGeom>
          <a:noFill/>
          <a:ln w="38160">
            <a:solidFill>
              <a:srgbClr val="0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01" name="CustomShape 3"/>
          <p:cNvSpPr/>
          <p:nvPr/>
        </p:nvSpPr>
        <p:spPr>
          <a:xfrm>
            <a:off x="4776840" y="4471920"/>
            <a:ext cx="3734640" cy="1464120"/>
          </a:xfrm>
          <a:prstGeom prst="rect">
            <a:avLst/>
          </a:prstGeom>
          <a:solidFill>
            <a:srgbClr val="ffffff"/>
          </a:solidFill>
          <a:ln w="57240">
            <a:solidFill>
              <a:srgbClr val="00808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43200" bIns="0">
            <a:spAutoFit/>
          </a:bodyPr>
          <a:p>
            <a:pPr marL="785520" indent="720" algn="ctr">
              <a:lnSpc>
                <a:spcPts val="2809"/>
              </a:lnSpc>
              <a:spcBef>
                <a:spcPts val="340"/>
              </a:spcBef>
            </a:pPr>
            <a:r>
              <a:rPr b="1" lang="ru-RU" sz="2600" spc="-12" strike="noStrike">
                <a:solidFill>
                  <a:srgbClr val="008080"/>
                </a:solidFill>
                <a:latin typeface="Arial"/>
                <a:ea typeface="DejaVu Sans"/>
              </a:rPr>
              <a:t>Подобного  </a:t>
            </a:r>
            <a:r>
              <a:rPr b="1" lang="ru-RU" sz="2600" spc="-7" strike="noStrike">
                <a:solidFill>
                  <a:srgbClr val="008080"/>
                </a:solidFill>
                <a:latin typeface="Arial"/>
                <a:ea typeface="DejaVu Sans"/>
              </a:rPr>
              <a:t>задания</a:t>
            </a:r>
            <a:r>
              <a:rPr b="1" lang="ru-RU" sz="2600" spc="-97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600" spc="-1" strike="noStrike">
                <a:solidFill>
                  <a:srgbClr val="008080"/>
                </a:solidFill>
                <a:latin typeface="Arial"/>
                <a:ea typeface="DejaVu Sans"/>
              </a:rPr>
              <a:t>№18  в</a:t>
            </a:r>
            <a:r>
              <a:rPr b="1" lang="ru-RU" sz="2600" spc="-41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600" spc="-1" strike="noStrike">
                <a:solidFill>
                  <a:srgbClr val="008080"/>
                </a:solidFill>
                <a:latin typeface="Arial"/>
                <a:ea typeface="DejaVu Sans"/>
              </a:rPr>
              <a:t>КИМ-2019</a:t>
            </a:r>
            <a:endParaRPr b="0" lang="ru-RU" sz="2600" spc="-1" strike="noStrike">
              <a:latin typeface="Arial"/>
            </a:endParaRPr>
          </a:p>
          <a:p>
            <a:pPr marL="785520" indent="720" algn="ctr">
              <a:lnSpc>
                <a:spcPts val="2764"/>
              </a:lnSpc>
            </a:pPr>
            <a:r>
              <a:rPr b="1" lang="ru-RU" sz="2600" spc="-1" strike="noStrike">
                <a:solidFill>
                  <a:srgbClr val="008080"/>
                </a:solidFill>
                <a:latin typeface="Arial"/>
                <a:ea typeface="DejaVu Sans"/>
              </a:rPr>
              <a:t>не</a:t>
            </a:r>
            <a:r>
              <a:rPr b="1" lang="ru-RU" sz="2600" spc="-12" strike="noStrike">
                <a:solidFill>
                  <a:srgbClr val="008080"/>
                </a:solidFill>
                <a:latin typeface="Arial"/>
                <a:ea typeface="DejaVu Sans"/>
              </a:rPr>
              <a:t> было</a:t>
            </a:r>
            <a:endParaRPr b="0" lang="ru-RU" sz="2600" spc="-1" strike="noStrike">
              <a:latin typeface="Arial"/>
            </a:endParaRPr>
          </a:p>
        </p:txBody>
      </p:sp>
      <p:sp>
        <p:nvSpPr>
          <p:cNvPr id="202" name="CustomShape 4"/>
          <p:cNvSpPr/>
          <p:nvPr/>
        </p:nvSpPr>
        <p:spPr>
          <a:xfrm>
            <a:off x="706680" y="4136040"/>
            <a:ext cx="3294000" cy="210348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5626800" y="3101040"/>
            <a:ext cx="2967840" cy="33001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4" name="CustomShape 2"/>
          <p:cNvSpPr/>
          <p:nvPr/>
        </p:nvSpPr>
        <p:spPr>
          <a:xfrm>
            <a:off x="5497200" y="755280"/>
            <a:ext cx="3290760" cy="2147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>
            <a:spAutoFit/>
          </a:bodyPr>
          <a:p>
            <a:pPr marL="241200" algn="ctr">
              <a:lnSpc>
                <a:spcPct val="100000"/>
              </a:lnSpc>
              <a:spcBef>
                <a:spcPts val="105"/>
              </a:spcBef>
            </a:pPr>
            <a:r>
              <a:rPr b="1" lang="ru-RU" sz="2000" spc="-7" strike="noStrike">
                <a:solidFill>
                  <a:srgbClr val="008080"/>
                </a:solidFill>
                <a:latin typeface="Arial"/>
                <a:ea typeface="DejaVu Sans"/>
              </a:rPr>
              <a:t>Изменили</a:t>
            </a:r>
            <a:r>
              <a:rPr b="1" lang="ru-RU" sz="2000" spc="-92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000" spc="-12" strike="noStrike">
                <a:solidFill>
                  <a:srgbClr val="008080"/>
                </a:solidFill>
                <a:latin typeface="Arial"/>
                <a:ea typeface="DejaVu Sans"/>
              </a:rPr>
              <a:t>требования  </a:t>
            </a:r>
            <a:r>
              <a:rPr b="1" lang="ru-RU" sz="2000" spc="-1" strike="noStrike">
                <a:solidFill>
                  <a:srgbClr val="008080"/>
                </a:solidFill>
                <a:latin typeface="Arial"/>
                <a:ea typeface="DejaVu Sans"/>
              </a:rPr>
              <a:t>к </a:t>
            </a:r>
            <a:r>
              <a:rPr b="1" lang="ru-RU" sz="2000" spc="-7" strike="noStrike">
                <a:solidFill>
                  <a:srgbClr val="008080"/>
                </a:solidFill>
                <a:latin typeface="Arial"/>
                <a:ea typeface="DejaVu Sans"/>
              </a:rPr>
              <a:t>выполнению  экспериментальных</a:t>
            </a:r>
            <a:endParaRPr b="0" lang="ru-RU" sz="2000" spc="-1" strike="noStrike">
              <a:latin typeface="Arial"/>
            </a:endParaRPr>
          </a:p>
          <a:p>
            <a:pPr marL="12600" indent="-720" algn="ctr">
              <a:lnSpc>
                <a:spcPct val="100000"/>
              </a:lnSpc>
            </a:pPr>
            <a:r>
              <a:rPr b="1" lang="ru-RU" sz="2000" spc="-7" strike="noStrike">
                <a:solidFill>
                  <a:srgbClr val="008080"/>
                </a:solidFill>
                <a:latin typeface="Arial"/>
                <a:ea typeface="DejaVu Sans"/>
              </a:rPr>
              <a:t>заданий: </a:t>
            </a:r>
            <a:r>
              <a:rPr b="1" lang="ru-RU" sz="2000" spc="-12" strike="noStrike">
                <a:solidFill>
                  <a:srgbClr val="008080"/>
                </a:solidFill>
                <a:latin typeface="Arial"/>
                <a:ea typeface="DejaVu Sans"/>
              </a:rPr>
              <a:t>обязательным  </a:t>
            </a:r>
            <a:r>
              <a:rPr b="1" lang="ru-RU" sz="2000" spc="-15" strike="noStrike">
                <a:solidFill>
                  <a:srgbClr val="008080"/>
                </a:solidFill>
                <a:latin typeface="Arial"/>
                <a:ea typeface="DejaVu Sans"/>
              </a:rPr>
              <a:t>является </a:t>
            </a:r>
            <a:r>
              <a:rPr b="1" lang="ru-RU" sz="2000" spc="-7" strike="noStrike">
                <a:solidFill>
                  <a:srgbClr val="008080"/>
                </a:solidFill>
                <a:latin typeface="Arial"/>
                <a:ea typeface="DejaVu Sans"/>
              </a:rPr>
              <a:t>запись прямых  измерений </a:t>
            </a:r>
            <a:r>
              <a:rPr b="1" lang="ru-RU" sz="2000" spc="-1" strike="noStrike">
                <a:solidFill>
                  <a:srgbClr val="008080"/>
                </a:solidFill>
                <a:latin typeface="Arial"/>
                <a:ea typeface="DejaVu Sans"/>
              </a:rPr>
              <a:t>с </a:t>
            </a:r>
            <a:r>
              <a:rPr b="1" lang="ru-RU" sz="2000" spc="-21" strike="noStrike">
                <a:solidFill>
                  <a:srgbClr val="008080"/>
                </a:solidFill>
                <a:latin typeface="Arial"/>
                <a:ea typeface="DejaVu Sans"/>
              </a:rPr>
              <a:t>учётом  </a:t>
            </a:r>
            <a:r>
              <a:rPr b="1" lang="ru-RU" sz="2000" spc="-15" strike="noStrike">
                <a:solidFill>
                  <a:srgbClr val="008080"/>
                </a:solidFill>
                <a:latin typeface="Arial"/>
                <a:ea typeface="DejaVu Sans"/>
              </a:rPr>
              <a:t>абсолютной</a:t>
            </a:r>
            <a:r>
              <a:rPr b="1" lang="ru-RU" sz="2000" spc="-86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000" spc="-7" strike="noStrike">
                <a:solidFill>
                  <a:srgbClr val="008080"/>
                </a:solidFill>
                <a:latin typeface="Arial"/>
                <a:ea typeface="DejaVu Sans"/>
              </a:rPr>
              <a:t>погрешности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05" name="CustomShape 3"/>
          <p:cNvSpPr/>
          <p:nvPr/>
        </p:nvSpPr>
        <p:spPr>
          <a:xfrm>
            <a:off x="125280" y="1265760"/>
            <a:ext cx="5280480" cy="412956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6" name="CustomShape 4"/>
          <p:cNvSpPr/>
          <p:nvPr/>
        </p:nvSpPr>
        <p:spPr>
          <a:xfrm>
            <a:off x="132480" y="5183640"/>
            <a:ext cx="5297400" cy="80280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7" name="CustomShape 5"/>
          <p:cNvSpPr/>
          <p:nvPr/>
        </p:nvSpPr>
        <p:spPr>
          <a:xfrm>
            <a:off x="132480" y="406800"/>
            <a:ext cx="5273280" cy="648360"/>
          </a:xfrm>
          <a:prstGeom prst="rect">
            <a:avLst/>
          </a:prstGeom>
          <a:solidFill>
            <a:srgbClr val="ffffff"/>
          </a:solidFill>
          <a:ln w="38160">
            <a:solidFill>
              <a:srgbClr val="00808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38880" bIns="0">
            <a:spAutoFit/>
          </a:bodyPr>
          <a:p>
            <a:pPr algn="ctr">
              <a:lnSpc>
                <a:spcPct val="100000"/>
              </a:lnSpc>
              <a:spcBef>
                <a:spcPts val="306"/>
              </a:spcBef>
            </a:pPr>
            <a:r>
              <a:rPr b="1" lang="ru-RU" sz="2000" spc="-7" strike="noStrike">
                <a:solidFill>
                  <a:srgbClr val="008080"/>
                </a:solidFill>
                <a:latin typeface="Arial"/>
                <a:ea typeface="DejaVu Sans"/>
              </a:rPr>
              <a:t>Ввели </a:t>
            </a:r>
            <a:r>
              <a:rPr b="1" lang="ru-RU" sz="2000" spc="-1" strike="noStrike">
                <a:solidFill>
                  <a:srgbClr val="008080"/>
                </a:solidFill>
                <a:latin typeface="Arial"/>
                <a:ea typeface="DejaVu Sans"/>
              </a:rPr>
              <a:t>новые </a:t>
            </a:r>
            <a:r>
              <a:rPr b="1" lang="ru-RU" sz="2000" spc="-7" strike="noStrike">
                <a:solidFill>
                  <a:srgbClr val="008080"/>
                </a:solidFill>
                <a:latin typeface="Arial"/>
                <a:ea typeface="DejaVu Sans"/>
              </a:rPr>
              <a:t>критерии</a:t>
            </a:r>
            <a:r>
              <a:rPr b="1" lang="ru-RU" sz="2000" spc="-80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000" spc="-7" strike="noStrike">
                <a:solidFill>
                  <a:srgbClr val="008080"/>
                </a:solidFill>
                <a:latin typeface="Arial"/>
                <a:ea typeface="DejaVu Sans"/>
              </a:rPr>
              <a:t>оценивания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000" spc="-7" strike="noStrike">
                <a:solidFill>
                  <a:srgbClr val="008080"/>
                </a:solidFill>
                <a:latin typeface="Arial"/>
                <a:ea typeface="DejaVu Sans"/>
              </a:rPr>
              <a:t>экспериментальных</a:t>
            </a:r>
            <a:r>
              <a:rPr b="1" lang="ru-RU" sz="2000" spc="-35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000" spc="-7" strike="noStrike">
                <a:solidFill>
                  <a:srgbClr val="008080"/>
                </a:solidFill>
                <a:latin typeface="Arial"/>
                <a:ea typeface="DejaVu Sans"/>
              </a:rPr>
              <a:t>заданий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1508760" y="6469200"/>
            <a:ext cx="2349000" cy="38736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9" name="CustomShape 2"/>
          <p:cNvSpPr/>
          <p:nvPr/>
        </p:nvSpPr>
        <p:spPr>
          <a:xfrm>
            <a:off x="6552000" y="4248000"/>
            <a:ext cx="2319120" cy="228816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0" name="CustomShape 3"/>
          <p:cNvSpPr/>
          <p:nvPr/>
        </p:nvSpPr>
        <p:spPr>
          <a:xfrm>
            <a:off x="4043160" y="1257480"/>
            <a:ext cx="1015560" cy="144216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1" name="CustomShape 4"/>
          <p:cNvSpPr/>
          <p:nvPr/>
        </p:nvSpPr>
        <p:spPr>
          <a:xfrm>
            <a:off x="4038480" y="2080440"/>
            <a:ext cx="1015560" cy="144216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2" name="TextShape 5"/>
          <p:cNvSpPr txBox="1"/>
          <p:nvPr/>
        </p:nvSpPr>
        <p:spPr>
          <a:xfrm>
            <a:off x="1008000" y="1152000"/>
            <a:ext cx="7963920" cy="3349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algn="ctr"/>
            <a:r>
              <a:rPr b="1" lang="ru-RU" sz="5400" spc="-1" strike="noStrike">
                <a:solidFill>
                  <a:srgbClr val="729fcf"/>
                </a:solidFill>
                <a:latin typeface="Segoe Script"/>
              </a:rPr>
              <a:t>Всем интересного </a:t>
            </a:r>
            <a:endParaRPr b="0" lang="ru-RU" sz="5400" spc="-1" strike="noStrike">
              <a:solidFill>
                <a:srgbClr val="729fcf"/>
              </a:solidFill>
              <a:latin typeface="Arial"/>
            </a:endParaRPr>
          </a:p>
          <a:p>
            <a:pPr algn="ctr"/>
            <a:r>
              <a:rPr b="1" lang="ru-RU" sz="5400" spc="-1" strike="noStrike">
                <a:solidFill>
                  <a:srgbClr val="729fcf"/>
                </a:solidFill>
                <a:latin typeface="Segoe Script"/>
              </a:rPr>
              <a:t>учебного года </a:t>
            </a:r>
            <a:endParaRPr b="0" lang="ru-RU" sz="5400" spc="-1" strike="noStrike">
              <a:solidFill>
                <a:srgbClr val="729fcf"/>
              </a:solidFill>
              <a:latin typeface="Arial"/>
            </a:endParaRPr>
          </a:p>
          <a:p>
            <a:pPr algn="ctr"/>
            <a:r>
              <a:rPr b="1" lang="ru-RU" sz="5400" spc="-1" strike="noStrike">
                <a:solidFill>
                  <a:srgbClr val="729fcf"/>
                </a:solidFill>
                <a:latin typeface="Segoe Script"/>
              </a:rPr>
              <a:t>и лёгких экзаменов!</a:t>
            </a:r>
            <a:r>
              <a:rPr b="0" lang="ru-RU" sz="2000" spc="-1" strike="noStrike">
                <a:solidFill>
                  <a:srgbClr val="729fcf"/>
                </a:solidFill>
                <a:latin typeface="Arial"/>
              </a:rPr>
              <a:t> </a:t>
            </a:r>
            <a:endParaRPr b="0" lang="ru-RU" sz="2000" spc="-1" strike="noStrike">
              <a:solidFill>
                <a:srgbClr val="729fc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2197080" y="515520"/>
            <a:ext cx="5990760" cy="32911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5" name="CustomShape 2"/>
          <p:cNvSpPr/>
          <p:nvPr/>
        </p:nvSpPr>
        <p:spPr>
          <a:xfrm>
            <a:off x="2197080" y="515520"/>
            <a:ext cx="5990760" cy="3291480"/>
          </a:xfrm>
          <a:custGeom>
            <a:avLst/>
            <a:gdLst/>
            <a:ahLst/>
            <a:rect l="l" t="t" r="r" b="b"/>
            <a:pathLst>
              <a:path w="5991859" h="3292475">
                <a:moveTo>
                  <a:pt x="0" y="1646174"/>
                </a:moveTo>
                <a:lnTo>
                  <a:pt x="701" y="1597641"/>
                </a:lnTo>
                <a:lnTo>
                  <a:pt x="2794" y="1549457"/>
                </a:lnTo>
                <a:lnTo>
                  <a:pt x="6258" y="1501641"/>
                </a:lnTo>
                <a:lnTo>
                  <a:pt x="11074" y="1454212"/>
                </a:lnTo>
                <a:lnTo>
                  <a:pt x="17223" y="1407188"/>
                </a:lnTo>
                <a:lnTo>
                  <a:pt x="24686" y="1360591"/>
                </a:lnTo>
                <a:lnTo>
                  <a:pt x="33442" y="1314438"/>
                </a:lnTo>
                <a:lnTo>
                  <a:pt x="43474" y="1268749"/>
                </a:lnTo>
                <a:lnTo>
                  <a:pt x="54762" y="1223544"/>
                </a:lnTo>
                <a:lnTo>
                  <a:pt x="67286" y="1178842"/>
                </a:lnTo>
                <a:lnTo>
                  <a:pt x="81027" y="1134662"/>
                </a:lnTo>
                <a:lnTo>
                  <a:pt x="95965" y="1091023"/>
                </a:lnTo>
                <a:lnTo>
                  <a:pt x="112082" y="1047945"/>
                </a:lnTo>
                <a:lnTo>
                  <a:pt x="129359" y="1005447"/>
                </a:lnTo>
                <a:lnTo>
                  <a:pt x="147775" y="963548"/>
                </a:lnTo>
                <a:lnTo>
                  <a:pt x="167312" y="922268"/>
                </a:lnTo>
                <a:lnTo>
                  <a:pt x="187950" y="881625"/>
                </a:lnTo>
                <a:lnTo>
                  <a:pt x="209671" y="841640"/>
                </a:lnTo>
                <a:lnTo>
                  <a:pt x="232454" y="802332"/>
                </a:lnTo>
                <a:lnTo>
                  <a:pt x="256280" y="763719"/>
                </a:lnTo>
                <a:lnTo>
                  <a:pt x="281131" y="725822"/>
                </a:lnTo>
                <a:lnTo>
                  <a:pt x="306986" y="688659"/>
                </a:lnTo>
                <a:lnTo>
                  <a:pt x="333827" y="652250"/>
                </a:lnTo>
                <a:lnTo>
                  <a:pt x="361634" y="616614"/>
                </a:lnTo>
                <a:lnTo>
                  <a:pt x="390388" y="581770"/>
                </a:lnTo>
                <a:lnTo>
                  <a:pt x="420070" y="547738"/>
                </a:lnTo>
                <a:lnTo>
                  <a:pt x="450660" y="514537"/>
                </a:lnTo>
                <a:lnTo>
                  <a:pt x="482139" y="482187"/>
                </a:lnTo>
                <a:lnTo>
                  <a:pt x="514488" y="450706"/>
                </a:lnTo>
                <a:lnTo>
                  <a:pt x="547687" y="420114"/>
                </a:lnTo>
                <a:lnTo>
                  <a:pt x="581718" y="390430"/>
                </a:lnTo>
                <a:lnTo>
                  <a:pt x="616560" y="361674"/>
                </a:lnTo>
                <a:lnTo>
                  <a:pt x="652195" y="333865"/>
                </a:lnTo>
                <a:lnTo>
                  <a:pt x="688604" y="307022"/>
                </a:lnTo>
                <a:lnTo>
                  <a:pt x="725766" y="281164"/>
                </a:lnTo>
                <a:lnTo>
                  <a:pt x="763663" y="256311"/>
                </a:lnTo>
                <a:lnTo>
                  <a:pt x="802275" y="232483"/>
                </a:lnTo>
                <a:lnTo>
                  <a:pt x="841584" y="209697"/>
                </a:lnTo>
                <a:lnTo>
                  <a:pt x="881569" y="187975"/>
                </a:lnTo>
                <a:lnTo>
                  <a:pt x="922212" y="167334"/>
                </a:lnTo>
                <a:lnTo>
                  <a:pt x="963493" y="147795"/>
                </a:lnTo>
                <a:lnTo>
                  <a:pt x="1005393" y="129377"/>
                </a:lnTo>
                <a:lnTo>
                  <a:pt x="1047893" y="112098"/>
                </a:lnTo>
                <a:lnTo>
                  <a:pt x="1090972" y="95979"/>
                </a:lnTo>
                <a:lnTo>
                  <a:pt x="1134613" y="81038"/>
                </a:lnTo>
                <a:lnTo>
                  <a:pt x="1178796" y="67296"/>
                </a:lnTo>
                <a:lnTo>
                  <a:pt x="1223501" y="54770"/>
                </a:lnTo>
                <a:lnTo>
                  <a:pt x="1268710" y="43481"/>
                </a:lnTo>
                <a:lnTo>
                  <a:pt x="1314402" y="33448"/>
                </a:lnTo>
                <a:lnTo>
                  <a:pt x="1360558" y="24689"/>
                </a:lnTo>
                <a:lnTo>
                  <a:pt x="1407160" y="17226"/>
                </a:lnTo>
                <a:lnTo>
                  <a:pt x="1454188" y="11076"/>
                </a:lnTo>
                <a:lnTo>
                  <a:pt x="1501623" y="6259"/>
                </a:lnTo>
                <a:lnTo>
                  <a:pt x="1549445" y="2794"/>
                </a:lnTo>
                <a:lnTo>
                  <a:pt x="1597635" y="701"/>
                </a:lnTo>
                <a:lnTo>
                  <a:pt x="1646174" y="0"/>
                </a:lnTo>
                <a:lnTo>
                  <a:pt x="4345558" y="0"/>
                </a:lnTo>
                <a:lnTo>
                  <a:pt x="4394091" y="701"/>
                </a:lnTo>
                <a:lnTo>
                  <a:pt x="4442275" y="2794"/>
                </a:lnTo>
                <a:lnTo>
                  <a:pt x="4490091" y="6259"/>
                </a:lnTo>
                <a:lnTo>
                  <a:pt x="4537520" y="11076"/>
                </a:lnTo>
                <a:lnTo>
                  <a:pt x="4584544" y="17226"/>
                </a:lnTo>
                <a:lnTo>
                  <a:pt x="4631141" y="24689"/>
                </a:lnTo>
                <a:lnTo>
                  <a:pt x="4677294" y="33448"/>
                </a:lnTo>
                <a:lnTo>
                  <a:pt x="4722983" y="43481"/>
                </a:lnTo>
                <a:lnTo>
                  <a:pt x="4768188" y="54770"/>
                </a:lnTo>
                <a:lnTo>
                  <a:pt x="4812890" y="67296"/>
                </a:lnTo>
                <a:lnTo>
                  <a:pt x="4857070" y="81038"/>
                </a:lnTo>
                <a:lnTo>
                  <a:pt x="4900709" y="95979"/>
                </a:lnTo>
                <a:lnTo>
                  <a:pt x="4943787" y="112098"/>
                </a:lnTo>
                <a:lnTo>
                  <a:pt x="4986285" y="129377"/>
                </a:lnTo>
                <a:lnTo>
                  <a:pt x="5028184" y="147795"/>
                </a:lnTo>
                <a:lnTo>
                  <a:pt x="5069464" y="167334"/>
                </a:lnTo>
                <a:lnTo>
                  <a:pt x="5110107" y="187975"/>
                </a:lnTo>
                <a:lnTo>
                  <a:pt x="5150092" y="209697"/>
                </a:lnTo>
                <a:lnTo>
                  <a:pt x="5189400" y="232483"/>
                </a:lnTo>
                <a:lnTo>
                  <a:pt x="5228013" y="256311"/>
                </a:lnTo>
                <a:lnTo>
                  <a:pt x="5265910" y="281164"/>
                </a:lnTo>
                <a:lnTo>
                  <a:pt x="5303073" y="307022"/>
                </a:lnTo>
                <a:lnTo>
                  <a:pt x="5339482" y="333865"/>
                </a:lnTo>
                <a:lnTo>
                  <a:pt x="5375118" y="361674"/>
                </a:lnTo>
                <a:lnTo>
                  <a:pt x="5409962" y="390430"/>
                </a:lnTo>
                <a:lnTo>
                  <a:pt x="5443994" y="420114"/>
                </a:lnTo>
                <a:lnTo>
                  <a:pt x="5477195" y="450706"/>
                </a:lnTo>
                <a:lnTo>
                  <a:pt x="5509545" y="482187"/>
                </a:lnTo>
                <a:lnTo>
                  <a:pt x="5541026" y="514537"/>
                </a:lnTo>
                <a:lnTo>
                  <a:pt x="5571618" y="547738"/>
                </a:lnTo>
                <a:lnTo>
                  <a:pt x="5601302" y="581770"/>
                </a:lnTo>
                <a:lnTo>
                  <a:pt x="5630058" y="616614"/>
                </a:lnTo>
                <a:lnTo>
                  <a:pt x="5657867" y="652250"/>
                </a:lnTo>
                <a:lnTo>
                  <a:pt x="5684710" y="688659"/>
                </a:lnTo>
                <a:lnTo>
                  <a:pt x="5710568" y="725822"/>
                </a:lnTo>
                <a:lnTo>
                  <a:pt x="5735421" y="763719"/>
                </a:lnTo>
                <a:lnTo>
                  <a:pt x="5759249" y="802332"/>
                </a:lnTo>
                <a:lnTo>
                  <a:pt x="5782035" y="841640"/>
                </a:lnTo>
                <a:lnTo>
                  <a:pt x="5803757" y="881625"/>
                </a:lnTo>
                <a:lnTo>
                  <a:pt x="5824398" y="922268"/>
                </a:lnTo>
                <a:lnTo>
                  <a:pt x="5843937" y="963548"/>
                </a:lnTo>
                <a:lnTo>
                  <a:pt x="5862355" y="1005447"/>
                </a:lnTo>
                <a:lnTo>
                  <a:pt x="5879634" y="1047945"/>
                </a:lnTo>
                <a:lnTo>
                  <a:pt x="5895753" y="1091023"/>
                </a:lnTo>
                <a:lnTo>
                  <a:pt x="5910694" y="1134662"/>
                </a:lnTo>
                <a:lnTo>
                  <a:pt x="5924436" y="1178842"/>
                </a:lnTo>
                <a:lnTo>
                  <a:pt x="5936962" y="1223544"/>
                </a:lnTo>
                <a:lnTo>
                  <a:pt x="5948251" y="1268749"/>
                </a:lnTo>
                <a:lnTo>
                  <a:pt x="5958284" y="1314438"/>
                </a:lnTo>
                <a:lnTo>
                  <a:pt x="5967043" y="1360591"/>
                </a:lnTo>
                <a:lnTo>
                  <a:pt x="5974506" y="1407188"/>
                </a:lnTo>
                <a:lnTo>
                  <a:pt x="5980656" y="1454212"/>
                </a:lnTo>
                <a:lnTo>
                  <a:pt x="5985473" y="1501641"/>
                </a:lnTo>
                <a:lnTo>
                  <a:pt x="5988938" y="1549457"/>
                </a:lnTo>
                <a:lnTo>
                  <a:pt x="5991031" y="1597641"/>
                </a:lnTo>
                <a:lnTo>
                  <a:pt x="5991733" y="1646174"/>
                </a:lnTo>
                <a:lnTo>
                  <a:pt x="5991031" y="1694712"/>
                </a:lnTo>
                <a:lnTo>
                  <a:pt x="5988938" y="1742902"/>
                </a:lnTo>
                <a:lnTo>
                  <a:pt x="5985473" y="1790724"/>
                </a:lnTo>
                <a:lnTo>
                  <a:pt x="5980656" y="1838159"/>
                </a:lnTo>
                <a:lnTo>
                  <a:pt x="5974506" y="1885187"/>
                </a:lnTo>
                <a:lnTo>
                  <a:pt x="5967043" y="1931789"/>
                </a:lnTo>
                <a:lnTo>
                  <a:pt x="5958284" y="1977945"/>
                </a:lnTo>
                <a:lnTo>
                  <a:pt x="5948251" y="2023637"/>
                </a:lnTo>
                <a:lnTo>
                  <a:pt x="5936962" y="2068846"/>
                </a:lnTo>
                <a:lnTo>
                  <a:pt x="5924436" y="2113551"/>
                </a:lnTo>
                <a:lnTo>
                  <a:pt x="5910694" y="2157734"/>
                </a:lnTo>
                <a:lnTo>
                  <a:pt x="5895753" y="2201375"/>
                </a:lnTo>
                <a:lnTo>
                  <a:pt x="5879634" y="2244454"/>
                </a:lnTo>
                <a:lnTo>
                  <a:pt x="5862355" y="2286954"/>
                </a:lnTo>
                <a:lnTo>
                  <a:pt x="5843937" y="2328854"/>
                </a:lnTo>
                <a:lnTo>
                  <a:pt x="5824398" y="2370135"/>
                </a:lnTo>
                <a:lnTo>
                  <a:pt x="5803757" y="2410778"/>
                </a:lnTo>
                <a:lnTo>
                  <a:pt x="5782035" y="2450763"/>
                </a:lnTo>
                <a:lnTo>
                  <a:pt x="5759249" y="2490072"/>
                </a:lnTo>
                <a:lnTo>
                  <a:pt x="5735421" y="2528684"/>
                </a:lnTo>
                <a:lnTo>
                  <a:pt x="5710568" y="2566581"/>
                </a:lnTo>
                <a:lnTo>
                  <a:pt x="5684710" y="2603743"/>
                </a:lnTo>
                <a:lnTo>
                  <a:pt x="5657867" y="2640152"/>
                </a:lnTo>
                <a:lnTo>
                  <a:pt x="5630058" y="2675787"/>
                </a:lnTo>
                <a:lnTo>
                  <a:pt x="5601302" y="2710629"/>
                </a:lnTo>
                <a:lnTo>
                  <a:pt x="5571618" y="2744660"/>
                </a:lnTo>
                <a:lnTo>
                  <a:pt x="5541026" y="2777859"/>
                </a:lnTo>
                <a:lnTo>
                  <a:pt x="5509545" y="2810208"/>
                </a:lnTo>
                <a:lnTo>
                  <a:pt x="5477195" y="2841687"/>
                </a:lnTo>
                <a:lnTo>
                  <a:pt x="5443994" y="2872277"/>
                </a:lnTo>
                <a:lnTo>
                  <a:pt x="5409962" y="2901959"/>
                </a:lnTo>
                <a:lnTo>
                  <a:pt x="5375118" y="2930713"/>
                </a:lnTo>
                <a:lnTo>
                  <a:pt x="5339482" y="2958520"/>
                </a:lnTo>
                <a:lnTo>
                  <a:pt x="5303073" y="2985361"/>
                </a:lnTo>
                <a:lnTo>
                  <a:pt x="5265910" y="3011216"/>
                </a:lnTo>
                <a:lnTo>
                  <a:pt x="5228013" y="3036067"/>
                </a:lnTo>
                <a:lnTo>
                  <a:pt x="5189400" y="3059893"/>
                </a:lnTo>
                <a:lnTo>
                  <a:pt x="5150092" y="3082676"/>
                </a:lnTo>
                <a:lnTo>
                  <a:pt x="5110107" y="3104397"/>
                </a:lnTo>
                <a:lnTo>
                  <a:pt x="5069464" y="3125035"/>
                </a:lnTo>
                <a:lnTo>
                  <a:pt x="5028184" y="3144572"/>
                </a:lnTo>
                <a:lnTo>
                  <a:pt x="4986285" y="3162988"/>
                </a:lnTo>
                <a:lnTo>
                  <a:pt x="4943787" y="3180265"/>
                </a:lnTo>
                <a:lnTo>
                  <a:pt x="4900709" y="3196382"/>
                </a:lnTo>
                <a:lnTo>
                  <a:pt x="4857070" y="3211320"/>
                </a:lnTo>
                <a:lnTo>
                  <a:pt x="4812890" y="3225061"/>
                </a:lnTo>
                <a:lnTo>
                  <a:pt x="4768188" y="3237585"/>
                </a:lnTo>
                <a:lnTo>
                  <a:pt x="4722983" y="3248873"/>
                </a:lnTo>
                <a:lnTo>
                  <a:pt x="4677294" y="3258905"/>
                </a:lnTo>
                <a:lnTo>
                  <a:pt x="4631141" y="3267661"/>
                </a:lnTo>
                <a:lnTo>
                  <a:pt x="4584544" y="3275124"/>
                </a:lnTo>
                <a:lnTo>
                  <a:pt x="4537520" y="3281273"/>
                </a:lnTo>
                <a:lnTo>
                  <a:pt x="4490091" y="3286089"/>
                </a:lnTo>
                <a:lnTo>
                  <a:pt x="4442275" y="3289553"/>
                </a:lnTo>
                <a:lnTo>
                  <a:pt x="4394091" y="3291646"/>
                </a:lnTo>
                <a:lnTo>
                  <a:pt x="4345558" y="3292348"/>
                </a:lnTo>
                <a:lnTo>
                  <a:pt x="1646174" y="3292348"/>
                </a:lnTo>
                <a:lnTo>
                  <a:pt x="1597635" y="3291646"/>
                </a:lnTo>
                <a:lnTo>
                  <a:pt x="1549445" y="3289553"/>
                </a:lnTo>
                <a:lnTo>
                  <a:pt x="1501623" y="3286089"/>
                </a:lnTo>
                <a:lnTo>
                  <a:pt x="1454188" y="3281273"/>
                </a:lnTo>
                <a:lnTo>
                  <a:pt x="1407160" y="3275124"/>
                </a:lnTo>
                <a:lnTo>
                  <a:pt x="1360558" y="3267661"/>
                </a:lnTo>
                <a:lnTo>
                  <a:pt x="1314402" y="3258905"/>
                </a:lnTo>
                <a:lnTo>
                  <a:pt x="1268710" y="3248873"/>
                </a:lnTo>
                <a:lnTo>
                  <a:pt x="1223501" y="3237585"/>
                </a:lnTo>
                <a:lnTo>
                  <a:pt x="1178796" y="3225061"/>
                </a:lnTo>
                <a:lnTo>
                  <a:pt x="1134613" y="3211320"/>
                </a:lnTo>
                <a:lnTo>
                  <a:pt x="1090972" y="3196382"/>
                </a:lnTo>
                <a:lnTo>
                  <a:pt x="1047893" y="3180265"/>
                </a:lnTo>
                <a:lnTo>
                  <a:pt x="1005393" y="3162988"/>
                </a:lnTo>
                <a:lnTo>
                  <a:pt x="963493" y="3144572"/>
                </a:lnTo>
                <a:lnTo>
                  <a:pt x="922212" y="3125035"/>
                </a:lnTo>
                <a:lnTo>
                  <a:pt x="881569" y="3104397"/>
                </a:lnTo>
                <a:lnTo>
                  <a:pt x="841584" y="3082676"/>
                </a:lnTo>
                <a:lnTo>
                  <a:pt x="802275" y="3059893"/>
                </a:lnTo>
                <a:lnTo>
                  <a:pt x="763663" y="3036067"/>
                </a:lnTo>
                <a:lnTo>
                  <a:pt x="725766" y="3011216"/>
                </a:lnTo>
                <a:lnTo>
                  <a:pt x="688604" y="2985361"/>
                </a:lnTo>
                <a:lnTo>
                  <a:pt x="652195" y="2958520"/>
                </a:lnTo>
                <a:lnTo>
                  <a:pt x="616560" y="2930713"/>
                </a:lnTo>
                <a:lnTo>
                  <a:pt x="581718" y="2901959"/>
                </a:lnTo>
                <a:lnTo>
                  <a:pt x="547687" y="2872277"/>
                </a:lnTo>
                <a:lnTo>
                  <a:pt x="514488" y="2841687"/>
                </a:lnTo>
                <a:lnTo>
                  <a:pt x="482139" y="2810208"/>
                </a:lnTo>
                <a:lnTo>
                  <a:pt x="450660" y="2777859"/>
                </a:lnTo>
                <a:lnTo>
                  <a:pt x="420070" y="2744660"/>
                </a:lnTo>
                <a:lnTo>
                  <a:pt x="390388" y="2710629"/>
                </a:lnTo>
                <a:lnTo>
                  <a:pt x="361634" y="2675787"/>
                </a:lnTo>
                <a:lnTo>
                  <a:pt x="333827" y="2640152"/>
                </a:lnTo>
                <a:lnTo>
                  <a:pt x="306986" y="2603743"/>
                </a:lnTo>
                <a:lnTo>
                  <a:pt x="281131" y="2566581"/>
                </a:lnTo>
                <a:lnTo>
                  <a:pt x="256280" y="2528684"/>
                </a:lnTo>
                <a:lnTo>
                  <a:pt x="232454" y="2490072"/>
                </a:lnTo>
                <a:lnTo>
                  <a:pt x="209671" y="2450763"/>
                </a:lnTo>
                <a:lnTo>
                  <a:pt x="187950" y="2410778"/>
                </a:lnTo>
                <a:lnTo>
                  <a:pt x="167312" y="2370135"/>
                </a:lnTo>
                <a:lnTo>
                  <a:pt x="147775" y="2328854"/>
                </a:lnTo>
                <a:lnTo>
                  <a:pt x="129359" y="2286954"/>
                </a:lnTo>
                <a:lnTo>
                  <a:pt x="112082" y="2244454"/>
                </a:lnTo>
                <a:lnTo>
                  <a:pt x="95965" y="2201375"/>
                </a:lnTo>
                <a:lnTo>
                  <a:pt x="81027" y="2157734"/>
                </a:lnTo>
                <a:lnTo>
                  <a:pt x="67286" y="2113551"/>
                </a:lnTo>
                <a:lnTo>
                  <a:pt x="54762" y="2068846"/>
                </a:lnTo>
                <a:lnTo>
                  <a:pt x="43474" y="2023637"/>
                </a:lnTo>
                <a:lnTo>
                  <a:pt x="33442" y="1977945"/>
                </a:lnTo>
                <a:lnTo>
                  <a:pt x="24686" y="1931789"/>
                </a:lnTo>
                <a:lnTo>
                  <a:pt x="17223" y="1885187"/>
                </a:lnTo>
                <a:lnTo>
                  <a:pt x="11074" y="1838159"/>
                </a:lnTo>
                <a:lnTo>
                  <a:pt x="6258" y="1790724"/>
                </a:lnTo>
                <a:lnTo>
                  <a:pt x="2794" y="1742902"/>
                </a:lnTo>
                <a:lnTo>
                  <a:pt x="701" y="1694712"/>
                </a:lnTo>
                <a:lnTo>
                  <a:pt x="0" y="1646174"/>
                </a:lnTo>
                <a:close/>
              </a:path>
            </a:pathLst>
          </a:custGeom>
          <a:noFill/>
          <a:ln w="38160">
            <a:solidFill>
              <a:srgbClr val="0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6" name="CustomShape 3"/>
          <p:cNvSpPr/>
          <p:nvPr/>
        </p:nvSpPr>
        <p:spPr>
          <a:xfrm>
            <a:off x="1438200" y="3694320"/>
            <a:ext cx="7142760" cy="236952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7" name="CustomShape 4"/>
          <p:cNvSpPr/>
          <p:nvPr/>
        </p:nvSpPr>
        <p:spPr>
          <a:xfrm>
            <a:off x="4433400" y="798480"/>
            <a:ext cx="1888560" cy="112068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CustomShape 5"/>
          <p:cNvSpPr/>
          <p:nvPr/>
        </p:nvSpPr>
        <p:spPr>
          <a:xfrm>
            <a:off x="5658480" y="798480"/>
            <a:ext cx="971280" cy="112068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" name="CustomShape 6"/>
          <p:cNvSpPr/>
          <p:nvPr/>
        </p:nvSpPr>
        <p:spPr>
          <a:xfrm>
            <a:off x="4133160" y="1422000"/>
            <a:ext cx="2184480" cy="111744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CustomShape 7"/>
          <p:cNvSpPr/>
          <p:nvPr/>
        </p:nvSpPr>
        <p:spPr>
          <a:xfrm>
            <a:off x="5657040" y="1364040"/>
            <a:ext cx="968040" cy="111744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CustomShape 8"/>
          <p:cNvSpPr/>
          <p:nvPr/>
        </p:nvSpPr>
        <p:spPr>
          <a:xfrm>
            <a:off x="2760120" y="2031480"/>
            <a:ext cx="2184480" cy="1117440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9"/>
          <p:cNvSpPr/>
          <p:nvPr/>
        </p:nvSpPr>
        <p:spPr>
          <a:xfrm>
            <a:off x="4284000" y="1973520"/>
            <a:ext cx="966600" cy="1117440"/>
          </a:xfrm>
          <a:prstGeom prst="rect">
            <a:avLst/>
          </a:prstGeom>
          <a:blipFill rotWithShape="0">
            <a:blip r:embed="rId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CustomShape 10"/>
          <p:cNvSpPr/>
          <p:nvPr/>
        </p:nvSpPr>
        <p:spPr>
          <a:xfrm>
            <a:off x="4590360" y="2031480"/>
            <a:ext cx="3098880" cy="1117440"/>
          </a:xfrm>
          <a:prstGeom prst="rect">
            <a:avLst/>
          </a:prstGeom>
          <a:blipFill rotWithShape="0">
            <a:blip r:embed="rId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4" name="CustomShape 11"/>
          <p:cNvSpPr/>
          <p:nvPr/>
        </p:nvSpPr>
        <p:spPr>
          <a:xfrm>
            <a:off x="7028640" y="1973520"/>
            <a:ext cx="966600" cy="1117440"/>
          </a:xfrm>
          <a:prstGeom prst="rect">
            <a:avLst/>
          </a:prstGeom>
          <a:blipFill rotWithShape="0">
            <a:blip r:embed="rId1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CustomShape 12"/>
          <p:cNvSpPr/>
          <p:nvPr/>
        </p:nvSpPr>
        <p:spPr>
          <a:xfrm>
            <a:off x="7335000" y="1973520"/>
            <a:ext cx="968040" cy="1117440"/>
          </a:xfrm>
          <a:prstGeom prst="rect">
            <a:avLst/>
          </a:prstGeom>
          <a:blipFill rotWithShape="0">
            <a:blip r:embed="rId1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6" name="CustomShape 13"/>
          <p:cNvSpPr/>
          <p:nvPr/>
        </p:nvSpPr>
        <p:spPr>
          <a:xfrm>
            <a:off x="3217320" y="2640960"/>
            <a:ext cx="1270080" cy="1117440"/>
          </a:xfrm>
          <a:prstGeom prst="rect">
            <a:avLst/>
          </a:prstGeom>
          <a:blipFill rotWithShape="0">
            <a:blip r:embed="rId1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CustomShape 14"/>
          <p:cNvSpPr/>
          <p:nvPr/>
        </p:nvSpPr>
        <p:spPr>
          <a:xfrm>
            <a:off x="3826800" y="2583000"/>
            <a:ext cx="966600" cy="1117440"/>
          </a:xfrm>
          <a:prstGeom prst="rect">
            <a:avLst/>
          </a:prstGeom>
          <a:blipFill rotWithShape="0">
            <a:blip r:embed="rId1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CustomShape 15"/>
          <p:cNvSpPr/>
          <p:nvPr/>
        </p:nvSpPr>
        <p:spPr>
          <a:xfrm>
            <a:off x="4133160" y="2640960"/>
            <a:ext cx="3098880" cy="111744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CustomShape 16"/>
          <p:cNvSpPr/>
          <p:nvPr/>
        </p:nvSpPr>
        <p:spPr>
          <a:xfrm>
            <a:off x="6571440" y="2583000"/>
            <a:ext cx="966600" cy="1117440"/>
          </a:xfrm>
          <a:prstGeom prst="rect">
            <a:avLst/>
          </a:prstGeom>
          <a:blipFill rotWithShape="0">
            <a:blip r:embed="rId1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CustomShape 17"/>
          <p:cNvSpPr/>
          <p:nvPr/>
        </p:nvSpPr>
        <p:spPr>
          <a:xfrm>
            <a:off x="6877800" y="2583000"/>
            <a:ext cx="968040" cy="1117440"/>
          </a:xfrm>
          <a:prstGeom prst="rect">
            <a:avLst/>
          </a:prstGeom>
          <a:blipFill rotWithShape="0">
            <a:blip r:embed="rId1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1" name="CustomShape 18"/>
          <p:cNvSpPr/>
          <p:nvPr/>
        </p:nvSpPr>
        <p:spPr>
          <a:xfrm>
            <a:off x="3061800" y="946080"/>
            <a:ext cx="4293360" cy="240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0" y="0"/>
            <a:ext cx="9142920" cy="68569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3" name="CustomShape 2"/>
          <p:cNvSpPr/>
          <p:nvPr/>
        </p:nvSpPr>
        <p:spPr>
          <a:xfrm>
            <a:off x="4600800" y="3569040"/>
            <a:ext cx="419400" cy="37188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CustomShape 3"/>
          <p:cNvSpPr/>
          <p:nvPr/>
        </p:nvSpPr>
        <p:spPr>
          <a:xfrm>
            <a:off x="2019960" y="195840"/>
            <a:ext cx="6386040" cy="134496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5" name="CustomShape 4"/>
          <p:cNvSpPr/>
          <p:nvPr/>
        </p:nvSpPr>
        <p:spPr>
          <a:xfrm>
            <a:off x="2019960" y="195840"/>
            <a:ext cx="6386400" cy="1344960"/>
          </a:xfrm>
          <a:custGeom>
            <a:avLst/>
            <a:gdLst/>
            <a:ahLst/>
            <a:rect l="l" t="t" r="r" b="b"/>
            <a:pathLst>
              <a:path w="6387465" h="1346200">
                <a:moveTo>
                  <a:pt x="0" y="673100"/>
                </a:moveTo>
                <a:lnTo>
                  <a:pt x="1690" y="625031"/>
                </a:lnTo>
                <a:lnTo>
                  <a:pt x="6684" y="577875"/>
                </a:lnTo>
                <a:lnTo>
                  <a:pt x="14869" y="531744"/>
                </a:lnTo>
                <a:lnTo>
                  <a:pt x="26130" y="486753"/>
                </a:lnTo>
                <a:lnTo>
                  <a:pt x="40354" y="443016"/>
                </a:lnTo>
                <a:lnTo>
                  <a:pt x="57426" y="400647"/>
                </a:lnTo>
                <a:lnTo>
                  <a:pt x="77233" y="359759"/>
                </a:lnTo>
                <a:lnTo>
                  <a:pt x="99661" y="320466"/>
                </a:lnTo>
                <a:lnTo>
                  <a:pt x="124595" y="282883"/>
                </a:lnTo>
                <a:lnTo>
                  <a:pt x="151922" y="247123"/>
                </a:lnTo>
                <a:lnTo>
                  <a:pt x="181529" y="213300"/>
                </a:lnTo>
                <a:lnTo>
                  <a:pt x="213300" y="181529"/>
                </a:lnTo>
                <a:lnTo>
                  <a:pt x="247123" y="151922"/>
                </a:lnTo>
                <a:lnTo>
                  <a:pt x="282883" y="124595"/>
                </a:lnTo>
                <a:lnTo>
                  <a:pt x="320466" y="99661"/>
                </a:lnTo>
                <a:lnTo>
                  <a:pt x="359759" y="77233"/>
                </a:lnTo>
                <a:lnTo>
                  <a:pt x="400647" y="57426"/>
                </a:lnTo>
                <a:lnTo>
                  <a:pt x="443016" y="40354"/>
                </a:lnTo>
                <a:lnTo>
                  <a:pt x="486753" y="26130"/>
                </a:lnTo>
                <a:lnTo>
                  <a:pt x="531744" y="14869"/>
                </a:lnTo>
                <a:lnTo>
                  <a:pt x="577875" y="6684"/>
                </a:lnTo>
                <a:lnTo>
                  <a:pt x="625031" y="1690"/>
                </a:lnTo>
                <a:lnTo>
                  <a:pt x="673100" y="0"/>
                </a:lnTo>
                <a:lnTo>
                  <a:pt x="5714111" y="0"/>
                </a:lnTo>
                <a:lnTo>
                  <a:pt x="5762179" y="1690"/>
                </a:lnTo>
                <a:lnTo>
                  <a:pt x="5809335" y="6684"/>
                </a:lnTo>
                <a:lnTo>
                  <a:pt x="5855466" y="14869"/>
                </a:lnTo>
                <a:lnTo>
                  <a:pt x="5900457" y="26130"/>
                </a:lnTo>
                <a:lnTo>
                  <a:pt x="5944194" y="40354"/>
                </a:lnTo>
                <a:lnTo>
                  <a:pt x="5986563" y="57426"/>
                </a:lnTo>
                <a:lnTo>
                  <a:pt x="6027451" y="77233"/>
                </a:lnTo>
                <a:lnTo>
                  <a:pt x="6066744" y="99661"/>
                </a:lnTo>
                <a:lnTo>
                  <a:pt x="6104327" y="124595"/>
                </a:lnTo>
                <a:lnTo>
                  <a:pt x="6140087" y="151922"/>
                </a:lnTo>
                <a:lnTo>
                  <a:pt x="6173910" y="181529"/>
                </a:lnTo>
                <a:lnTo>
                  <a:pt x="6205681" y="213300"/>
                </a:lnTo>
                <a:lnTo>
                  <a:pt x="6235288" y="247123"/>
                </a:lnTo>
                <a:lnTo>
                  <a:pt x="6262615" y="282883"/>
                </a:lnTo>
                <a:lnTo>
                  <a:pt x="6287549" y="320466"/>
                </a:lnTo>
                <a:lnTo>
                  <a:pt x="6309977" y="359759"/>
                </a:lnTo>
                <a:lnTo>
                  <a:pt x="6329784" y="400647"/>
                </a:lnTo>
                <a:lnTo>
                  <a:pt x="6346856" y="443016"/>
                </a:lnTo>
                <a:lnTo>
                  <a:pt x="6361080" y="486753"/>
                </a:lnTo>
                <a:lnTo>
                  <a:pt x="6372341" y="531744"/>
                </a:lnTo>
                <a:lnTo>
                  <a:pt x="6380526" y="577875"/>
                </a:lnTo>
                <a:lnTo>
                  <a:pt x="6385520" y="625031"/>
                </a:lnTo>
                <a:lnTo>
                  <a:pt x="6387211" y="673100"/>
                </a:lnTo>
                <a:lnTo>
                  <a:pt x="6385520" y="721168"/>
                </a:lnTo>
                <a:lnTo>
                  <a:pt x="6380526" y="768324"/>
                </a:lnTo>
                <a:lnTo>
                  <a:pt x="6372341" y="814455"/>
                </a:lnTo>
                <a:lnTo>
                  <a:pt x="6361080" y="859446"/>
                </a:lnTo>
                <a:lnTo>
                  <a:pt x="6346856" y="903183"/>
                </a:lnTo>
                <a:lnTo>
                  <a:pt x="6329784" y="945552"/>
                </a:lnTo>
                <a:lnTo>
                  <a:pt x="6309977" y="986440"/>
                </a:lnTo>
                <a:lnTo>
                  <a:pt x="6287549" y="1025733"/>
                </a:lnTo>
                <a:lnTo>
                  <a:pt x="6262615" y="1063316"/>
                </a:lnTo>
                <a:lnTo>
                  <a:pt x="6235288" y="1099076"/>
                </a:lnTo>
                <a:lnTo>
                  <a:pt x="6205681" y="1132899"/>
                </a:lnTo>
                <a:lnTo>
                  <a:pt x="6173910" y="1164670"/>
                </a:lnTo>
                <a:lnTo>
                  <a:pt x="6140087" y="1194277"/>
                </a:lnTo>
                <a:lnTo>
                  <a:pt x="6104327" y="1221604"/>
                </a:lnTo>
                <a:lnTo>
                  <a:pt x="6066744" y="1246538"/>
                </a:lnTo>
                <a:lnTo>
                  <a:pt x="6027451" y="1268966"/>
                </a:lnTo>
                <a:lnTo>
                  <a:pt x="5986563" y="1288773"/>
                </a:lnTo>
                <a:lnTo>
                  <a:pt x="5944194" y="1305845"/>
                </a:lnTo>
                <a:lnTo>
                  <a:pt x="5900457" y="1320069"/>
                </a:lnTo>
                <a:lnTo>
                  <a:pt x="5855466" y="1331330"/>
                </a:lnTo>
                <a:lnTo>
                  <a:pt x="5809335" y="1339515"/>
                </a:lnTo>
                <a:lnTo>
                  <a:pt x="5762179" y="1344509"/>
                </a:lnTo>
                <a:lnTo>
                  <a:pt x="5714111" y="1346200"/>
                </a:lnTo>
                <a:lnTo>
                  <a:pt x="673100" y="1346200"/>
                </a:lnTo>
                <a:lnTo>
                  <a:pt x="625031" y="1344509"/>
                </a:lnTo>
                <a:lnTo>
                  <a:pt x="577875" y="1339515"/>
                </a:lnTo>
                <a:lnTo>
                  <a:pt x="531744" y="1331330"/>
                </a:lnTo>
                <a:lnTo>
                  <a:pt x="486753" y="1320069"/>
                </a:lnTo>
                <a:lnTo>
                  <a:pt x="443016" y="1305845"/>
                </a:lnTo>
                <a:lnTo>
                  <a:pt x="400647" y="1288773"/>
                </a:lnTo>
                <a:lnTo>
                  <a:pt x="359759" y="1268966"/>
                </a:lnTo>
                <a:lnTo>
                  <a:pt x="320466" y="1246538"/>
                </a:lnTo>
                <a:lnTo>
                  <a:pt x="282883" y="1221604"/>
                </a:lnTo>
                <a:lnTo>
                  <a:pt x="247123" y="1194277"/>
                </a:lnTo>
                <a:lnTo>
                  <a:pt x="213300" y="1164670"/>
                </a:lnTo>
                <a:lnTo>
                  <a:pt x="181529" y="1132899"/>
                </a:lnTo>
                <a:lnTo>
                  <a:pt x="151922" y="1099076"/>
                </a:lnTo>
                <a:lnTo>
                  <a:pt x="124595" y="1063316"/>
                </a:lnTo>
                <a:lnTo>
                  <a:pt x="99661" y="1025733"/>
                </a:lnTo>
                <a:lnTo>
                  <a:pt x="77233" y="986440"/>
                </a:lnTo>
                <a:lnTo>
                  <a:pt x="57426" y="945552"/>
                </a:lnTo>
                <a:lnTo>
                  <a:pt x="40354" y="903183"/>
                </a:lnTo>
                <a:lnTo>
                  <a:pt x="26130" y="859446"/>
                </a:lnTo>
                <a:lnTo>
                  <a:pt x="14869" y="814455"/>
                </a:lnTo>
                <a:lnTo>
                  <a:pt x="6684" y="768324"/>
                </a:lnTo>
                <a:lnTo>
                  <a:pt x="1690" y="721168"/>
                </a:lnTo>
                <a:lnTo>
                  <a:pt x="0" y="673100"/>
                </a:lnTo>
                <a:close/>
              </a:path>
            </a:pathLst>
          </a:custGeom>
          <a:noFill/>
          <a:ln w="38160">
            <a:solidFill>
              <a:srgbClr val="4bc9e8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6" name="CustomShape 5"/>
          <p:cNvSpPr/>
          <p:nvPr/>
        </p:nvSpPr>
        <p:spPr>
          <a:xfrm>
            <a:off x="2350800" y="218160"/>
            <a:ext cx="5814720" cy="117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440" algn="ctr">
              <a:lnSpc>
                <a:spcPct val="100000"/>
              </a:lnSpc>
              <a:spcBef>
                <a:spcPts val="99"/>
              </a:spcBef>
            </a:pPr>
            <a:r>
              <a:rPr b="1" lang="ru-RU" sz="3800" spc="-7" strike="noStrike">
                <a:solidFill>
                  <a:srgbClr val="006699"/>
                </a:solidFill>
                <a:latin typeface="Courier New"/>
                <a:ea typeface="DejaVu Sans"/>
              </a:rPr>
              <a:t>Первичный</a:t>
            </a:r>
            <a:r>
              <a:rPr b="1" lang="ru-RU" sz="3800" spc="-52" strike="noStrike">
                <a:solidFill>
                  <a:srgbClr val="006699"/>
                </a:solidFill>
                <a:latin typeface="Courier New"/>
                <a:ea typeface="DejaVu Sans"/>
              </a:rPr>
              <a:t> </a:t>
            </a:r>
            <a:r>
              <a:rPr b="1" lang="ru-RU" sz="3800" spc="-7" strike="noStrike">
                <a:solidFill>
                  <a:srgbClr val="006699"/>
                </a:solidFill>
                <a:latin typeface="Courier New"/>
                <a:ea typeface="DejaVu Sans"/>
              </a:rPr>
              <a:t>балл</a:t>
            </a:r>
            <a:endParaRPr b="0" lang="ru-RU" sz="3800" spc="-1" strike="noStrike">
              <a:latin typeface="Arial"/>
            </a:endParaRPr>
          </a:p>
          <a:p>
            <a:pPr marL="1440" algn="ctr">
              <a:lnSpc>
                <a:spcPct val="100000"/>
              </a:lnSpc>
              <a:spcBef>
                <a:spcPts val="6"/>
              </a:spcBef>
            </a:pPr>
            <a:r>
              <a:rPr b="1" lang="ru-RU" sz="3800" spc="-1" strike="noStrike">
                <a:solidFill>
                  <a:srgbClr val="006699"/>
                </a:solidFill>
                <a:latin typeface="Courier New"/>
                <a:ea typeface="DejaVu Sans"/>
              </a:rPr>
              <a:t>и </a:t>
            </a:r>
            <a:r>
              <a:rPr b="1" lang="ru-RU" sz="3800" spc="-7" strike="noStrike">
                <a:solidFill>
                  <a:srgbClr val="006699"/>
                </a:solidFill>
                <a:latin typeface="Courier New"/>
                <a:ea typeface="DejaVu Sans"/>
              </a:rPr>
              <a:t>количество</a:t>
            </a:r>
            <a:r>
              <a:rPr b="1" lang="ru-RU" sz="3800" spc="-75" strike="noStrike">
                <a:solidFill>
                  <a:srgbClr val="006699"/>
                </a:solidFill>
                <a:latin typeface="Courier New"/>
                <a:ea typeface="DejaVu Sans"/>
              </a:rPr>
              <a:t> </a:t>
            </a:r>
            <a:r>
              <a:rPr b="1" lang="ru-RU" sz="3800" spc="-7" strike="noStrike">
                <a:solidFill>
                  <a:srgbClr val="006699"/>
                </a:solidFill>
                <a:latin typeface="Courier New"/>
                <a:ea typeface="DejaVu Sans"/>
              </a:rPr>
              <a:t>заданий</a:t>
            </a:r>
            <a:endParaRPr b="0" lang="ru-RU" sz="3800" spc="-1" strike="noStrike">
              <a:latin typeface="Arial"/>
            </a:endParaRPr>
          </a:p>
        </p:txBody>
      </p:sp>
      <p:sp>
        <p:nvSpPr>
          <p:cNvPr id="107" name="CustomShape 6"/>
          <p:cNvSpPr/>
          <p:nvPr/>
        </p:nvSpPr>
        <p:spPr>
          <a:xfrm>
            <a:off x="1641960" y="4534200"/>
            <a:ext cx="856800" cy="83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ru-RU" sz="5400" spc="256" strike="noStrike">
                <a:solidFill>
                  <a:srgbClr val="006699"/>
                </a:solidFill>
                <a:latin typeface="Arial"/>
                <a:ea typeface="DejaVu Sans"/>
              </a:rPr>
              <a:t>25</a:t>
            </a:r>
            <a:endParaRPr b="0" lang="ru-RU" sz="5400" spc="-1" strike="noStrike">
              <a:latin typeface="Arial"/>
            </a:endParaRPr>
          </a:p>
        </p:txBody>
      </p:sp>
      <p:sp>
        <p:nvSpPr>
          <p:cNvPr id="108" name="CustomShape 7"/>
          <p:cNvSpPr/>
          <p:nvPr/>
        </p:nvSpPr>
        <p:spPr>
          <a:xfrm>
            <a:off x="1616040" y="2567160"/>
            <a:ext cx="857520" cy="835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ru-RU" sz="5400" spc="262" strike="noStrike">
                <a:solidFill>
                  <a:srgbClr val="006699"/>
                </a:solidFill>
                <a:latin typeface="Arial"/>
                <a:ea typeface="DejaVu Sans"/>
              </a:rPr>
              <a:t>43</a:t>
            </a:r>
            <a:endParaRPr b="0" lang="ru-RU" sz="5400" spc="-1" strike="noStrike">
              <a:latin typeface="Arial"/>
            </a:endParaRPr>
          </a:p>
        </p:txBody>
      </p:sp>
      <p:sp>
        <p:nvSpPr>
          <p:cNvPr id="109" name="CustomShape 8"/>
          <p:cNvSpPr/>
          <p:nvPr/>
        </p:nvSpPr>
        <p:spPr>
          <a:xfrm>
            <a:off x="7292160" y="2605320"/>
            <a:ext cx="856800" cy="83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ru-RU" sz="5400" spc="256" strike="noStrike">
                <a:solidFill>
                  <a:srgbClr val="006699"/>
                </a:solidFill>
                <a:latin typeface="Arial"/>
                <a:ea typeface="DejaVu Sans"/>
              </a:rPr>
              <a:t>40</a:t>
            </a:r>
            <a:endParaRPr b="0" lang="ru-RU" sz="5400" spc="-1" strike="noStrike">
              <a:latin typeface="Arial"/>
            </a:endParaRPr>
          </a:p>
        </p:txBody>
      </p:sp>
      <p:sp>
        <p:nvSpPr>
          <p:cNvPr id="110" name="CustomShape 9"/>
          <p:cNvSpPr/>
          <p:nvPr/>
        </p:nvSpPr>
        <p:spPr>
          <a:xfrm>
            <a:off x="2720880" y="3986280"/>
            <a:ext cx="4235760" cy="1773720"/>
          </a:xfrm>
          <a:custGeom>
            <a:avLst/>
            <a:gdLst/>
            <a:ahLst/>
            <a:rect l="l" t="t" r="r" b="b"/>
            <a:pathLst>
              <a:path w="4236720" h="1774825">
                <a:moveTo>
                  <a:pt x="887221" y="0"/>
                </a:moveTo>
                <a:lnTo>
                  <a:pt x="0" y="887221"/>
                </a:lnTo>
                <a:lnTo>
                  <a:pt x="887221" y="1774405"/>
                </a:lnTo>
                <a:lnTo>
                  <a:pt x="887221" y="1330833"/>
                </a:lnTo>
                <a:lnTo>
                  <a:pt x="4236465" y="1330833"/>
                </a:lnTo>
                <a:lnTo>
                  <a:pt x="4236465" y="443611"/>
                </a:lnTo>
                <a:lnTo>
                  <a:pt x="887221" y="443611"/>
                </a:lnTo>
                <a:lnTo>
                  <a:pt x="887221" y="0"/>
                </a:lnTo>
                <a:close/>
              </a:path>
            </a:pathLst>
          </a:custGeom>
          <a:solidFill>
            <a:srgbClr val="9238b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1" name="CustomShape 10"/>
          <p:cNvSpPr/>
          <p:nvPr/>
        </p:nvSpPr>
        <p:spPr>
          <a:xfrm>
            <a:off x="2720880" y="3986280"/>
            <a:ext cx="4235760" cy="1773720"/>
          </a:xfrm>
          <a:custGeom>
            <a:avLst/>
            <a:gdLst/>
            <a:ahLst/>
            <a:rect l="l" t="t" r="r" b="b"/>
            <a:pathLst>
              <a:path w="4236720" h="1774825">
                <a:moveTo>
                  <a:pt x="0" y="887221"/>
                </a:moveTo>
                <a:lnTo>
                  <a:pt x="887221" y="0"/>
                </a:lnTo>
                <a:lnTo>
                  <a:pt x="887221" y="443611"/>
                </a:lnTo>
                <a:lnTo>
                  <a:pt x="4236465" y="443611"/>
                </a:lnTo>
                <a:lnTo>
                  <a:pt x="4236465" y="1330833"/>
                </a:lnTo>
                <a:lnTo>
                  <a:pt x="887221" y="1330833"/>
                </a:lnTo>
                <a:lnTo>
                  <a:pt x="887221" y="1774405"/>
                </a:lnTo>
                <a:lnTo>
                  <a:pt x="0" y="887221"/>
                </a:lnTo>
                <a:close/>
              </a:path>
            </a:pathLst>
          </a:custGeom>
          <a:noFill/>
          <a:ln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2" name="CustomShape 11"/>
          <p:cNvSpPr/>
          <p:nvPr/>
        </p:nvSpPr>
        <p:spPr>
          <a:xfrm>
            <a:off x="3402720" y="4536000"/>
            <a:ext cx="4770360" cy="835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28080" bIns="0">
            <a:spAutoFit/>
          </a:bodyPr>
          <a:p>
            <a:pPr marL="835560">
              <a:lnSpc>
                <a:spcPts val="1380"/>
              </a:lnSpc>
            </a:pPr>
            <a:r>
              <a:rPr b="1" lang="ru-RU" sz="2400" spc="-7" strike="noStrike">
                <a:solidFill>
                  <a:srgbClr val="ffe699"/>
                </a:solidFill>
                <a:latin typeface="Courier New"/>
                <a:ea typeface="DejaVu Sans"/>
              </a:rPr>
              <a:t>Уменьшили</a:t>
            </a:r>
            <a:endParaRPr b="0" lang="ru-RU" sz="2400" spc="-1" strike="noStrike">
              <a:latin typeface="Arial"/>
            </a:endParaRPr>
          </a:p>
          <a:p>
            <a:pPr marL="14400" indent="144000">
              <a:lnSpc>
                <a:spcPts val="4980"/>
              </a:lnSpc>
            </a:pPr>
            <a:r>
              <a:rPr b="1" lang="ru-RU" sz="2400" spc="-7" strike="noStrike">
                <a:solidFill>
                  <a:srgbClr val="ffe699"/>
                </a:solidFill>
                <a:latin typeface="Courier New"/>
                <a:ea typeface="DejaVu Sans"/>
              </a:rPr>
              <a:t>количеств</a:t>
            </a:r>
            <a:r>
              <a:rPr b="1" lang="ru-RU" sz="2400" spc="-1" strike="noStrike">
                <a:solidFill>
                  <a:srgbClr val="ffe699"/>
                </a:solidFill>
                <a:latin typeface="Courier New"/>
                <a:ea typeface="DejaVu Sans"/>
              </a:rPr>
              <a:t>о</a:t>
            </a:r>
            <a:r>
              <a:rPr b="1" lang="ru-RU" sz="2400" spc="-12" strike="noStrike">
                <a:solidFill>
                  <a:srgbClr val="ffe699"/>
                </a:solidFill>
                <a:latin typeface="Courier New"/>
                <a:ea typeface="DejaVu Sans"/>
              </a:rPr>
              <a:t> </a:t>
            </a:r>
            <a:r>
              <a:rPr b="1" lang="ru-RU" sz="2400" spc="-7" strike="noStrike">
                <a:solidFill>
                  <a:srgbClr val="ffe699"/>
                </a:solidFill>
                <a:latin typeface="Courier New"/>
                <a:ea typeface="DejaVu Sans"/>
              </a:rPr>
              <a:t>задани</a:t>
            </a:r>
            <a:r>
              <a:rPr b="1" lang="ru-RU" sz="2400" spc="-1" strike="noStrike">
                <a:solidFill>
                  <a:srgbClr val="ffe699"/>
                </a:solidFill>
                <a:latin typeface="Courier New"/>
                <a:ea typeface="DejaVu Sans"/>
              </a:rPr>
              <a:t>й</a:t>
            </a:r>
            <a:r>
              <a:rPr b="1" lang="ru-RU" sz="2400" spc="-1" strike="noStrike">
                <a:solidFill>
                  <a:srgbClr val="ffe699"/>
                </a:solidFill>
                <a:latin typeface="Courier New"/>
                <a:ea typeface="DejaVu Sans"/>
              </a:rPr>
              <a:t>	</a:t>
            </a:r>
            <a:r>
              <a:rPr b="1" lang="ru-RU" sz="5400" spc="256" strike="noStrike">
                <a:solidFill>
                  <a:srgbClr val="006699"/>
                </a:solidFill>
                <a:latin typeface="Arial"/>
                <a:ea typeface="DejaVu Sans"/>
              </a:rPr>
              <a:t>26</a:t>
            </a:r>
            <a:endParaRPr b="0" lang="ru-RU" sz="5400" spc="-1" strike="noStrike">
              <a:latin typeface="Arial"/>
            </a:endParaRPr>
          </a:p>
        </p:txBody>
      </p:sp>
      <p:sp>
        <p:nvSpPr>
          <p:cNvPr id="113" name="CustomShape 12"/>
          <p:cNvSpPr/>
          <p:nvPr/>
        </p:nvSpPr>
        <p:spPr>
          <a:xfrm>
            <a:off x="2723040" y="2109600"/>
            <a:ext cx="4221000" cy="1773720"/>
          </a:xfrm>
          <a:custGeom>
            <a:avLst/>
            <a:gdLst/>
            <a:ahLst/>
            <a:rect l="l" t="t" r="r" b="b"/>
            <a:pathLst>
              <a:path w="4222115" h="1774825">
                <a:moveTo>
                  <a:pt x="887094" y="0"/>
                </a:moveTo>
                <a:lnTo>
                  <a:pt x="0" y="887222"/>
                </a:lnTo>
                <a:lnTo>
                  <a:pt x="887094" y="1774444"/>
                </a:lnTo>
                <a:lnTo>
                  <a:pt x="887094" y="1330833"/>
                </a:lnTo>
                <a:lnTo>
                  <a:pt x="4222115" y="1330833"/>
                </a:lnTo>
                <a:lnTo>
                  <a:pt x="4222115" y="443611"/>
                </a:lnTo>
                <a:lnTo>
                  <a:pt x="887094" y="443611"/>
                </a:lnTo>
                <a:lnTo>
                  <a:pt x="887094" y="0"/>
                </a:lnTo>
                <a:close/>
              </a:path>
            </a:pathLst>
          </a:custGeom>
          <a:solidFill>
            <a:srgbClr val="9238b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4" name="CustomShape 13"/>
          <p:cNvSpPr/>
          <p:nvPr/>
        </p:nvSpPr>
        <p:spPr>
          <a:xfrm>
            <a:off x="2723040" y="2109600"/>
            <a:ext cx="4221000" cy="1773720"/>
          </a:xfrm>
          <a:custGeom>
            <a:avLst/>
            <a:gdLst/>
            <a:ahLst/>
            <a:rect l="l" t="t" r="r" b="b"/>
            <a:pathLst>
              <a:path w="4222115" h="1774825">
                <a:moveTo>
                  <a:pt x="0" y="887222"/>
                </a:moveTo>
                <a:lnTo>
                  <a:pt x="887094" y="0"/>
                </a:lnTo>
                <a:lnTo>
                  <a:pt x="887094" y="443611"/>
                </a:lnTo>
                <a:lnTo>
                  <a:pt x="4222115" y="443611"/>
                </a:lnTo>
                <a:lnTo>
                  <a:pt x="4222115" y="1330833"/>
                </a:lnTo>
                <a:lnTo>
                  <a:pt x="887094" y="1330833"/>
                </a:lnTo>
                <a:lnTo>
                  <a:pt x="887094" y="1774444"/>
                </a:lnTo>
                <a:lnTo>
                  <a:pt x="0" y="887222"/>
                </a:lnTo>
                <a:close/>
              </a:path>
            </a:pathLst>
          </a:custGeom>
          <a:noFill/>
          <a:ln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5" name="CustomShape 14"/>
          <p:cNvSpPr/>
          <p:nvPr/>
        </p:nvSpPr>
        <p:spPr>
          <a:xfrm>
            <a:off x="3308400" y="2591640"/>
            <a:ext cx="3496320" cy="74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93680" indent="-180360" algn="ctr">
              <a:lnSpc>
                <a:spcPct val="100000"/>
              </a:lnSpc>
              <a:spcBef>
                <a:spcPts val="99"/>
              </a:spcBef>
            </a:pPr>
            <a:r>
              <a:rPr b="1" lang="ru-RU" sz="2400" spc="-7" strike="noStrike">
                <a:solidFill>
                  <a:srgbClr val="ffe699"/>
                </a:solidFill>
                <a:latin typeface="Courier New"/>
                <a:ea typeface="DejaVu Sans"/>
              </a:rPr>
              <a:t>Меняется  количество</a:t>
            </a:r>
            <a:r>
              <a:rPr b="1" lang="ru-RU" sz="2400" spc="-60" strike="noStrike">
                <a:solidFill>
                  <a:srgbClr val="ffe699"/>
                </a:solidFill>
                <a:latin typeface="Courier New"/>
                <a:ea typeface="DejaVu Sans"/>
              </a:rPr>
              <a:t> </a:t>
            </a:r>
            <a:r>
              <a:rPr b="1" lang="ru-RU" sz="2400" spc="-7" strike="noStrike">
                <a:solidFill>
                  <a:srgbClr val="ffe699"/>
                </a:solidFill>
                <a:latin typeface="Courier New"/>
                <a:ea typeface="DejaVu Sans"/>
              </a:rPr>
              <a:t>баллов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16" name="CustomShape 15"/>
          <p:cNvSpPr/>
          <p:nvPr/>
        </p:nvSpPr>
        <p:spPr>
          <a:xfrm>
            <a:off x="1702800" y="327240"/>
            <a:ext cx="1116360" cy="111636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CustomShape 16"/>
          <p:cNvSpPr/>
          <p:nvPr/>
        </p:nvSpPr>
        <p:spPr>
          <a:xfrm>
            <a:off x="1683720" y="308160"/>
            <a:ext cx="1155240" cy="1155240"/>
          </a:xfrm>
          <a:custGeom>
            <a:avLst/>
            <a:gdLst/>
            <a:ahLst/>
            <a:rect l="l" t="t" r="r" b="b"/>
            <a:pathLst>
              <a:path w="1156335" h="1156335">
                <a:moveTo>
                  <a:pt x="578231" y="0"/>
                </a:moveTo>
                <a:lnTo>
                  <a:pt x="637286" y="2794"/>
                </a:lnTo>
                <a:lnTo>
                  <a:pt x="694817" y="11811"/>
                </a:lnTo>
                <a:lnTo>
                  <a:pt x="749807" y="25780"/>
                </a:lnTo>
                <a:lnTo>
                  <a:pt x="803148" y="45593"/>
                </a:lnTo>
                <a:lnTo>
                  <a:pt x="853694" y="69723"/>
                </a:lnTo>
                <a:lnTo>
                  <a:pt x="901319" y="98933"/>
                </a:lnTo>
                <a:lnTo>
                  <a:pt x="945642" y="132080"/>
                </a:lnTo>
                <a:lnTo>
                  <a:pt x="986663" y="169418"/>
                </a:lnTo>
                <a:lnTo>
                  <a:pt x="1023874" y="210438"/>
                </a:lnTo>
                <a:lnTo>
                  <a:pt x="1057148" y="254762"/>
                </a:lnTo>
                <a:lnTo>
                  <a:pt x="1086358" y="302513"/>
                </a:lnTo>
                <a:lnTo>
                  <a:pt x="1110488" y="353313"/>
                </a:lnTo>
                <a:lnTo>
                  <a:pt x="1130300" y="406273"/>
                </a:lnTo>
                <a:lnTo>
                  <a:pt x="1144143" y="461772"/>
                </a:lnTo>
                <a:lnTo>
                  <a:pt x="1153287" y="519175"/>
                </a:lnTo>
                <a:lnTo>
                  <a:pt x="1156081" y="578231"/>
                </a:lnTo>
                <a:lnTo>
                  <a:pt x="1153287" y="637286"/>
                </a:lnTo>
                <a:lnTo>
                  <a:pt x="1144143" y="694817"/>
                </a:lnTo>
                <a:lnTo>
                  <a:pt x="1130300" y="749808"/>
                </a:lnTo>
                <a:lnTo>
                  <a:pt x="1110488" y="803148"/>
                </a:lnTo>
                <a:lnTo>
                  <a:pt x="1086358" y="853694"/>
                </a:lnTo>
                <a:lnTo>
                  <a:pt x="1057148" y="901319"/>
                </a:lnTo>
                <a:lnTo>
                  <a:pt x="1023874" y="945642"/>
                </a:lnTo>
                <a:lnTo>
                  <a:pt x="986663" y="986663"/>
                </a:lnTo>
                <a:lnTo>
                  <a:pt x="945642" y="1024001"/>
                </a:lnTo>
                <a:lnTo>
                  <a:pt x="901319" y="1057148"/>
                </a:lnTo>
                <a:lnTo>
                  <a:pt x="853694" y="1086358"/>
                </a:lnTo>
                <a:lnTo>
                  <a:pt x="803148" y="1110488"/>
                </a:lnTo>
                <a:lnTo>
                  <a:pt x="749807" y="1130300"/>
                </a:lnTo>
                <a:lnTo>
                  <a:pt x="694817" y="1144270"/>
                </a:lnTo>
                <a:lnTo>
                  <a:pt x="637286" y="1153287"/>
                </a:lnTo>
                <a:lnTo>
                  <a:pt x="578231" y="1156081"/>
                </a:lnTo>
                <a:lnTo>
                  <a:pt x="519175" y="1153287"/>
                </a:lnTo>
                <a:lnTo>
                  <a:pt x="461644" y="1144270"/>
                </a:lnTo>
                <a:lnTo>
                  <a:pt x="406273" y="1130300"/>
                </a:lnTo>
                <a:lnTo>
                  <a:pt x="353313" y="1110488"/>
                </a:lnTo>
                <a:lnTo>
                  <a:pt x="302387" y="1086358"/>
                </a:lnTo>
                <a:lnTo>
                  <a:pt x="254762" y="1057148"/>
                </a:lnTo>
                <a:lnTo>
                  <a:pt x="210438" y="1024001"/>
                </a:lnTo>
                <a:lnTo>
                  <a:pt x="169418" y="986663"/>
                </a:lnTo>
                <a:lnTo>
                  <a:pt x="132080" y="945642"/>
                </a:lnTo>
                <a:lnTo>
                  <a:pt x="98932" y="901319"/>
                </a:lnTo>
                <a:lnTo>
                  <a:pt x="69723" y="853694"/>
                </a:lnTo>
                <a:lnTo>
                  <a:pt x="45465" y="803148"/>
                </a:lnTo>
                <a:lnTo>
                  <a:pt x="25781" y="749808"/>
                </a:lnTo>
                <a:lnTo>
                  <a:pt x="11811" y="694817"/>
                </a:lnTo>
                <a:lnTo>
                  <a:pt x="2793" y="637286"/>
                </a:lnTo>
                <a:lnTo>
                  <a:pt x="0" y="578231"/>
                </a:lnTo>
                <a:lnTo>
                  <a:pt x="2793" y="519175"/>
                </a:lnTo>
                <a:lnTo>
                  <a:pt x="11811" y="461772"/>
                </a:lnTo>
                <a:lnTo>
                  <a:pt x="25781" y="406273"/>
                </a:lnTo>
                <a:lnTo>
                  <a:pt x="45465" y="353313"/>
                </a:lnTo>
                <a:lnTo>
                  <a:pt x="69723" y="302513"/>
                </a:lnTo>
                <a:lnTo>
                  <a:pt x="98932" y="254762"/>
                </a:lnTo>
                <a:lnTo>
                  <a:pt x="132080" y="210438"/>
                </a:lnTo>
                <a:lnTo>
                  <a:pt x="169418" y="169418"/>
                </a:lnTo>
                <a:lnTo>
                  <a:pt x="210438" y="132080"/>
                </a:lnTo>
                <a:lnTo>
                  <a:pt x="254762" y="98933"/>
                </a:lnTo>
                <a:lnTo>
                  <a:pt x="302387" y="69723"/>
                </a:lnTo>
                <a:lnTo>
                  <a:pt x="353313" y="45593"/>
                </a:lnTo>
                <a:lnTo>
                  <a:pt x="406273" y="25780"/>
                </a:lnTo>
                <a:lnTo>
                  <a:pt x="461644" y="11811"/>
                </a:lnTo>
                <a:lnTo>
                  <a:pt x="519175" y="2794"/>
                </a:lnTo>
                <a:lnTo>
                  <a:pt x="578231" y="0"/>
                </a:lnTo>
                <a:close/>
              </a:path>
            </a:pathLst>
          </a:custGeom>
          <a:noFill/>
          <a:ln w="38160">
            <a:solidFill>
              <a:srgbClr val="6bc5c3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0" y="0"/>
            <a:ext cx="9142920" cy="68569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CustomShape 2"/>
          <p:cNvSpPr/>
          <p:nvPr/>
        </p:nvSpPr>
        <p:spPr>
          <a:xfrm>
            <a:off x="1992600" y="270000"/>
            <a:ext cx="6181200" cy="110052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CustomShape 3"/>
          <p:cNvSpPr/>
          <p:nvPr/>
        </p:nvSpPr>
        <p:spPr>
          <a:xfrm>
            <a:off x="1992600" y="270000"/>
            <a:ext cx="6181200" cy="1100520"/>
          </a:xfrm>
          <a:custGeom>
            <a:avLst/>
            <a:gdLst/>
            <a:ahLst/>
            <a:rect l="l" t="t" r="r" b="b"/>
            <a:pathLst>
              <a:path w="6182359" h="1101725">
                <a:moveTo>
                  <a:pt x="0" y="550799"/>
                </a:moveTo>
                <a:lnTo>
                  <a:pt x="2021" y="503260"/>
                </a:lnTo>
                <a:lnTo>
                  <a:pt x="7974" y="456847"/>
                </a:lnTo>
                <a:lnTo>
                  <a:pt x="17693" y="411725"/>
                </a:lnTo>
                <a:lnTo>
                  <a:pt x="31015" y="368058"/>
                </a:lnTo>
                <a:lnTo>
                  <a:pt x="47774" y="326012"/>
                </a:lnTo>
                <a:lnTo>
                  <a:pt x="67804" y="285752"/>
                </a:lnTo>
                <a:lnTo>
                  <a:pt x="90940" y="247443"/>
                </a:lnTo>
                <a:lnTo>
                  <a:pt x="117018" y="211250"/>
                </a:lnTo>
                <a:lnTo>
                  <a:pt x="145873" y="177338"/>
                </a:lnTo>
                <a:lnTo>
                  <a:pt x="177338" y="145873"/>
                </a:lnTo>
                <a:lnTo>
                  <a:pt x="211250" y="117018"/>
                </a:lnTo>
                <a:lnTo>
                  <a:pt x="247443" y="90940"/>
                </a:lnTo>
                <a:lnTo>
                  <a:pt x="285752" y="67804"/>
                </a:lnTo>
                <a:lnTo>
                  <a:pt x="326012" y="47774"/>
                </a:lnTo>
                <a:lnTo>
                  <a:pt x="368058" y="31015"/>
                </a:lnTo>
                <a:lnTo>
                  <a:pt x="411725" y="17693"/>
                </a:lnTo>
                <a:lnTo>
                  <a:pt x="456847" y="7974"/>
                </a:lnTo>
                <a:lnTo>
                  <a:pt x="503260" y="2021"/>
                </a:lnTo>
                <a:lnTo>
                  <a:pt x="550799" y="0"/>
                </a:lnTo>
                <a:lnTo>
                  <a:pt x="5631561" y="0"/>
                </a:lnTo>
                <a:lnTo>
                  <a:pt x="5679081" y="2021"/>
                </a:lnTo>
                <a:lnTo>
                  <a:pt x="5725480" y="7974"/>
                </a:lnTo>
                <a:lnTo>
                  <a:pt x="5770591" y="17693"/>
                </a:lnTo>
                <a:lnTo>
                  <a:pt x="5814251" y="31015"/>
                </a:lnTo>
                <a:lnTo>
                  <a:pt x="5856292" y="47774"/>
                </a:lnTo>
                <a:lnTo>
                  <a:pt x="5896550" y="67804"/>
                </a:lnTo>
                <a:lnTo>
                  <a:pt x="5934860" y="90940"/>
                </a:lnTo>
                <a:lnTo>
                  <a:pt x="5971055" y="117018"/>
                </a:lnTo>
                <a:lnTo>
                  <a:pt x="6004971" y="145873"/>
                </a:lnTo>
                <a:lnTo>
                  <a:pt x="6036441" y="177338"/>
                </a:lnTo>
                <a:lnTo>
                  <a:pt x="6065302" y="211250"/>
                </a:lnTo>
                <a:lnTo>
                  <a:pt x="6091386" y="247443"/>
                </a:lnTo>
                <a:lnTo>
                  <a:pt x="6114529" y="285752"/>
                </a:lnTo>
                <a:lnTo>
                  <a:pt x="6134566" y="326012"/>
                </a:lnTo>
                <a:lnTo>
                  <a:pt x="6151331" y="368058"/>
                </a:lnTo>
                <a:lnTo>
                  <a:pt x="6164658" y="411725"/>
                </a:lnTo>
                <a:lnTo>
                  <a:pt x="6174382" y="456847"/>
                </a:lnTo>
                <a:lnTo>
                  <a:pt x="6180337" y="503260"/>
                </a:lnTo>
                <a:lnTo>
                  <a:pt x="6182360" y="550799"/>
                </a:lnTo>
                <a:lnTo>
                  <a:pt x="6180337" y="598319"/>
                </a:lnTo>
                <a:lnTo>
                  <a:pt x="6174382" y="644718"/>
                </a:lnTo>
                <a:lnTo>
                  <a:pt x="6164658" y="689829"/>
                </a:lnTo>
                <a:lnTo>
                  <a:pt x="6151331" y="733489"/>
                </a:lnTo>
                <a:lnTo>
                  <a:pt x="6134566" y="775530"/>
                </a:lnTo>
                <a:lnTo>
                  <a:pt x="6114529" y="815788"/>
                </a:lnTo>
                <a:lnTo>
                  <a:pt x="6091386" y="854098"/>
                </a:lnTo>
                <a:lnTo>
                  <a:pt x="6065302" y="890293"/>
                </a:lnTo>
                <a:lnTo>
                  <a:pt x="6036441" y="924209"/>
                </a:lnTo>
                <a:lnTo>
                  <a:pt x="6004971" y="955679"/>
                </a:lnTo>
                <a:lnTo>
                  <a:pt x="5971055" y="984540"/>
                </a:lnTo>
                <a:lnTo>
                  <a:pt x="5934860" y="1010624"/>
                </a:lnTo>
                <a:lnTo>
                  <a:pt x="5896550" y="1033767"/>
                </a:lnTo>
                <a:lnTo>
                  <a:pt x="5856292" y="1053804"/>
                </a:lnTo>
                <a:lnTo>
                  <a:pt x="5814251" y="1070569"/>
                </a:lnTo>
                <a:lnTo>
                  <a:pt x="5770591" y="1083896"/>
                </a:lnTo>
                <a:lnTo>
                  <a:pt x="5725480" y="1093620"/>
                </a:lnTo>
                <a:lnTo>
                  <a:pt x="5679081" y="1099575"/>
                </a:lnTo>
                <a:lnTo>
                  <a:pt x="5631561" y="1101598"/>
                </a:lnTo>
                <a:lnTo>
                  <a:pt x="550799" y="1101598"/>
                </a:lnTo>
                <a:lnTo>
                  <a:pt x="503260" y="1099575"/>
                </a:lnTo>
                <a:lnTo>
                  <a:pt x="456847" y="1093620"/>
                </a:lnTo>
                <a:lnTo>
                  <a:pt x="411725" y="1083896"/>
                </a:lnTo>
                <a:lnTo>
                  <a:pt x="368058" y="1070569"/>
                </a:lnTo>
                <a:lnTo>
                  <a:pt x="326012" y="1053804"/>
                </a:lnTo>
                <a:lnTo>
                  <a:pt x="285752" y="1033767"/>
                </a:lnTo>
                <a:lnTo>
                  <a:pt x="247443" y="1010624"/>
                </a:lnTo>
                <a:lnTo>
                  <a:pt x="211250" y="984540"/>
                </a:lnTo>
                <a:lnTo>
                  <a:pt x="177338" y="955679"/>
                </a:lnTo>
                <a:lnTo>
                  <a:pt x="145873" y="924209"/>
                </a:lnTo>
                <a:lnTo>
                  <a:pt x="117018" y="890293"/>
                </a:lnTo>
                <a:lnTo>
                  <a:pt x="90940" y="854098"/>
                </a:lnTo>
                <a:lnTo>
                  <a:pt x="67804" y="815788"/>
                </a:lnTo>
                <a:lnTo>
                  <a:pt x="47774" y="775530"/>
                </a:lnTo>
                <a:lnTo>
                  <a:pt x="31015" y="733489"/>
                </a:lnTo>
                <a:lnTo>
                  <a:pt x="17693" y="689829"/>
                </a:lnTo>
                <a:lnTo>
                  <a:pt x="7974" y="644718"/>
                </a:lnTo>
                <a:lnTo>
                  <a:pt x="2021" y="598319"/>
                </a:lnTo>
                <a:lnTo>
                  <a:pt x="0" y="550799"/>
                </a:lnTo>
                <a:close/>
              </a:path>
            </a:pathLst>
          </a:custGeom>
          <a:noFill/>
          <a:ln w="38160">
            <a:solidFill>
              <a:srgbClr val="74a73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CustomShape 4"/>
          <p:cNvSpPr/>
          <p:nvPr/>
        </p:nvSpPr>
        <p:spPr>
          <a:xfrm>
            <a:off x="1992600" y="270000"/>
            <a:ext cx="6181200" cy="110052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2" name="CustomShape 5"/>
          <p:cNvSpPr/>
          <p:nvPr/>
        </p:nvSpPr>
        <p:spPr>
          <a:xfrm>
            <a:off x="1992600" y="270000"/>
            <a:ext cx="6181200" cy="1100520"/>
          </a:xfrm>
          <a:custGeom>
            <a:avLst/>
            <a:gdLst/>
            <a:ahLst/>
            <a:rect l="l" t="t" r="r" b="b"/>
            <a:pathLst>
              <a:path w="6182359" h="1101725">
                <a:moveTo>
                  <a:pt x="0" y="550799"/>
                </a:moveTo>
                <a:lnTo>
                  <a:pt x="2021" y="503260"/>
                </a:lnTo>
                <a:lnTo>
                  <a:pt x="7974" y="456847"/>
                </a:lnTo>
                <a:lnTo>
                  <a:pt x="17693" y="411725"/>
                </a:lnTo>
                <a:lnTo>
                  <a:pt x="31015" y="368058"/>
                </a:lnTo>
                <a:lnTo>
                  <a:pt x="47774" y="326012"/>
                </a:lnTo>
                <a:lnTo>
                  <a:pt x="67804" y="285752"/>
                </a:lnTo>
                <a:lnTo>
                  <a:pt x="90940" y="247443"/>
                </a:lnTo>
                <a:lnTo>
                  <a:pt x="117018" y="211250"/>
                </a:lnTo>
                <a:lnTo>
                  <a:pt x="145873" y="177338"/>
                </a:lnTo>
                <a:lnTo>
                  <a:pt x="177338" y="145873"/>
                </a:lnTo>
                <a:lnTo>
                  <a:pt x="211250" y="117018"/>
                </a:lnTo>
                <a:lnTo>
                  <a:pt x="247443" y="90940"/>
                </a:lnTo>
                <a:lnTo>
                  <a:pt x="285752" y="67804"/>
                </a:lnTo>
                <a:lnTo>
                  <a:pt x="326012" y="47774"/>
                </a:lnTo>
                <a:lnTo>
                  <a:pt x="368058" y="31015"/>
                </a:lnTo>
                <a:lnTo>
                  <a:pt x="411725" y="17693"/>
                </a:lnTo>
                <a:lnTo>
                  <a:pt x="456847" y="7974"/>
                </a:lnTo>
                <a:lnTo>
                  <a:pt x="503260" y="2021"/>
                </a:lnTo>
                <a:lnTo>
                  <a:pt x="550799" y="0"/>
                </a:lnTo>
                <a:lnTo>
                  <a:pt x="5631561" y="0"/>
                </a:lnTo>
                <a:lnTo>
                  <a:pt x="5679081" y="2021"/>
                </a:lnTo>
                <a:lnTo>
                  <a:pt x="5725480" y="7974"/>
                </a:lnTo>
                <a:lnTo>
                  <a:pt x="5770591" y="17693"/>
                </a:lnTo>
                <a:lnTo>
                  <a:pt x="5814251" y="31015"/>
                </a:lnTo>
                <a:lnTo>
                  <a:pt x="5856292" y="47774"/>
                </a:lnTo>
                <a:lnTo>
                  <a:pt x="5896550" y="67804"/>
                </a:lnTo>
                <a:lnTo>
                  <a:pt x="5934860" y="90940"/>
                </a:lnTo>
                <a:lnTo>
                  <a:pt x="5971055" y="117018"/>
                </a:lnTo>
                <a:lnTo>
                  <a:pt x="6004971" y="145873"/>
                </a:lnTo>
                <a:lnTo>
                  <a:pt x="6036441" y="177338"/>
                </a:lnTo>
                <a:lnTo>
                  <a:pt x="6065302" y="211250"/>
                </a:lnTo>
                <a:lnTo>
                  <a:pt x="6091386" y="247443"/>
                </a:lnTo>
                <a:lnTo>
                  <a:pt x="6114529" y="285752"/>
                </a:lnTo>
                <a:lnTo>
                  <a:pt x="6134566" y="326012"/>
                </a:lnTo>
                <a:lnTo>
                  <a:pt x="6151331" y="368058"/>
                </a:lnTo>
                <a:lnTo>
                  <a:pt x="6164658" y="411725"/>
                </a:lnTo>
                <a:lnTo>
                  <a:pt x="6174382" y="456847"/>
                </a:lnTo>
                <a:lnTo>
                  <a:pt x="6180337" y="503260"/>
                </a:lnTo>
                <a:lnTo>
                  <a:pt x="6182360" y="550799"/>
                </a:lnTo>
                <a:lnTo>
                  <a:pt x="6180337" y="598319"/>
                </a:lnTo>
                <a:lnTo>
                  <a:pt x="6174382" y="644718"/>
                </a:lnTo>
                <a:lnTo>
                  <a:pt x="6164658" y="689829"/>
                </a:lnTo>
                <a:lnTo>
                  <a:pt x="6151331" y="733489"/>
                </a:lnTo>
                <a:lnTo>
                  <a:pt x="6134566" y="775530"/>
                </a:lnTo>
                <a:lnTo>
                  <a:pt x="6114529" y="815788"/>
                </a:lnTo>
                <a:lnTo>
                  <a:pt x="6091386" y="854098"/>
                </a:lnTo>
                <a:lnTo>
                  <a:pt x="6065302" y="890293"/>
                </a:lnTo>
                <a:lnTo>
                  <a:pt x="6036441" y="924209"/>
                </a:lnTo>
                <a:lnTo>
                  <a:pt x="6004971" y="955679"/>
                </a:lnTo>
                <a:lnTo>
                  <a:pt x="5971055" y="984540"/>
                </a:lnTo>
                <a:lnTo>
                  <a:pt x="5934860" y="1010624"/>
                </a:lnTo>
                <a:lnTo>
                  <a:pt x="5896550" y="1033767"/>
                </a:lnTo>
                <a:lnTo>
                  <a:pt x="5856292" y="1053804"/>
                </a:lnTo>
                <a:lnTo>
                  <a:pt x="5814251" y="1070569"/>
                </a:lnTo>
                <a:lnTo>
                  <a:pt x="5770591" y="1083896"/>
                </a:lnTo>
                <a:lnTo>
                  <a:pt x="5725480" y="1093620"/>
                </a:lnTo>
                <a:lnTo>
                  <a:pt x="5679081" y="1099575"/>
                </a:lnTo>
                <a:lnTo>
                  <a:pt x="5631561" y="1101598"/>
                </a:lnTo>
                <a:lnTo>
                  <a:pt x="550799" y="1101598"/>
                </a:lnTo>
                <a:lnTo>
                  <a:pt x="503260" y="1099575"/>
                </a:lnTo>
                <a:lnTo>
                  <a:pt x="456847" y="1093620"/>
                </a:lnTo>
                <a:lnTo>
                  <a:pt x="411725" y="1083896"/>
                </a:lnTo>
                <a:lnTo>
                  <a:pt x="368058" y="1070569"/>
                </a:lnTo>
                <a:lnTo>
                  <a:pt x="326012" y="1053804"/>
                </a:lnTo>
                <a:lnTo>
                  <a:pt x="285752" y="1033767"/>
                </a:lnTo>
                <a:lnTo>
                  <a:pt x="247443" y="1010624"/>
                </a:lnTo>
                <a:lnTo>
                  <a:pt x="211250" y="984540"/>
                </a:lnTo>
                <a:lnTo>
                  <a:pt x="177338" y="955679"/>
                </a:lnTo>
                <a:lnTo>
                  <a:pt x="145873" y="924209"/>
                </a:lnTo>
                <a:lnTo>
                  <a:pt x="117018" y="890293"/>
                </a:lnTo>
                <a:lnTo>
                  <a:pt x="90940" y="854098"/>
                </a:lnTo>
                <a:lnTo>
                  <a:pt x="67804" y="815788"/>
                </a:lnTo>
                <a:lnTo>
                  <a:pt x="47774" y="775530"/>
                </a:lnTo>
                <a:lnTo>
                  <a:pt x="31015" y="733489"/>
                </a:lnTo>
                <a:lnTo>
                  <a:pt x="17693" y="689829"/>
                </a:lnTo>
                <a:lnTo>
                  <a:pt x="7974" y="644718"/>
                </a:lnTo>
                <a:lnTo>
                  <a:pt x="2021" y="598319"/>
                </a:lnTo>
                <a:lnTo>
                  <a:pt x="0" y="550799"/>
                </a:lnTo>
                <a:close/>
              </a:path>
            </a:pathLst>
          </a:custGeom>
          <a:noFill/>
          <a:ln w="38160">
            <a:solidFill>
              <a:srgbClr val="6c85e9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CustomShape 6"/>
          <p:cNvSpPr/>
          <p:nvPr/>
        </p:nvSpPr>
        <p:spPr>
          <a:xfrm>
            <a:off x="2531520" y="396360"/>
            <a:ext cx="3702240" cy="89820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CustomShape 7"/>
          <p:cNvSpPr/>
          <p:nvPr/>
        </p:nvSpPr>
        <p:spPr>
          <a:xfrm>
            <a:off x="5701320" y="348840"/>
            <a:ext cx="786960" cy="89820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CustomShape 8"/>
          <p:cNvSpPr/>
          <p:nvPr/>
        </p:nvSpPr>
        <p:spPr>
          <a:xfrm>
            <a:off x="5955840" y="396360"/>
            <a:ext cx="1995480" cy="89820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CustomShape 9"/>
          <p:cNvSpPr/>
          <p:nvPr/>
        </p:nvSpPr>
        <p:spPr>
          <a:xfrm>
            <a:off x="7418880" y="348840"/>
            <a:ext cx="779040" cy="898200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127" name="Table 10"/>
          <p:cNvGraphicFramePr/>
          <p:nvPr/>
        </p:nvGraphicFramePr>
        <p:xfrm>
          <a:off x="288000" y="1616760"/>
          <a:ext cx="8547120" cy="3739320"/>
        </p:xfrm>
        <a:graphic>
          <a:graphicData uri="http://schemas.openxmlformats.org/drawingml/2006/table">
            <a:tbl>
              <a:tblPr/>
              <a:tblGrid>
                <a:gridCol w="1902600"/>
                <a:gridCol w="1656360"/>
                <a:gridCol w="1515960"/>
                <a:gridCol w="1919160"/>
                <a:gridCol w="1553400"/>
              </a:tblGrid>
              <a:tr h="851760">
                <a:tc rowSpan="2">
                  <a:txBody>
                    <a:bodyPr>
                      <a:noAutofit/>
                    </a:bodyPr>
                    <a:p>
                      <a:pPr marL="12600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b="1" lang="ru-RU" sz="2000" spc="-120" strike="noStrike">
                          <a:solidFill>
                            <a:srgbClr val="001f5f"/>
                          </a:solidFill>
                          <a:latin typeface="Trebuchet MS"/>
                        </a:rPr>
                        <a:t>Уровень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marL="14760" algn="ctr">
                        <a:lnSpc>
                          <a:spcPct val="100000"/>
                        </a:lnSpc>
                        <a:spcBef>
                          <a:spcPts val="1205"/>
                        </a:spcBef>
                      </a:pPr>
                      <a:r>
                        <a:rPr b="1" lang="ru-RU" sz="2000" spc="-13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сложности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marL="15120" algn="ctr">
                        <a:lnSpc>
                          <a:spcPct val="100000"/>
                        </a:lnSpc>
                        <a:spcBef>
                          <a:spcPts val="1199"/>
                        </a:spcBef>
                      </a:pPr>
                      <a:r>
                        <a:rPr b="1" lang="ru-RU" sz="2000" spc="-100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задания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 gridSpan="2">
                  <a:txBody>
                    <a:bodyPr>
                      <a:noAutofit/>
                    </a:bodyPr>
                    <a:p>
                      <a:pPr marL="478800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b="1" lang="ru-RU" sz="2000" spc="-140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Количество</a:t>
                      </a:r>
                      <a:r>
                        <a:rPr b="1" lang="ru-RU" sz="2000" spc="-202" strike="noStrike">
                          <a:solidFill>
                            <a:srgbClr val="001f5f"/>
                          </a:solidFill>
                          <a:latin typeface="Trebuchet MS"/>
                        </a:rPr>
                        <a:t> </a:t>
                      </a:r>
                      <a:r>
                        <a:rPr b="1" lang="ru-RU" sz="2000" spc="-97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заданий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gridSpan="2">
                  <a:txBody>
                    <a:bodyPr>
                      <a:noAutofit/>
                    </a:bodyPr>
                    <a:p>
                      <a:pPr marL="799560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b="1" lang="ru-RU" sz="2000" spc="-80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Максимальный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 marL="755640">
                        <a:lnSpc>
                          <a:spcPct val="100000"/>
                        </a:lnSpc>
                        <a:spcBef>
                          <a:spcPts val="1205"/>
                        </a:spcBef>
                      </a:pPr>
                      <a:r>
                        <a:rPr b="1" lang="ru-RU" sz="2000" spc="-11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первичный</a:t>
                      </a:r>
                      <a:r>
                        <a:rPr b="1" lang="ru-RU" sz="2000" spc="-197" strike="noStrike">
                          <a:solidFill>
                            <a:srgbClr val="001f5f"/>
                          </a:solidFill>
                          <a:latin typeface="Trebuchet MS"/>
                        </a:rPr>
                        <a:t> </a:t>
                      </a:r>
                      <a:r>
                        <a:rPr b="1" lang="ru-RU" sz="2000" spc="-120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балл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1308960">
                <a:tc v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73080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15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ОГЭ-2020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69120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15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ОГЭ-2019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7" strike="noStrike">
                          <a:solidFill>
                            <a:srgbClr val="008080"/>
                          </a:solidFill>
                          <a:latin typeface="Trebuchet MS"/>
                        </a:rPr>
                        <a:t>ОГ</a:t>
                      </a:r>
                      <a:r>
                        <a:rPr b="1" lang="ru-RU" sz="2000" spc="-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Э</a:t>
                      </a:r>
                      <a:r>
                        <a:rPr b="1" lang="ru-RU" sz="2000" spc="-7" strike="noStrike">
                          <a:solidFill>
                            <a:srgbClr val="008080"/>
                          </a:solidFill>
                          <a:latin typeface="Trebuchet MS"/>
                        </a:rPr>
                        <a:t>-</a:t>
                      </a:r>
                      <a:r>
                        <a:rPr b="1" lang="ru-RU" sz="2000" spc="-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2020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68760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15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ОГЭ-2019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</a:tr>
              <a:tr h="394560">
                <a:tc>
                  <a:txBody>
                    <a:bodyPr>
                      <a:noAutofit/>
                    </a:bodyPr>
                    <a:p>
                      <a:pPr marL="69840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86" strike="noStrike">
                          <a:solidFill>
                            <a:srgbClr val="008080"/>
                          </a:solidFill>
                          <a:latin typeface="Trebuchet MS"/>
                        </a:rPr>
                        <a:t>Базовый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5840" algn="ctr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160" strike="noStrike">
                          <a:solidFill>
                            <a:srgbClr val="008080"/>
                          </a:solidFill>
                          <a:latin typeface="Trebuchet MS"/>
                        </a:rPr>
                        <a:t>16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2240" algn="ctr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160" strike="noStrike">
                          <a:solidFill>
                            <a:srgbClr val="001f5f"/>
                          </a:solidFill>
                          <a:latin typeface="Trebuchet MS"/>
                        </a:rPr>
                        <a:t>16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21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9000" algn="ctr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160" strike="noStrike">
                          <a:solidFill>
                            <a:srgbClr val="001f5f"/>
                          </a:solidFill>
                          <a:latin typeface="Trebuchet MS"/>
                        </a:rPr>
                        <a:t>19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</a:tr>
              <a:tr h="394560">
                <a:tc>
                  <a:txBody>
                    <a:bodyPr>
                      <a:noAutofit/>
                    </a:bodyPr>
                    <a:p>
                      <a:pPr marL="69840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86" strike="noStrike">
                          <a:solidFill>
                            <a:srgbClr val="008080"/>
                          </a:solidFill>
                          <a:latin typeface="Trebuchet MS"/>
                        </a:rPr>
                        <a:t>Повышенный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3320" algn="ctr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6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0080" algn="ctr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7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13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9000" algn="ctr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160" strike="noStrike">
                          <a:solidFill>
                            <a:srgbClr val="001f5f"/>
                          </a:solidFill>
                          <a:latin typeface="Trebuchet MS"/>
                        </a:rPr>
                        <a:t>11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</a:tr>
              <a:tr h="394560">
                <a:tc>
                  <a:txBody>
                    <a:bodyPr>
                      <a:noAutofit/>
                    </a:bodyPr>
                    <a:p>
                      <a:pPr marL="69840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97" strike="noStrike">
                          <a:solidFill>
                            <a:srgbClr val="008080"/>
                          </a:solidFill>
                          <a:latin typeface="Trebuchet MS"/>
                        </a:rPr>
                        <a:t>Высокий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3320" algn="ctr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3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0080" algn="ctr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3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9000" algn="r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9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9000" algn="ctr">
                        <a:lnSpc>
                          <a:spcPct val="100000"/>
                        </a:lnSpc>
                        <a:spcBef>
                          <a:spcPts val="706"/>
                        </a:spcBef>
                      </a:pPr>
                      <a:r>
                        <a:rPr b="1" lang="ru-RU" sz="2000" spc="-160" strike="noStrike">
                          <a:solidFill>
                            <a:srgbClr val="001f5f"/>
                          </a:solidFill>
                          <a:latin typeface="Trebuchet MS"/>
                        </a:rPr>
                        <a:t>10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</a:tr>
              <a:tr h="395280">
                <a:tc>
                  <a:txBody>
                    <a:bodyPr>
                      <a:noAutofit/>
                    </a:bodyPr>
                    <a:p>
                      <a:pPr marL="1002600">
                        <a:lnSpc>
                          <a:spcPct val="100000"/>
                        </a:lnSpc>
                        <a:spcBef>
                          <a:spcPts val="709"/>
                        </a:spcBef>
                      </a:pPr>
                      <a:r>
                        <a:rPr b="1" lang="ru-RU" sz="2000" spc="-137" strike="noStrike">
                          <a:solidFill>
                            <a:srgbClr val="008080"/>
                          </a:solidFill>
                          <a:latin typeface="Trebuchet MS"/>
                        </a:rPr>
                        <a:t>Итого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5840" algn="ctr">
                        <a:lnSpc>
                          <a:spcPct val="100000"/>
                        </a:lnSpc>
                        <a:spcBef>
                          <a:spcPts val="709"/>
                        </a:spcBef>
                      </a:pPr>
                      <a:r>
                        <a:rPr b="1" lang="ru-RU" sz="2000" spc="-160" strike="noStrike">
                          <a:solidFill>
                            <a:srgbClr val="008080"/>
                          </a:solidFill>
                          <a:latin typeface="Trebuchet MS"/>
                        </a:rPr>
                        <a:t>25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2240" algn="ctr">
                        <a:lnSpc>
                          <a:spcPct val="100000"/>
                        </a:lnSpc>
                        <a:spcBef>
                          <a:spcPts val="709"/>
                        </a:spcBef>
                      </a:pPr>
                      <a:r>
                        <a:rPr b="1" lang="ru-RU" sz="2000" spc="-160" strike="noStrike">
                          <a:solidFill>
                            <a:srgbClr val="001f5f"/>
                          </a:solidFill>
                          <a:latin typeface="Trebuchet MS"/>
                        </a:rPr>
                        <a:t>26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spcBef>
                          <a:spcPts val="709"/>
                        </a:spcBef>
                      </a:pPr>
                      <a:r>
                        <a:rPr b="1" lang="ru-RU" sz="2000" spc="-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43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9000" algn="ctr">
                        <a:lnSpc>
                          <a:spcPct val="100000"/>
                        </a:lnSpc>
                        <a:spcBef>
                          <a:spcPts val="709"/>
                        </a:spcBef>
                      </a:pPr>
                      <a:r>
                        <a:rPr b="1" lang="ru-RU" sz="2000" spc="-160" strike="noStrike">
                          <a:solidFill>
                            <a:srgbClr val="001f5f"/>
                          </a:solidFill>
                          <a:latin typeface="Trebuchet MS"/>
                        </a:rPr>
                        <a:t>40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128" name="CustomShape 11"/>
          <p:cNvSpPr/>
          <p:nvPr/>
        </p:nvSpPr>
        <p:spPr>
          <a:xfrm>
            <a:off x="1285920" y="219240"/>
            <a:ext cx="1194480" cy="1194480"/>
          </a:xfrm>
          <a:prstGeom prst="rect">
            <a:avLst/>
          </a:prstGeom>
          <a:blipFill rotWithShape="0">
            <a:blip r:embed="rId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9" name="CustomShape 12"/>
          <p:cNvSpPr/>
          <p:nvPr/>
        </p:nvSpPr>
        <p:spPr>
          <a:xfrm>
            <a:off x="1271520" y="204840"/>
            <a:ext cx="1224000" cy="1224000"/>
          </a:xfrm>
          <a:custGeom>
            <a:avLst/>
            <a:gdLst/>
            <a:ahLst/>
            <a:rect l="l" t="t" r="r" b="b"/>
            <a:pathLst>
              <a:path w="1224914" h="1224915">
                <a:moveTo>
                  <a:pt x="612394" y="0"/>
                </a:moveTo>
                <a:lnTo>
                  <a:pt x="675005" y="3301"/>
                </a:lnTo>
                <a:lnTo>
                  <a:pt x="735964" y="12700"/>
                </a:lnTo>
                <a:lnTo>
                  <a:pt x="794512" y="27685"/>
                </a:lnTo>
                <a:lnTo>
                  <a:pt x="850519" y="48005"/>
                </a:lnTo>
                <a:lnTo>
                  <a:pt x="904239" y="74041"/>
                </a:lnTo>
                <a:lnTo>
                  <a:pt x="954658" y="104521"/>
                </a:lnTo>
                <a:lnTo>
                  <a:pt x="1001776" y="139826"/>
                </a:lnTo>
                <a:lnTo>
                  <a:pt x="1045209" y="179324"/>
                </a:lnTo>
                <a:lnTo>
                  <a:pt x="1084707" y="223138"/>
                </a:lnTo>
                <a:lnTo>
                  <a:pt x="1120013" y="270255"/>
                </a:lnTo>
                <a:lnTo>
                  <a:pt x="1150493" y="320675"/>
                </a:lnTo>
                <a:lnTo>
                  <a:pt x="1176527" y="374268"/>
                </a:lnTo>
                <a:lnTo>
                  <a:pt x="1196848" y="430402"/>
                </a:lnTo>
                <a:lnTo>
                  <a:pt x="1211833" y="488950"/>
                </a:lnTo>
                <a:lnTo>
                  <a:pt x="1221232" y="549910"/>
                </a:lnTo>
                <a:lnTo>
                  <a:pt x="1224407" y="612393"/>
                </a:lnTo>
                <a:lnTo>
                  <a:pt x="1221232" y="675004"/>
                </a:lnTo>
                <a:lnTo>
                  <a:pt x="1211833" y="735964"/>
                </a:lnTo>
                <a:lnTo>
                  <a:pt x="1196848" y="794512"/>
                </a:lnTo>
                <a:lnTo>
                  <a:pt x="1176527" y="850518"/>
                </a:lnTo>
                <a:lnTo>
                  <a:pt x="1150493" y="904239"/>
                </a:lnTo>
                <a:lnTo>
                  <a:pt x="1120013" y="954659"/>
                </a:lnTo>
                <a:lnTo>
                  <a:pt x="1084580" y="1001776"/>
                </a:lnTo>
                <a:lnTo>
                  <a:pt x="1045209" y="1045210"/>
                </a:lnTo>
                <a:lnTo>
                  <a:pt x="1001776" y="1084579"/>
                </a:lnTo>
                <a:lnTo>
                  <a:pt x="954658" y="1120013"/>
                </a:lnTo>
                <a:lnTo>
                  <a:pt x="904239" y="1150492"/>
                </a:lnTo>
                <a:lnTo>
                  <a:pt x="850519" y="1176527"/>
                </a:lnTo>
                <a:lnTo>
                  <a:pt x="794512" y="1196848"/>
                </a:lnTo>
                <a:lnTo>
                  <a:pt x="735964" y="1211834"/>
                </a:lnTo>
                <a:lnTo>
                  <a:pt x="675005" y="1221231"/>
                </a:lnTo>
                <a:lnTo>
                  <a:pt x="612394" y="1224406"/>
                </a:lnTo>
                <a:lnTo>
                  <a:pt x="549909" y="1221231"/>
                </a:lnTo>
                <a:lnTo>
                  <a:pt x="488950" y="1211834"/>
                </a:lnTo>
                <a:lnTo>
                  <a:pt x="430402" y="1196848"/>
                </a:lnTo>
                <a:lnTo>
                  <a:pt x="374269" y="1176527"/>
                </a:lnTo>
                <a:lnTo>
                  <a:pt x="320675" y="1150492"/>
                </a:lnTo>
                <a:lnTo>
                  <a:pt x="270256" y="1120013"/>
                </a:lnTo>
                <a:lnTo>
                  <a:pt x="223138" y="1084706"/>
                </a:lnTo>
                <a:lnTo>
                  <a:pt x="179323" y="1045210"/>
                </a:lnTo>
                <a:lnTo>
                  <a:pt x="139826" y="1001776"/>
                </a:lnTo>
                <a:lnTo>
                  <a:pt x="104520" y="954659"/>
                </a:lnTo>
                <a:lnTo>
                  <a:pt x="74040" y="904239"/>
                </a:lnTo>
                <a:lnTo>
                  <a:pt x="48006" y="850518"/>
                </a:lnTo>
                <a:lnTo>
                  <a:pt x="27685" y="794512"/>
                </a:lnTo>
                <a:lnTo>
                  <a:pt x="12700" y="735964"/>
                </a:lnTo>
                <a:lnTo>
                  <a:pt x="3301" y="675004"/>
                </a:lnTo>
                <a:lnTo>
                  <a:pt x="0" y="612393"/>
                </a:lnTo>
                <a:lnTo>
                  <a:pt x="3301" y="549910"/>
                </a:lnTo>
                <a:lnTo>
                  <a:pt x="12700" y="488950"/>
                </a:lnTo>
                <a:lnTo>
                  <a:pt x="27685" y="430402"/>
                </a:lnTo>
                <a:lnTo>
                  <a:pt x="48006" y="374268"/>
                </a:lnTo>
                <a:lnTo>
                  <a:pt x="74040" y="320675"/>
                </a:lnTo>
                <a:lnTo>
                  <a:pt x="104520" y="270255"/>
                </a:lnTo>
                <a:lnTo>
                  <a:pt x="139826" y="223138"/>
                </a:lnTo>
                <a:lnTo>
                  <a:pt x="179197" y="179197"/>
                </a:lnTo>
                <a:lnTo>
                  <a:pt x="223138" y="139826"/>
                </a:lnTo>
                <a:lnTo>
                  <a:pt x="270256" y="104521"/>
                </a:lnTo>
                <a:lnTo>
                  <a:pt x="320675" y="74041"/>
                </a:lnTo>
                <a:lnTo>
                  <a:pt x="374269" y="48005"/>
                </a:lnTo>
                <a:lnTo>
                  <a:pt x="430402" y="27685"/>
                </a:lnTo>
                <a:lnTo>
                  <a:pt x="488950" y="12700"/>
                </a:lnTo>
                <a:lnTo>
                  <a:pt x="549909" y="3301"/>
                </a:lnTo>
                <a:lnTo>
                  <a:pt x="612394" y="0"/>
                </a:lnTo>
                <a:close/>
              </a:path>
            </a:pathLst>
          </a:custGeom>
          <a:noFill/>
          <a:ln w="28440">
            <a:solidFill>
              <a:srgbClr val="92adfa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0" y="0"/>
            <a:ext cx="9142920" cy="68569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CustomShape 2"/>
          <p:cNvSpPr/>
          <p:nvPr/>
        </p:nvSpPr>
        <p:spPr>
          <a:xfrm>
            <a:off x="2518920" y="280800"/>
            <a:ext cx="5718960" cy="103464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2" name="CustomShape 3"/>
          <p:cNvSpPr/>
          <p:nvPr/>
        </p:nvSpPr>
        <p:spPr>
          <a:xfrm>
            <a:off x="2518920" y="280800"/>
            <a:ext cx="5718960" cy="1035360"/>
          </a:xfrm>
          <a:custGeom>
            <a:avLst/>
            <a:gdLst/>
            <a:ahLst/>
            <a:rect l="l" t="t" r="r" b="b"/>
            <a:pathLst>
              <a:path w="5720080" h="1036319">
                <a:moveTo>
                  <a:pt x="0" y="517905"/>
                </a:moveTo>
                <a:lnTo>
                  <a:pt x="2116" y="470770"/>
                </a:lnTo>
                <a:lnTo>
                  <a:pt x="8345" y="424819"/>
                </a:lnTo>
                <a:lnTo>
                  <a:pt x="18502" y="380235"/>
                </a:lnTo>
                <a:lnTo>
                  <a:pt x="32404" y="337202"/>
                </a:lnTo>
                <a:lnTo>
                  <a:pt x="49870" y="295903"/>
                </a:lnTo>
                <a:lnTo>
                  <a:pt x="70715" y="256521"/>
                </a:lnTo>
                <a:lnTo>
                  <a:pt x="94757" y="219237"/>
                </a:lnTo>
                <a:lnTo>
                  <a:pt x="121814" y="184237"/>
                </a:lnTo>
                <a:lnTo>
                  <a:pt x="151701" y="151701"/>
                </a:lnTo>
                <a:lnTo>
                  <a:pt x="184237" y="121814"/>
                </a:lnTo>
                <a:lnTo>
                  <a:pt x="219237" y="94757"/>
                </a:lnTo>
                <a:lnTo>
                  <a:pt x="256521" y="70715"/>
                </a:lnTo>
                <a:lnTo>
                  <a:pt x="295903" y="49870"/>
                </a:lnTo>
                <a:lnTo>
                  <a:pt x="337202" y="32404"/>
                </a:lnTo>
                <a:lnTo>
                  <a:pt x="380235" y="18502"/>
                </a:lnTo>
                <a:lnTo>
                  <a:pt x="424819" y="8345"/>
                </a:lnTo>
                <a:lnTo>
                  <a:pt x="470770" y="2116"/>
                </a:lnTo>
                <a:lnTo>
                  <a:pt x="517906" y="0"/>
                </a:lnTo>
                <a:lnTo>
                  <a:pt x="5202174" y="0"/>
                </a:lnTo>
                <a:lnTo>
                  <a:pt x="5249309" y="2116"/>
                </a:lnTo>
                <a:lnTo>
                  <a:pt x="5295260" y="8345"/>
                </a:lnTo>
                <a:lnTo>
                  <a:pt x="5339844" y="18502"/>
                </a:lnTo>
                <a:lnTo>
                  <a:pt x="5382877" y="32404"/>
                </a:lnTo>
                <a:lnTo>
                  <a:pt x="5424176" y="49870"/>
                </a:lnTo>
                <a:lnTo>
                  <a:pt x="5463558" y="70715"/>
                </a:lnTo>
                <a:lnTo>
                  <a:pt x="5500842" y="94757"/>
                </a:lnTo>
                <a:lnTo>
                  <a:pt x="5535842" y="121814"/>
                </a:lnTo>
                <a:lnTo>
                  <a:pt x="5568378" y="151701"/>
                </a:lnTo>
                <a:lnTo>
                  <a:pt x="5598265" y="184237"/>
                </a:lnTo>
                <a:lnTo>
                  <a:pt x="5625322" y="219237"/>
                </a:lnTo>
                <a:lnTo>
                  <a:pt x="5649364" y="256521"/>
                </a:lnTo>
                <a:lnTo>
                  <a:pt x="5670209" y="295903"/>
                </a:lnTo>
                <a:lnTo>
                  <a:pt x="5687675" y="337202"/>
                </a:lnTo>
                <a:lnTo>
                  <a:pt x="5701577" y="380235"/>
                </a:lnTo>
                <a:lnTo>
                  <a:pt x="5711734" y="424819"/>
                </a:lnTo>
                <a:lnTo>
                  <a:pt x="5717963" y="470770"/>
                </a:lnTo>
                <a:lnTo>
                  <a:pt x="5720080" y="517905"/>
                </a:lnTo>
                <a:lnTo>
                  <a:pt x="5717963" y="565041"/>
                </a:lnTo>
                <a:lnTo>
                  <a:pt x="5711734" y="610992"/>
                </a:lnTo>
                <a:lnTo>
                  <a:pt x="5701577" y="655576"/>
                </a:lnTo>
                <a:lnTo>
                  <a:pt x="5687675" y="698609"/>
                </a:lnTo>
                <a:lnTo>
                  <a:pt x="5670209" y="739908"/>
                </a:lnTo>
                <a:lnTo>
                  <a:pt x="5649364" y="779290"/>
                </a:lnTo>
                <a:lnTo>
                  <a:pt x="5625322" y="816574"/>
                </a:lnTo>
                <a:lnTo>
                  <a:pt x="5598265" y="851574"/>
                </a:lnTo>
                <a:lnTo>
                  <a:pt x="5568378" y="884110"/>
                </a:lnTo>
                <a:lnTo>
                  <a:pt x="5535842" y="913997"/>
                </a:lnTo>
                <a:lnTo>
                  <a:pt x="5500842" y="941054"/>
                </a:lnTo>
                <a:lnTo>
                  <a:pt x="5463558" y="965096"/>
                </a:lnTo>
                <a:lnTo>
                  <a:pt x="5424176" y="985941"/>
                </a:lnTo>
                <a:lnTo>
                  <a:pt x="5382877" y="1003407"/>
                </a:lnTo>
                <a:lnTo>
                  <a:pt x="5339844" y="1017309"/>
                </a:lnTo>
                <a:lnTo>
                  <a:pt x="5295260" y="1027466"/>
                </a:lnTo>
                <a:lnTo>
                  <a:pt x="5249309" y="1033695"/>
                </a:lnTo>
                <a:lnTo>
                  <a:pt x="5202174" y="1035812"/>
                </a:lnTo>
                <a:lnTo>
                  <a:pt x="517906" y="1035812"/>
                </a:lnTo>
                <a:lnTo>
                  <a:pt x="470770" y="1033695"/>
                </a:lnTo>
                <a:lnTo>
                  <a:pt x="424819" y="1027466"/>
                </a:lnTo>
                <a:lnTo>
                  <a:pt x="380235" y="1017309"/>
                </a:lnTo>
                <a:lnTo>
                  <a:pt x="337202" y="1003407"/>
                </a:lnTo>
                <a:lnTo>
                  <a:pt x="295903" y="985941"/>
                </a:lnTo>
                <a:lnTo>
                  <a:pt x="256521" y="965096"/>
                </a:lnTo>
                <a:lnTo>
                  <a:pt x="219237" y="941054"/>
                </a:lnTo>
                <a:lnTo>
                  <a:pt x="184237" y="913997"/>
                </a:lnTo>
                <a:lnTo>
                  <a:pt x="151701" y="884110"/>
                </a:lnTo>
                <a:lnTo>
                  <a:pt x="121814" y="851574"/>
                </a:lnTo>
                <a:lnTo>
                  <a:pt x="94757" y="816574"/>
                </a:lnTo>
                <a:lnTo>
                  <a:pt x="70715" y="779290"/>
                </a:lnTo>
                <a:lnTo>
                  <a:pt x="49870" y="739908"/>
                </a:lnTo>
                <a:lnTo>
                  <a:pt x="32404" y="698609"/>
                </a:lnTo>
                <a:lnTo>
                  <a:pt x="18502" y="655576"/>
                </a:lnTo>
                <a:lnTo>
                  <a:pt x="8345" y="610992"/>
                </a:lnTo>
                <a:lnTo>
                  <a:pt x="2116" y="565041"/>
                </a:lnTo>
                <a:lnTo>
                  <a:pt x="0" y="517905"/>
                </a:lnTo>
                <a:close/>
              </a:path>
            </a:pathLst>
          </a:custGeom>
          <a:noFill/>
          <a:ln w="38160">
            <a:solidFill>
              <a:srgbClr val="c5a66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CustomShape 4"/>
          <p:cNvSpPr/>
          <p:nvPr/>
        </p:nvSpPr>
        <p:spPr>
          <a:xfrm>
            <a:off x="2175480" y="271800"/>
            <a:ext cx="485640" cy="70452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CustomShape 5"/>
          <p:cNvSpPr/>
          <p:nvPr/>
        </p:nvSpPr>
        <p:spPr>
          <a:xfrm>
            <a:off x="2518920" y="280800"/>
            <a:ext cx="5718960" cy="103464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cccc"/>
              </a:gs>
            </a:gsLst>
            <a:path path="rect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latin typeface="Arial"/>
                <a:ea typeface="DejaVu Sans"/>
              </a:rPr>
              <a:t>       </a:t>
            </a:r>
            <a:r>
              <a:rPr b="1" lang="ru-RU" sz="3000" spc="-1" strike="noStrike">
                <a:solidFill>
                  <a:srgbClr val="3465a4"/>
                </a:solidFill>
                <a:latin typeface="Arial"/>
                <a:ea typeface="DejaVu Sans"/>
              </a:rPr>
              <a:t>Разделы курса физики</a:t>
            </a:r>
            <a:endParaRPr b="0" lang="ru-RU" sz="3000" spc="-1" strike="noStrike">
              <a:latin typeface="Arial"/>
            </a:endParaRPr>
          </a:p>
        </p:txBody>
      </p:sp>
      <p:sp>
        <p:nvSpPr>
          <p:cNvPr id="135" name="CustomShape 6"/>
          <p:cNvSpPr/>
          <p:nvPr/>
        </p:nvSpPr>
        <p:spPr>
          <a:xfrm>
            <a:off x="2518920" y="280800"/>
            <a:ext cx="5904360" cy="1014480"/>
          </a:xfrm>
          <a:custGeom>
            <a:avLst/>
            <a:gdLst/>
            <a:ahLst/>
            <a:rect l="l" t="t" r="r" b="b"/>
            <a:pathLst>
              <a:path w="5720080" h="1036319">
                <a:moveTo>
                  <a:pt x="0" y="517905"/>
                </a:moveTo>
                <a:lnTo>
                  <a:pt x="2116" y="470770"/>
                </a:lnTo>
                <a:lnTo>
                  <a:pt x="8345" y="424819"/>
                </a:lnTo>
                <a:lnTo>
                  <a:pt x="18502" y="380235"/>
                </a:lnTo>
                <a:lnTo>
                  <a:pt x="32404" y="337202"/>
                </a:lnTo>
                <a:lnTo>
                  <a:pt x="49870" y="295903"/>
                </a:lnTo>
                <a:lnTo>
                  <a:pt x="70715" y="256521"/>
                </a:lnTo>
                <a:lnTo>
                  <a:pt x="94757" y="219237"/>
                </a:lnTo>
                <a:lnTo>
                  <a:pt x="121814" y="184237"/>
                </a:lnTo>
                <a:lnTo>
                  <a:pt x="151701" y="151701"/>
                </a:lnTo>
                <a:lnTo>
                  <a:pt x="184237" y="121814"/>
                </a:lnTo>
                <a:lnTo>
                  <a:pt x="219237" y="94757"/>
                </a:lnTo>
                <a:lnTo>
                  <a:pt x="256521" y="70715"/>
                </a:lnTo>
                <a:lnTo>
                  <a:pt x="295903" y="49870"/>
                </a:lnTo>
                <a:lnTo>
                  <a:pt x="337202" y="32404"/>
                </a:lnTo>
                <a:lnTo>
                  <a:pt x="380235" y="18502"/>
                </a:lnTo>
                <a:lnTo>
                  <a:pt x="424819" y="8345"/>
                </a:lnTo>
                <a:lnTo>
                  <a:pt x="470770" y="2116"/>
                </a:lnTo>
                <a:lnTo>
                  <a:pt x="517906" y="0"/>
                </a:lnTo>
                <a:lnTo>
                  <a:pt x="5202174" y="0"/>
                </a:lnTo>
                <a:lnTo>
                  <a:pt x="5249309" y="2116"/>
                </a:lnTo>
                <a:lnTo>
                  <a:pt x="5295260" y="8345"/>
                </a:lnTo>
                <a:lnTo>
                  <a:pt x="5339844" y="18502"/>
                </a:lnTo>
                <a:lnTo>
                  <a:pt x="5382877" y="32404"/>
                </a:lnTo>
                <a:lnTo>
                  <a:pt x="5424176" y="49870"/>
                </a:lnTo>
                <a:lnTo>
                  <a:pt x="5463558" y="70715"/>
                </a:lnTo>
                <a:lnTo>
                  <a:pt x="5500842" y="94757"/>
                </a:lnTo>
                <a:lnTo>
                  <a:pt x="5535842" y="121814"/>
                </a:lnTo>
                <a:lnTo>
                  <a:pt x="5568378" y="151701"/>
                </a:lnTo>
                <a:lnTo>
                  <a:pt x="5598265" y="184237"/>
                </a:lnTo>
                <a:lnTo>
                  <a:pt x="5625322" y="219237"/>
                </a:lnTo>
                <a:lnTo>
                  <a:pt x="5649364" y="256521"/>
                </a:lnTo>
                <a:lnTo>
                  <a:pt x="5670209" y="295903"/>
                </a:lnTo>
                <a:lnTo>
                  <a:pt x="5687675" y="337202"/>
                </a:lnTo>
                <a:lnTo>
                  <a:pt x="5701577" y="380235"/>
                </a:lnTo>
                <a:lnTo>
                  <a:pt x="5711734" y="424819"/>
                </a:lnTo>
                <a:lnTo>
                  <a:pt x="5717963" y="470770"/>
                </a:lnTo>
                <a:lnTo>
                  <a:pt x="5720080" y="517905"/>
                </a:lnTo>
                <a:lnTo>
                  <a:pt x="5717963" y="565041"/>
                </a:lnTo>
                <a:lnTo>
                  <a:pt x="5711734" y="610992"/>
                </a:lnTo>
                <a:lnTo>
                  <a:pt x="5701577" y="655576"/>
                </a:lnTo>
                <a:lnTo>
                  <a:pt x="5687675" y="698609"/>
                </a:lnTo>
                <a:lnTo>
                  <a:pt x="5670209" y="739908"/>
                </a:lnTo>
                <a:lnTo>
                  <a:pt x="5649364" y="779290"/>
                </a:lnTo>
                <a:lnTo>
                  <a:pt x="5625322" y="816574"/>
                </a:lnTo>
                <a:lnTo>
                  <a:pt x="5598265" y="851574"/>
                </a:lnTo>
                <a:lnTo>
                  <a:pt x="5568378" y="884110"/>
                </a:lnTo>
                <a:lnTo>
                  <a:pt x="5535842" y="913997"/>
                </a:lnTo>
                <a:lnTo>
                  <a:pt x="5500842" y="941054"/>
                </a:lnTo>
                <a:lnTo>
                  <a:pt x="5463558" y="965096"/>
                </a:lnTo>
                <a:lnTo>
                  <a:pt x="5424176" y="985941"/>
                </a:lnTo>
                <a:lnTo>
                  <a:pt x="5382877" y="1003407"/>
                </a:lnTo>
                <a:lnTo>
                  <a:pt x="5339844" y="1017309"/>
                </a:lnTo>
                <a:lnTo>
                  <a:pt x="5295260" y="1027466"/>
                </a:lnTo>
                <a:lnTo>
                  <a:pt x="5249309" y="1033695"/>
                </a:lnTo>
                <a:lnTo>
                  <a:pt x="5202174" y="1035812"/>
                </a:lnTo>
                <a:lnTo>
                  <a:pt x="517906" y="1035812"/>
                </a:lnTo>
                <a:lnTo>
                  <a:pt x="470770" y="1033695"/>
                </a:lnTo>
                <a:lnTo>
                  <a:pt x="424819" y="1027466"/>
                </a:lnTo>
                <a:lnTo>
                  <a:pt x="380235" y="1017309"/>
                </a:lnTo>
                <a:lnTo>
                  <a:pt x="337202" y="1003407"/>
                </a:lnTo>
                <a:lnTo>
                  <a:pt x="295903" y="985941"/>
                </a:lnTo>
                <a:lnTo>
                  <a:pt x="256521" y="965096"/>
                </a:lnTo>
                <a:lnTo>
                  <a:pt x="219237" y="941054"/>
                </a:lnTo>
                <a:lnTo>
                  <a:pt x="184237" y="913997"/>
                </a:lnTo>
                <a:lnTo>
                  <a:pt x="151701" y="884110"/>
                </a:lnTo>
                <a:lnTo>
                  <a:pt x="121814" y="851574"/>
                </a:lnTo>
                <a:lnTo>
                  <a:pt x="94757" y="816574"/>
                </a:lnTo>
                <a:lnTo>
                  <a:pt x="70715" y="779290"/>
                </a:lnTo>
                <a:lnTo>
                  <a:pt x="49870" y="739908"/>
                </a:lnTo>
                <a:lnTo>
                  <a:pt x="32404" y="698609"/>
                </a:lnTo>
                <a:lnTo>
                  <a:pt x="18502" y="655576"/>
                </a:lnTo>
                <a:lnTo>
                  <a:pt x="8345" y="610992"/>
                </a:lnTo>
                <a:lnTo>
                  <a:pt x="2116" y="565041"/>
                </a:lnTo>
                <a:lnTo>
                  <a:pt x="0" y="517905"/>
                </a:lnTo>
                <a:close/>
              </a:path>
            </a:pathLst>
          </a:custGeom>
          <a:noFill/>
          <a:ln w="38160">
            <a:solidFill>
              <a:srgbClr val="4bc9e8"/>
            </a:solidFill>
            <a:round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136" name="Table 7"/>
          <p:cNvGraphicFramePr/>
          <p:nvPr/>
        </p:nvGraphicFramePr>
        <p:xfrm>
          <a:off x="661680" y="1525680"/>
          <a:ext cx="8038440" cy="4203000"/>
        </p:xfrm>
        <a:graphic>
          <a:graphicData uri="http://schemas.openxmlformats.org/drawingml/2006/table">
            <a:tbl>
              <a:tblPr/>
              <a:tblGrid>
                <a:gridCol w="4089960"/>
                <a:gridCol w="1809000"/>
                <a:gridCol w="2139840"/>
              </a:tblGrid>
              <a:tr h="530280">
                <a:tc rowSpan="2">
                  <a:txBody>
                    <a:bodyPr>
                      <a:noAutofit/>
                    </a:bodyPr>
                    <a:p>
                      <a:pPr marL="16560" algn="ctr">
                        <a:lnSpc>
                          <a:spcPct val="100000"/>
                        </a:lnSpc>
                        <a:spcBef>
                          <a:spcPts val="839"/>
                        </a:spcBef>
                      </a:pPr>
                      <a:r>
                        <a:rPr b="1" lang="ru-RU" sz="2400" spc="-157" strike="noStrike">
                          <a:solidFill>
                            <a:srgbClr val="001f5f"/>
                          </a:solidFill>
                          <a:latin typeface="Trebuchet MS"/>
                        </a:rPr>
                        <a:t>Раздел </a:t>
                      </a:r>
                      <a:r>
                        <a:rPr b="1" lang="ru-RU" sz="2400" spc="-15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курса</a:t>
                      </a:r>
                      <a:r>
                        <a:rPr b="1" lang="ru-RU" sz="2400" spc="-222" strike="noStrike">
                          <a:solidFill>
                            <a:srgbClr val="001f5f"/>
                          </a:solidFill>
                          <a:latin typeface="Trebuchet MS"/>
                        </a:rPr>
                        <a:t> </a:t>
                      </a:r>
                      <a:r>
                        <a:rPr b="1" lang="ru-RU" sz="2400" spc="-17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физики,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 marL="15120" algn="ctr">
                        <a:lnSpc>
                          <a:spcPct val="100000"/>
                        </a:lnSpc>
                        <a:spcBef>
                          <a:spcPts val="1446"/>
                        </a:spcBef>
                      </a:pPr>
                      <a:r>
                        <a:rPr b="1" lang="ru-RU" sz="2400" spc="-126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включенный в</a:t>
                      </a:r>
                      <a:r>
                        <a:rPr b="1" lang="ru-RU" sz="2400" spc="-242" strike="noStrike">
                          <a:solidFill>
                            <a:srgbClr val="001f5f"/>
                          </a:solidFill>
                          <a:latin typeface="Trebuchet MS"/>
                        </a:rPr>
                        <a:t> </a:t>
                      </a:r>
                      <a:r>
                        <a:rPr b="1" lang="ru-RU" sz="2400" spc="-26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КИМ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tc gridSpan="2">
                  <a:txBody>
                    <a:bodyPr>
                      <a:noAutofit/>
                    </a:bodyPr>
                    <a:p>
                      <a:pPr marL="632520">
                        <a:lnSpc>
                          <a:spcPct val="100000"/>
                        </a:lnSpc>
                        <a:spcBef>
                          <a:spcPts val="839"/>
                        </a:spcBef>
                      </a:pPr>
                      <a:r>
                        <a:rPr b="1" lang="ru-RU" sz="2400" spc="-17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Количество</a:t>
                      </a:r>
                      <a:r>
                        <a:rPr b="1" lang="ru-RU" sz="2400" spc="-202" strike="noStrike">
                          <a:solidFill>
                            <a:srgbClr val="001f5f"/>
                          </a:solidFill>
                          <a:latin typeface="Trebuchet MS"/>
                        </a:rPr>
                        <a:t> </a:t>
                      </a:r>
                      <a:r>
                        <a:rPr b="1" lang="ru-RU" sz="2400" spc="-11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заданий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1022040">
                <a:tc v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512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b="1" lang="ru-RU" sz="2400" spc="-185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ОГЭ-2019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404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b="1" lang="ru-RU" sz="2400" spc="-19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ОГЭ-2020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</a:tr>
              <a:tr h="531000">
                <a:tc>
                  <a:txBody>
                    <a:bodyPr>
                      <a:noAutofit/>
                    </a:bodyPr>
                    <a:p>
                      <a:pPr marL="74160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b="1" lang="ru-RU" sz="2400" spc="-13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Механические</a:t>
                      </a:r>
                      <a:r>
                        <a:rPr b="1" lang="ru-RU" sz="2400" spc="-202" strike="noStrike">
                          <a:solidFill>
                            <a:srgbClr val="001f5f"/>
                          </a:solidFill>
                          <a:latin typeface="Trebuchet MS"/>
                        </a:rPr>
                        <a:t> </a:t>
                      </a:r>
                      <a:r>
                        <a:rPr b="1" lang="ru-RU" sz="2400" spc="-15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явления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728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b="1" lang="ru-RU" sz="2400" spc="-19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7 </a:t>
                      </a:r>
                      <a:r>
                        <a:rPr b="1" lang="ru-RU" sz="2400" spc="30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–</a:t>
                      </a:r>
                      <a:r>
                        <a:rPr b="1" lang="ru-RU" sz="2400" spc="-197" strike="noStrike">
                          <a:solidFill>
                            <a:srgbClr val="001f5f"/>
                          </a:solidFill>
                          <a:latin typeface="Trebuchet MS"/>
                        </a:rPr>
                        <a:t> 13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260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b="1" lang="ru-RU" sz="2400" spc="-19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9 </a:t>
                      </a:r>
                      <a:r>
                        <a:rPr b="1" lang="ru-RU" sz="2400" spc="30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–</a:t>
                      </a:r>
                      <a:r>
                        <a:rPr b="1" lang="ru-RU" sz="2400" spc="-202" strike="noStrike">
                          <a:solidFill>
                            <a:srgbClr val="008080"/>
                          </a:solidFill>
                          <a:latin typeface="Trebuchet MS"/>
                        </a:rPr>
                        <a:t> </a:t>
                      </a:r>
                      <a:r>
                        <a:rPr b="1" lang="ru-RU" sz="2400" spc="-197" strike="noStrike">
                          <a:solidFill>
                            <a:srgbClr val="008080"/>
                          </a:solidFill>
                          <a:latin typeface="Trebuchet MS"/>
                        </a:rPr>
                        <a:t>14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</a:tr>
              <a:tr h="530280">
                <a:tc>
                  <a:txBody>
                    <a:bodyPr>
                      <a:noAutofit/>
                    </a:bodyPr>
                    <a:p>
                      <a:pPr marL="74160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b="1" lang="ru-RU" sz="2400" spc="-19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Тепловые</a:t>
                      </a:r>
                      <a:r>
                        <a:rPr b="1" lang="ru-RU" sz="2400" spc="-197" strike="noStrike">
                          <a:solidFill>
                            <a:srgbClr val="001f5f"/>
                          </a:solidFill>
                          <a:latin typeface="Trebuchet MS"/>
                        </a:rPr>
                        <a:t> </a:t>
                      </a:r>
                      <a:r>
                        <a:rPr b="1" lang="ru-RU" sz="2400" spc="-15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явления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584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b="1" lang="ru-RU" sz="2400" spc="-19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4 </a:t>
                      </a:r>
                      <a:r>
                        <a:rPr b="1" lang="ru-RU" sz="2400" spc="30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–</a:t>
                      </a:r>
                      <a:r>
                        <a:rPr b="1" lang="ru-RU" sz="2400" spc="-202" strike="noStrike">
                          <a:solidFill>
                            <a:srgbClr val="001f5f"/>
                          </a:solidFill>
                          <a:latin typeface="Trebuchet MS"/>
                        </a:rPr>
                        <a:t> </a:t>
                      </a:r>
                      <a:r>
                        <a:rPr b="1" lang="ru-RU" sz="2400" spc="-19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9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260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b="1" lang="ru-RU" sz="2400" spc="-19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4 </a:t>
                      </a:r>
                      <a:r>
                        <a:rPr b="1" lang="ru-RU" sz="2400" spc="30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–</a:t>
                      </a:r>
                      <a:r>
                        <a:rPr b="1" lang="ru-RU" sz="2400" spc="-202" strike="noStrike">
                          <a:solidFill>
                            <a:srgbClr val="008080"/>
                          </a:solidFill>
                          <a:latin typeface="Trebuchet MS"/>
                        </a:rPr>
                        <a:t> </a:t>
                      </a:r>
                      <a:r>
                        <a:rPr b="1" lang="ru-RU" sz="2400" spc="-197" strike="noStrike">
                          <a:solidFill>
                            <a:srgbClr val="008080"/>
                          </a:solidFill>
                          <a:latin typeface="Trebuchet MS"/>
                        </a:rPr>
                        <a:t>10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</a:tr>
              <a:tr h="530280">
                <a:tc>
                  <a:txBody>
                    <a:bodyPr>
                      <a:noAutofit/>
                    </a:bodyPr>
                    <a:p>
                      <a:pPr marL="74160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b="1" lang="ru-RU" sz="2400" spc="-15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Электромагнитные</a:t>
                      </a:r>
                      <a:r>
                        <a:rPr b="1" lang="ru-RU" sz="2400" spc="-202" strike="noStrike">
                          <a:solidFill>
                            <a:srgbClr val="001f5f"/>
                          </a:solidFill>
                          <a:latin typeface="Trebuchet MS"/>
                        </a:rPr>
                        <a:t> </a:t>
                      </a:r>
                      <a:r>
                        <a:rPr b="1" lang="ru-RU" sz="2400" spc="-15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явления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728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b="1" lang="ru-RU" sz="2400" spc="-19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7 </a:t>
                      </a:r>
                      <a:r>
                        <a:rPr b="1" lang="ru-RU" sz="2400" spc="30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–</a:t>
                      </a:r>
                      <a:r>
                        <a:rPr b="1" lang="ru-RU" sz="2400" spc="-197" strike="noStrike">
                          <a:solidFill>
                            <a:srgbClr val="001f5f"/>
                          </a:solidFill>
                          <a:latin typeface="Trebuchet MS"/>
                        </a:rPr>
                        <a:t> 12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260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b="1" lang="ru-RU" sz="2400" spc="-19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7 </a:t>
                      </a:r>
                      <a:r>
                        <a:rPr b="1" lang="ru-RU" sz="2400" spc="30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–</a:t>
                      </a:r>
                      <a:r>
                        <a:rPr b="1" lang="ru-RU" sz="2400" spc="-202" strike="noStrike">
                          <a:solidFill>
                            <a:srgbClr val="008080"/>
                          </a:solidFill>
                          <a:latin typeface="Trebuchet MS"/>
                        </a:rPr>
                        <a:t> </a:t>
                      </a:r>
                      <a:r>
                        <a:rPr b="1" lang="ru-RU" sz="2400" spc="-197" strike="noStrike">
                          <a:solidFill>
                            <a:srgbClr val="008080"/>
                          </a:solidFill>
                          <a:latin typeface="Trebuchet MS"/>
                        </a:rPr>
                        <a:t>14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</a:tr>
              <a:tr h="530280">
                <a:tc>
                  <a:txBody>
                    <a:bodyPr>
                      <a:noAutofit/>
                    </a:bodyPr>
                    <a:p>
                      <a:pPr marL="74160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b="1" lang="ru-RU" sz="2400" spc="-140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Квантовые</a:t>
                      </a:r>
                      <a:r>
                        <a:rPr b="1" lang="ru-RU" sz="2400" spc="-202" strike="noStrike">
                          <a:solidFill>
                            <a:srgbClr val="001f5f"/>
                          </a:solidFill>
                          <a:latin typeface="Trebuchet MS"/>
                        </a:rPr>
                        <a:t> </a:t>
                      </a:r>
                      <a:r>
                        <a:rPr b="1" lang="ru-RU" sz="2400" spc="-15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явления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584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b="1" lang="ru-RU" sz="2400" spc="-19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1 </a:t>
                      </a:r>
                      <a:r>
                        <a:rPr b="1" lang="ru-RU" sz="2400" spc="30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–</a:t>
                      </a:r>
                      <a:r>
                        <a:rPr b="1" lang="ru-RU" sz="2400" spc="-202" strike="noStrike">
                          <a:solidFill>
                            <a:srgbClr val="001f5f"/>
                          </a:solidFill>
                          <a:latin typeface="Trebuchet MS"/>
                        </a:rPr>
                        <a:t> </a:t>
                      </a:r>
                      <a:r>
                        <a:rPr b="1" lang="ru-RU" sz="2400" spc="-19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4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476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b="1" lang="ru-RU" sz="2400" spc="-19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1 </a:t>
                      </a:r>
                      <a:r>
                        <a:rPr b="1" lang="ru-RU" sz="2400" spc="30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–</a:t>
                      </a:r>
                      <a:r>
                        <a:rPr b="1" lang="ru-RU" sz="2400" spc="-197" strike="noStrike">
                          <a:solidFill>
                            <a:srgbClr val="008080"/>
                          </a:solidFill>
                          <a:latin typeface="Trebuchet MS"/>
                        </a:rPr>
                        <a:t> </a:t>
                      </a:r>
                      <a:r>
                        <a:rPr b="1" lang="ru-RU" sz="2400" spc="-191" strike="noStrike">
                          <a:solidFill>
                            <a:srgbClr val="008080"/>
                          </a:solidFill>
                          <a:latin typeface="Trebuchet MS"/>
                        </a:rPr>
                        <a:t>4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</a:tr>
              <a:tr h="529200">
                <a:tc>
                  <a:txBody>
                    <a:bodyPr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b="1" lang="ru-RU" sz="2400" spc="-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И</a:t>
                      </a:r>
                      <a:r>
                        <a:rPr b="1" lang="ru-RU" sz="2400" spc="-32" strike="noStrike">
                          <a:solidFill>
                            <a:srgbClr val="001f5f"/>
                          </a:solidFill>
                          <a:latin typeface="Trebuchet MS"/>
                        </a:rPr>
                        <a:t>т</a:t>
                      </a:r>
                      <a:r>
                        <a:rPr b="1" lang="ru-RU" sz="2400" spc="-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о</a:t>
                      </a:r>
                      <a:r>
                        <a:rPr b="1" lang="ru-RU" sz="2400" spc="-2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г</a:t>
                      </a:r>
                      <a:r>
                        <a:rPr b="1" lang="ru-RU" sz="2400" spc="-1" strike="noStrike">
                          <a:solidFill>
                            <a:srgbClr val="001f5f"/>
                          </a:solidFill>
                          <a:latin typeface="Trebuchet MS"/>
                        </a:rPr>
                        <a:t>о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5120" algn="ctr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b="1" lang="ru-RU" sz="2400" spc="-202" strike="noStrike">
                          <a:solidFill>
                            <a:srgbClr val="001f5f"/>
                          </a:solidFill>
                          <a:latin typeface="Trebuchet MS"/>
                        </a:rPr>
                        <a:t>26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14040" algn="ctr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b="1" lang="ru-RU" sz="2400" spc="-202" strike="noStrike">
                          <a:solidFill>
                            <a:srgbClr val="008080"/>
                          </a:solidFill>
                          <a:latin typeface="Trebuchet MS"/>
                        </a:rPr>
                        <a:t>25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sp>
        <p:nvSpPr>
          <p:cNvPr id="137" name="CustomShape 8"/>
          <p:cNvSpPr/>
          <p:nvPr/>
        </p:nvSpPr>
        <p:spPr>
          <a:xfrm>
            <a:off x="914400" y="5857920"/>
            <a:ext cx="7515720" cy="82836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8" name="CustomShape 9"/>
          <p:cNvSpPr/>
          <p:nvPr/>
        </p:nvSpPr>
        <p:spPr>
          <a:xfrm>
            <a:off x="914400" y="5857920"/>
            <a:ext cx="7516080" cy="828720"/>
          </a:xfrm>
          <a:custGeom>
            <a:avLst/>
            <a:gdLst/>
            <a:ahLst/>
            <a:rect l="l" t="t" r="r" b="b"/>
            <a:pathLst>
              <a:path w="7517130" h="829945">
                <a:moveTo>
                  <a:pt x="0" y="414781"/>
                </a:moveTo>
                <a:lnTo>
                  <a:pt x="2790" y="366408"/>
                </a:lnTo>
                <a:lnTo>
                  <a:pt x="10954" y="319674"/>
                </a:lnTo>
                <a:lnTo>
                  <a:pt x="24180" y="274891"/>
                </a:lnTo>
                <a:lnTo>
                  <a:pt x="42158" y="232369"/>
                </a:lnTo>
                <a:lnTo>
                  <a:pt x="64575" y="192420"/>
                </a:lnTo>
                <a:lnTo>
                  <a:pt x="91121" y="155354"/>
                </a:lnTo>
                <a:lnTo>
                  <a:pt x="121485" y="121485"/>
                </a:lnTo>
                <a:lnTo>
                  <a:pt x="155354" y="91121"/>
                </a:lnTo>
                <a:lnTo>
                  <a:pt x="192420" y="64575"/>
                </a:lnTo>
                <a:lnTo>
                  <a:pt x="232369" y="42158"/>
                </a:lnTo>
                <a:lnTo>
                  <a:pt x="274891" y="24180"/>
                </a:lnTo>
                <a:lnTo>
                  <a:pt x="319674" y="10954"/>
                </a:lnTo>
                <a:lnTo>
                  <a:pt x="366408" y="2790"/>
                </a:lnTo>
                <a:lnTo>
                  <a:pt x="414781" y="0"/>
                </a:lnTo>
                <a:lnTo>
                  <a:pt x="7101967" y="0"/>
                </a:lnTo>
                <a:lnTo>
                  <a:pt x="7150344" y="2790"/>
                </a:lnTo>
                <a:lnTo>
                  <a:pt x="7197082" y="10954"/>
                </a:lnTo>
                <a:lnTo>
                  <a:pt x="7241867" y="24180"/>
                </a:lnTo>
                <a:lnTo>
                  <a:pt x="7284390" y="42158"/>
                </a:lnTo>
                <a:lnTo>
                  <a:pt x="7324340" y="64575"/>
                </a:lnTo>
                <a:lnTo>
                  <a:pt x="7361404" y="91121"/>
                </a:lnTo>
                <a:lnTo>
                  <a:pt x="7395273" y="121485"/>
                </a:lnTo>
                <a:lnTo>
                  <a:pt x="7425635" y="155354"/>
                </a:lnTo>
                <a:lnTo>
                  <a:pt x="7452179" y="192420"/>
                </a:lnTo>
                <a:lnTo>
                  <a:pt x="7474595" y="232369"/>
                </a:lnTo>
                <a:lnTo>
                  <a:pt x="7492571" y="274891"/>
                </a:lnTo>
                <a:lnTo>
                  <a:pt x="7505795" y="319674"/>
                </a:lnTo>
                <a:lnTo>
                  <a:pt x="7513958" y="366408"/>
                </a:lnTo>
                <a:lnTo>
                  <a:pt x="7516749" y="414781"/>
                </a:lnTo>
                <a:lnTo>
                  <a:pt x="7513958" y="463152"/>
                </a:lnTo>
                <a:lnTo>
                  <a:pt x="7505795" y="509885"/>
                </a:lnTo>
                <a:lnTo>
                  <a:pt x="7492571" y="554667"/>
                </a:lnTo>
                <a:lnTo>
                  <a:pt x="7474595" y="597189"/>
                </a:lnTo>
                <a:lnTo>
                  <a:pt x="7452179" y="637138"/>
                </a:lnTo>
                <a:lnTo>
                  <a:pt x="7425635" y="674203"/>
                </a:lnTo>
                <a:lnTo>
                  <a:pt x="7395273" y="708074"/>
                </a:lnTo>
                <a:lnTo>
                  <a:pt x="7361404" y="738438"/>
                </a:lnTo>
                <a:lnTo>
                  <a:pt x="7324340" y="764985"/>
                </a:lnTo>
                <a:lnTo>
                  <a:pt x="7284390" y="787403"/>
                </a:lnTo>
                <a:lnTo>
                  <a:pt x="7241867" y="805381"/>
                </a:lnTo>
                <a:lnTo>
                  <a:pt x="7197082" y="818608"/>
                </a:lnTo>
                <a:lnTo>
                  <a:pt x="7150344" y="826773"/>
                </a:lnTo>
                <a:lnTo>
                  <a:pt x="7101967" y="829563"/>
                </a:lnTo>
                <a:lnTo>
                  <a:pt x="414781" y="829563"/>
                </a:lnTo>
                <a:lnTo>
                  <a:pt x="366408" y="826773"/>
                </a:lnTo>
                <a:lnTo>
                  <a:pt x="319674" y="818608"/>
                </a:lnTo>
                <a:lnTo>
                  <a:pt x="274891" y="805381"/>
                </a:lnTo>
                <a:lnTo>
                  <a:pt x="232369" y="787403"/>
                </a:lnTo>
                <a:lnTo>
                  <a:pt x="192420" y="764985"/>
                </a:lnTo>
                <a:lnTo>
                  <a:pt x="155354" y="738438"/>
                </a:lnTo>
                <a:lnTo>
                  <a:pt x="121485" y="708074"/>
                </a:lnTo>
                <a:lnTo>
                  <a:pt x="91121" y="674203"/>
                </a:lnTo>
                <a:lnTo>
                  <a:pt x="64575" y="637138"/>
                </a:lnTo>
                <a:lnTo>
                  <a:pt x="42158" y="597189"/>
                </a:lnTo>
                <a:lnTo>
                  <a:pt x="24180" y="554667"/>
                </a:lnTo>
                <a:lnTo>
                  <a:pt x="10954" y="509885"/>
                </a:lnTo>
                <a:lnTo>
                  <a:pt x="2790" y="463152"/>
                </a:lnTo>
                <a:lnTo>
                  <a:pt x="0" y="414781"/>
                </a:lnTo>
                <a:close/>
              </a:path>
            </a:pathLst>
          </a:custGeom>
          <a:noFill/>
          <a:ln w="38160">
            <a:solidFill>
              <a:srgbClr val="4bc9e8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CustomShape 10"/>
          <p:cNvSpPr/>
          <p:nvPr/>
        </p:nvSpPr>
        <p:spPr>
          <a:xfrm>
            <a:off x="1408680" y="5932080"/>
            <a:ext cx="6601680" cy="622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936720" indent="-922680">
              <a:lnSpc>
                <a:spcPct val="100000"/>
              </a:lnSpc>
              <a:spcBef>
                <a:spcPts val="99"/>
              </a:spcBef>
            </a:pPr>
            <a:r>
              <a:rPr b="1" lang="ru-RU" sz="2000" spc="-15" strike="noStrike">
                <a:solidFill>
                  <a:srgbClr val="006699"/>
                </a:solidFill>
                <a:latin typeface="Arial"/>
                <a:ea typeface="DejaVu Sans"/>
              </a:rPr>
              <a:t>Увеличили </a:t>
            </a:r>
            <a:r>
              <a:rPr b="1" lang="ru-RU" sz="2000" spc="-12" strike="noStrike">
                <a:solidFill>
                  <a:srgbClr val="006699"/>
                </a:solidFill>
                <a:latin typeface="Arial"/>
                <a:ea typeface="DejaVu Sans"/>
              </a:rPr>
              <a:t>максимальное </a:t>
            </a:r>
            <a:r>
              <a:rPr b="1" lang="ru-RU" sz="2000" spc="-15" strike="noStrike">
                <a:solidFill>
                  <a:srgbClr val="006699"/>
                </a:solidFill>
                <a:latin typeface="Arial"/>
                <a:ea typeface="DejaVu Sans"/>
              </a:rPr>
              <a:t>количество </a:t>
            </a:r>
            <a:r>
              <a:rPr b="1" lang="ru-RU" sz="2000" spc="-7" strike="noStrike">
                <a:solidFill>
                  <a:srgbClr val="006699"/>
                </a:solidFill>
                <a:latin typeface="Arial"/>
                <a:ea typeface="DejaVu Sans"/>
              </a:rPr>
              <a:t>заданий </a:t>
            </a:r>
            <a:r>
              <a:rPr b="1" lang="ru-RU" sz="2000" spc="-1" strike="noStrike">
                <a:solidFill>
                  <a:srgbClr val="006699"/>
                </a:solidFill>
                <a:latin typeface="Arial"/>
                <a:ea typeface="DejaVu Sans"/>
              </a:rPr>
              <a:t>в 3-х  разделах, </a:t>
            </a:r>
            <a:r>
              <a:rPr b="1" lang="ru-RU" sz="2000" spc="-21" strike="noStrike">
                <a:solidFill>
                  <a:srgbClr val="006699"/>
                </a:solidFill>
                <a:latin typeface="Arial"/>
                <a:ea typeface="DejaVu Sans"/>
              </a:rPr>
              <a:t>которое может </a:t>
            </a:r>
            <a:r>
              <a:rPr b="1" lang="ru-RU" sz="2000" spc="-12" strike="noStrike">
                <a:solidFill>
                  <a:srgbClr val="006699"/>
                </a:solidFill>
                <a:latin typeface="Arial"/>
                <a:ea typeface="DejaVu Sans"/>
              </a:rPr>
              <a:t>быть </a:t>
            </a:r>
            <a:r>
              <a:rPr b="1" lang="ru-RU" sz="2000" spc="-1" strike="noStrike">
                <a:solidFill>
                  <a:srgbClr val="006699"/>
                </a:solidFill>
                <a:latin typeface="Arial"/>
                <a:ea typeface="DejaVu Sans"/>
              </a:rPr>
              <a:t>в</a:t>
            </a:r>
            <a:r>
              <a:rPr b="1" lang="ru-RU" sz="2000" spc="-15" strike="noStrike">
                <a:solidFill>
                  <a:srgbClr val="006699"/>
                </a:solidFill>
                <a:latin typeface="Arial"/>
                <a:ea typeface="DejaVu Sans"/>
              </a:rPr>
              <a:t> </a:t>
            </a:r>
            <a:r>
              <a:rPr b="1" lang="ru-RU" sz="2000" spc="-7" strike="noStrike">
                <a:solidFill>
                  <a:srgbClr val="006699"/>
                </a:solidFill>
                <a:latin typeface="Arial"/>
                <a:ea typeface="DejaVu Sans"/>
              </a:rPr>
              <a:t>КИМ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40" name="CustomShape 11"/>
          <p:cNvSpPr/>
          <p:nvPr/>
        </p:nvSpPr>
        <p:spPr>
          <a:xfrm>
            <a:off x="1809720" y="304920"/>
            <a:ext cx="1027800" cy="99900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1" name="CustomShape 12"/>
          <p:cNvSpPr/>
          <p:nvPr/>
        </p:nvSpPr>
        <p:spPr>
          <a:xfrm>
            <a:off x="1790640" y="285840"/>
            <a:ext cx="1065600" cy="1037160"/>
          </a:xfrm>
          <a:custGeom>
            <a:avLst/>
            <a:gdLst/>
            <a:ahLst/>
            <a:rect l="l" t="t" r="r" b="b"/>
            <a:pathLst>
              <a:path w="1066800" h="1038225">
                <a:moveTo>
                  <a:pt x="533400" y="0"/>
                </a:moveTo>
                <a:lnTo>
                  <a:pt x="588137" y="2794"/>
                </a:lnTo>
                <a:lnTo>
                  <a:pt x="640714" y="10668"/>
                </a:lnTo>
                <a:lnTo>
                  <a:pt x="691642" y="23368"/>
                </a:lnTo>
                <a:lnTo>
                  <a:pt x="741044" y="40640"/>
                </a:lnTo>
                <a:lnTo>
                  <a:pt x="787526" y="62483"/>
                </a:lnTo>
                <a:lnTo>
                  <a:pt x="831595" y="88519"/>
                </a:lnTo>
                <a:lnTo>
                  <a:pt x="872363" y="118490"/>
                </a:lnTo>
                <a:lnTo>
                  <a:pt x="910589" y="151764"/>
                </a:lnTo>
                <a:lnTo>
                  <a:pt x="944880" y="188849"/>
                </a:lnTo>
                <a:lnTo>
                  <a:pt x="975741" y="228853"/>
                </a:lnTo>
                <a:lnTo>
                  <a:pt x="1002538" y="271779"/>
                </a:lnTo>
                <a:lnTo>
                  <a:pt x="1024763" y="316991"/>
                </a:lnTo>
                <a:lnTo>
                  <a:pt x="1042924" y="364871"/>
                </a:lnTo>
                <a:lnTo>
                  <a:pt x="1056132" y="414400"/>
                </a:lnTo>
                <a:lnTo>
                  <a:pt x="1064006" y="465963"/>
                </a:lnTo>
                <a:lnTo>
                  <a:pt x="1066800" y="519049"/>
                </a:lnTo>
                <a:lnTo>
                  <a:pt x="1064006" y="572262"/>
                </a:lnTo>
                <a:lnTo>
                  <a:pt x="1056132" y="623824"/>
                </a:lnTo>
                <a:lnTo>
                  <a:pt x="1042924" y="673735"/>
                </a:lnTo>
                <a:lnTo>
                  <a:pt x="1024763" y="721613"/>
                </a:lnTo>
                <a:lnTo>
                  <a:pt x="1002538" y="766952"/>
                </a:lnTo>
                <a:lnTo>
                  <a:pt x="975741" y="809751"/>
                </a:lnTo>
                <a:lnTo>
                  <a:pt x="944752" y="849757"/>
                </a:lnTo>
                <a:lnTo>
                  <a:pt x="910589" y="886460"/>
                </a:lnTo>
                <a:lnTo>
                  <a:pt x="872363" y="919734"/>
                </a:lnTo>
                <a:lnTo>
                  <a:pt x="831595" y="949705"/>
                </a:lnTo>
                <a:lnTo>
                  <a:pt x="787526" y="975740"/>
                </a:lnTo>
                <a:lnTo>
                  <a:pt x="741044" y="997585"/>
                </a:lnTo>
                <a:lnTo>
                  <a:pt x="691642" y="1014857"/>
                </a:lnTo>
                <a:lnTo>
                  <a:pt x="640714" y="1027557"/>
                </a:lnTo>
                <a:lnTo>
                  <a:pt x="588137" y="1035430"/>
                </a:lnTo>
                <a:lnTo>
                  <a:pt x="533400" y="1038225"/>
                </a:lnTo>
                <a:lnTo>
                  <a:pt x="479170" y="1035430"/>
                </a:lnTo>
                <a:lnTo>
                  <a:pt x="426085" y="1027557"/>
                </a:lnTo>
                <a:lnTo>
                  <a:pt x="375157" y="1014857"/>
                </a:lnTo>
                <a:lnTo>
                  <a:pt x="326136" y="997585"/>
                </a:lnTo>
                <a:lnTo>
                  <a:pt x="279654" y="975740"/>
                </a:lnTo>
                <a:lnTo>
                  <a:pt x="235585" y="949833"/>
                </a:lnTo>
                <a:lnTo>
                  <a:pt x="194437" y="919734"/>
                </a:lnTo>
                <a:lnTo>
                  <a:pt x="156591" y="886460"/>
                </a:lnTo>
                <a:lnTo>
                  <a:pt x="122047" y="849757"/>
                </a:lnTo>
                <a:lnTo>
                  <a:pt x="91439" y="809751"/>
                </a:lnTo>
                <a:lnTo>
                  <a:pt x="64769" y="766952"/>
                </a:lnTo>
                <a:lnTo>
                  <a:pt x="42037" y="721613"/>
                </a:lnTo>
                <a:lnTo>
                  <a:pt x="23875" y="673735"/>
                </a:lnTo>
                <a:lnTo>
                  <a:pt x="10668" y="623824"/>
                </a:lnTo>
                <a:lnTo>
                  <a:pt x="2793" y="572262"/>
                </a:lnTo>
                <a:lnTo>
                  <a:pt x="0" y="519049"/>
                </a:lnTo>
                <a:lnTo>
                  <a:pt x="2793" y="465963"/>
                </a:lnTo>
                <a:lnTo>
                  <a:pt x="10668" y="414400"/>
                </a:lnTo>
                <a:lnTo>
                  <a:pt x="23875" y="364871"/>
                </a:lnTo>
                <a:lnTo>
                  <a:pt x="42037" y="316991"/>
                </a:lnTo>
                <a:lnTo>
                  <a:pt x="64769" y="271652"/>
                </a:lnTo>
                <a:lnTo>
                  <a:pt x="91439" y="228853"/>
                </a:lnTo>
                <a:lnTo>
                  <a:pt x="121919" y="188849"/>
                </a:lnTo>
                <a:lnTo>
                  <a:pt x="156591" y="151764"/>
                </a:lnTo>
                <a:lnTo>
                  <a:pt x="194437" y="118490"/>
                </a:lnTo>
                <a:lnTo>
                  <a:pt x="235585" y="88391"/>
                </a:lnTo>
                <a:lnTo>
                  <a:pt x="279654" y="62483"/>
                </a:lnTo>
                <a:lnTo>
                  <a:pt x="326136" y="40640"/>
                </a:lnTo>
                <a:lnTo>
                  <a:pt x="375157" y="23368"/>
                </a:lnTo>
                <a:lnTo>
                  <a:pt x="426085" y="10668"/>
                </a:lnTo>
                <a:lnTo>
                  <a:pt x="479170" y="2794"/>
                </a:lnTo>
                <a:lnTo>
                  <a:pt x="533400" y="0"/>
                </a:lnTo>
                <a:close/>
              </a:path>
            </a:pathLst>
          </a:custGeom>
          <a:noFill/>
          <a:ln w="38160">
            <a:solidFill>
              <a:srgbClr val="00808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1187640" y="1549800"/>
            <a:ext cx="7183800" cy="384984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3" name="CustomShape 2"/>
          <p:cNvSpPr/>
          <p:nvPr/>
        </p:nvSpPr>
        <p:spPr>
          <a:xfrm>
            <a:off x="6209280" y="3840840"/>
            <a:ext cx="2933640" cy="301608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4" name="CustomShape 3"/>
          <p:cNvSpPr/>
          <p:nvPr/>
        </p:nvSpPr>
        <p:spPr>
          <a:xfrm>
            <a:off x="1244160" y="300240"/>
            <a:ext cx="7232040" cy="108936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5" name="CustomShape 4"/>
          <p:cNvSpPr/>
          <p:nvPr/>
        </p:nvSpPr>
        <p:spPr>
          <a:xfrm>
            <a:off x="1244160" y="300240"/>
            <a:ext cx="7232040" cy="1089720"/>
          </a:xfrm>
          <a:custGeom>
            <a:avLst/>
            <a:gdLst/>
            <a:ahLst/>
            <a:rect l="l" t="t" r="r" b="b"/>
            <a:pathLst>
              <a:path w="7233284" h="1090930">
                <a:moveTo>
                  <a:pt x="0" y="545211"/>
                </a:moveTo>
                <a:lnTo>
                  <a:pt x="2001" y="498167"/>
                </a:lnTo>
                <a:lnTo>
                  <a:pt x="7897" y="452235"/>
                </a:lnTo>
                <a:lnTo>
                  <a:pt x="17523" y="407577"/>
                </a:lnTo>
                <a:lnTo>
                  <a:pt x="30715" y="364359"/>
                </a:lnTo>
                <a:lnTo>
                  <a:pt x="47311" y="322743"/>
                </a:lnTo>
                <a:lnTo>
                  <a:pt x="67146" y="282892"/>
                </a:lnTo>
                <a:lnTo>
                  <a:pt x="90056" y="244972"/>
                </a:lnTo>
                <a:lnTo>
                  <a:pt x="115878" y="209144"/>
                </a:lnTo>
                <a:lnTo>
                  <a:pt x="144447" y="175574"/>
                </a:lnTo>
                <a:lnTo>
                  <a:pt x="175601" y="144424"/>
                </a:lnTo>
                <a:lnTo>
                  <a:pt x="209176" y="115858"/>
                </a:lnTo>
                <a:lnTo>
                  <a:pt x="245007" y="90040"/>
                </a:lnTo>
                <a:lnTo>
                  <a:pt x="282931" y="67134"/>
                </a:lnTo>
                <a:lnTo>
                  <a:pt x="322785" y="47302"/>
                </a:lnTo>
                <a:lnTo>
                  <a:pt x="364404" y="30710"/>
                </a:lnTo>
                <a:lnTo>
                  <a:pt x="407625" y="17519"/>
                </a:lnTo>
                <a:lnTo>
                  <a:pt x="452284" y="7895"/>
                </a:lnTo>
                <a:lnTo>
                  <a:pt x="498217" y="2001"/>
                </a:lnTo>
                <a:lnTo>
                  <a:pt x="545261" y="0"/>
                </a:lnTo>
                <a:lnTo>
                  <a:pt x="6687997" y="0"/>
                </a:lnTo>
                <a:lnTo>
                  <a:pt x="6735041" y="2001"/>
                </a:lnTo>
                <a:lnTo>
                  <a:pt x="6780973" y="7895"/>
                </a:lnTo>
                <a:lnTo>
                  <a:pt x="6825630" y="17519"/>
                </a:lnTo>
                <a:lnTo>
                  <a:pt x="6868849" y="30710"/>
                </a:lnTo>
                <a:lnTo>
                  <a:pt x="6910465" y="47302"/>
                </a:lnTo>
                <a:lnTo>
                  <a:pt x="6950315" y="67134"/>
                </a:lnTo>
                <a:lnTo>
                  <a:pt x="6988236" y="90040"/>
                </a:lnTo>
                <a:lnTo>
                  <a:pt x="7024063" y="115858"/>
                </a:lnTo>
                <a:lnTo>
                  <a:pt x="7057634" y="144424"/>
                </a:lnTo>
                <a:lnTo>
                  <a:pt x="7088784" y="175574"/>
                </a:lnTo>
                <a:lnTo>
                  <a:pt x="7117350" y="209144"/>
                </a:lnTo>
                <a:lnTo>
                  <a:pt x="7143168" y="244972"/>
                </a:lnTo>
                <a:lnTo>
                  <a:pt x="7166074" y="282892"/>
                </a:lnTo>
                <a:lnTo>
                  <a:pt x="7185905" y="322743"/>
                </a:lnTo>
                <a:lnTo>
                  <a:pt x="7202498" y="364359"/>
                </a:lnTo>
                <a:lnTo>
                  <a:pt x="7215688" y="407577"/>
                </a:lnTo>
                <a:lnTo>
                  <a:pt x="7225313" y="452235"/>
                </a:lnTo>
                <a:lnTo>
                  <a:pt x="7231207" y="498167"/>
                </a:lnTo>
                <a:lnTo>
                  <a:pt x="7233208" y="545211"/>
                </a:lnTo>
                <a:lnTo>
                  <a:pt x="7231207" y="592254"/>
                </a:lnTo>
                <a:lnTo>
                  <a:pt x="7225313" y="638186"/>
                </a:lnTo>
                <a:lnTo>
                  <a:pt x="7215688" y="682844"/>
                </a:lnTo>
                <a:lnTo>
                  <a:pt x="7202498" y="726062"/>
                </a:lnTo>
                <a:lnTo>
                  <a:pt x="7185905" y="767678"/>
                </a:lnTo>
                <a:lnTo>
                  <a:pt x="7166074" y="807529"/>
                </a:lnTo>
                <a:lnTo>
                  <a:pt x="7143168" y="845449"/>
                </a:lnTo>
                <a:lnTo>
                  <a:pt x="7117350" y="881277"/>
                </a:lnTo>
                <a:lnTo>
                  <a:pt x="7088784" y="914847"/>
                </a:lnTo>
                <a:lnTo>
                  <a:pt x="7057634" y="945997"/>
                </a:lnTo>
                <a:lnTo>
                  <a:pt x="7024063" y="974563"/>
                </a:lnTo>
                <a:lnTo>
                  <a:pt x="6988236" y="1000381"/>
                </a:lnTo>
                <a:lnTo>
                  <a:pt x="6950315" y="1023287"/>
                </a:lnTo>
                <a:lnTo>
                  <a:pt x="6910465" y="1043119"/>
                </a:lnTo>
                <a:lnTo>
                  <a:pt x="6868849" y="1059711"/>
                </a:lnTo>
                <a:lnTo>
                  <a:pt x="6825630" y="1072902"/>
                </a:lnTo>
                <a:lnTo>
                  <a:pt x="6780973" y="1082526"/>
                </a:lnTo>
                <a:lnTo>
                  <a:pt x="6735041" y="1088420"/>
                </a:lnTo>
                <a:lnTo>
                  <a:pt x="6687997" y="1090422"/>
                </a:lnTo>
                <a:lnTo>
                  <a:pt x="545261" y="1090422"/>
                </a:lnTo>
                <a:lnTo>
                  <a:pt x="498217" y="1088420"/>
                </a:lnTo>
                <a:lnTo>
                  <a:pt x="452284" y="1082526"/>
                </a:lnTo>
                <a:lnTo>
                  <a:pt x="407625" y="1072902"/>
                </a:lnTo>
                <a:lnTo>
                  <a:pt x="364404" y="1059711"/>
                </a:lnTo>
                <a:lnTo>
                  <a:pt x="322785" y="1043119"/>
                </a:lnTo>
                <a:lnTo>
                  <a:pt x="282931" y="1023287"/>
                </a:lnTo>
                <a:lnTo>
                  <a:pt x="245007" y="1000381"/>
                </a:lnTo>
                <a:lnTo>
                  <a:pt x="209176" y="974563"/>
                </a:lnTo>
                <a:lnTo>
                  <a:pt x="175601" y="945997"/>
                </a:lnTo>
                <a:lnTo>
                  <a:pt x="144447" y="914847"/>
                </a:lnTo>
                <a:lnTo>
                  <a:pt x="115878" y="881277"/>
                </a:lnTo>
                <a:lnTo>
                  <a:pt x="90056" y="845449"/>
                </a:lnTo>
                <a:lnTo>
                  <a:pt x="67146" y="807529"/>
                </a:lnTo>
                <a:lnTo>
                  <a:pt x="47311" y="767678"/>
                </a:lnTo>
                <a:lnTo>
                  <a:pt x="30715" y="726062"/>
                </a:lnTo>
                <a:lnTo>
                  <a:pt x="17523" y="682844"/>
                </a:lnTo>
                <a:lnTo>
                  <a:pt x="7897" y="638186"/>
                </a:lnTo>
                <a:lnTo>
                  <a:pt x="2001" y="592254"/>
                </a:lnTo>
                <a:lnTo>
                  <a:pt x="0" y="545211"/>
                </a:lnTo>
                <a:close/>
              </a:path>
            </a:pathLst>
          </a:custGeom>
          <a:noFill/>
          <a:ln w="38160">
            <a:solidFill>
              <a:srgbClr val="c5a66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6" name="CustomShape 5"/>
          <p:cNvSpPr/>
          <p:nvPr/>
        </p:nvSpPr>
        <p:spPr>
          <a:xfrm>
            <a:off x="809640" y="290880"/>
            <a:ext cx="614520" cy="74160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7" name="CustomShape 6"/>
          <p:cNvSpPr/>
          <p:nvPr/>
        </p:nvSpPr>
        <p:spPr>
          <a:xfrm>
            <a:off x="1244160" y="300240"/>
            <a:ext cx="7232040" cy="108936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8" name="CustomShape 7"/>
          <p:cNvSpPr/>
          <p:nvPr/>
        </p:nvSpPr>
        <p:spPr>
          <a:xfrm>
            <a:off x="1244160" y="300240"/>
            <a:ext cx="7232040" cy="1089720"/>
          </a:xfrm>
          <a:custGeom>
            <a:avLst/>
            <a:gdLst/>
            <a:ahLst/>
            <a:rect l="l" t="t" r="r" b="b"/>
            <a:pathLst>
              <a:path w="7233284" h="1090930">
                <a:moveTo>
                  <a:pt x="0" y="545211"/>
                </a:moveTo>
                <a:lnTo>
                  <a:pt x="2001" y="498167"/>
                </a:lnTo>
                <a:lnTo>
                  <a:pt x="7897" y="452235"/>
                </a:lnTo>
                <a:lnTo>
                  <a:pt x="17523" y="407577"/>
                </a:lnTo>
                <a:lnTo>
                  <a:pt x="30715" y="364359"/>
                </a:lnTo>
                <a:lnTo>
                  <a:pt x="47311" y="322743"/>
                </a:lnTo>
                <a:lnTo>
                  <a:pt x="67146" y="282892"/>
                </a:lnTo>
                <a:lnTo>
                  <a:pt x="90056" y="244972"/>
                </a:lnTo>
                <a:lnTo>
                  <a:pt x="115878" y="209144"/>
                </a:lnTo>
                <a:lnTo>
                  <a:pt x="144447" y="175574"/>
                </a:lnTo>
                <a:lnTo>
                  <a:pt x="175601" y="144424"/>
                </a:lnTo>
                <a:lnTo>
                  <a:pt x="209176" y="115858"/>
                </a:lnTo>
                <a:lnTo>
                  <a:pt x="245007" y="90040"/>
                </a:lnTo>
                <a:lnTo>
                  <a:pt x="282931" y="67134"/>
                </a:lnTo>
                <a:lnTo>
                  <a:pt x="322785" y="47302"/>
                </a:lnTo>
                <a:lnTo>
                  <a:pt x="364404" y="30710"/>
                </a:lnTo>
                <a:lnTo>
                  <a:pt x="407625" y="17519"/>
                </a:lnTo>
                <a:lnTo>
                  <a:pt x="452284" y="7895"/>
                </a:lnTo>
                <a:lnTo>
                  <a:pt x="498217" y="2001"/>
                </a:lnTo>
                <a:lnTo>
                  <a:pt x="545261" y="0"/>
                </a:lnTo>
                <a:lnTo>
                  <a:pt x="6687997" y="0"/>
                </a:lnTo>
                <a:lnTo>
                  <a:pt x="6735041" y="2001"/>
                </a:lnTo>
                <a:lnTo>
                  <a:pt x="6780973" y="7895"/>
                </a:lnTo>
                <a:lnTo>
                  <a:pt x="6825630" y="17519"/>
                </a:lnTo>
                <a:lnTo>
                  <a:pt x="6868849" y="30710"/>
                </a:lnTo>
                <a:lnTo>
                  <a:pt x="6910465" y="47302"/>
                </a:lnTo>
                <a:lnTo>
                  <a:pt x="6950315" y="67134"/>
                </a:lnTo>
                <a:lnTo>
                  <a:pt x="6988236" y="90040"/>
                </a:lnTo>
                <a:lnTo>
                  <a:pt x="7024063" y="115858"/>
                </a:lnTo>
                <a:lnTo>
                  <a:pt x="7057634" y="144424"/>
                </a:lnTo>
                <a:lnTo>
                  <a:pt x="7088784" y="175574"/>
                </a:lnTo>
                <a:lnTo>
                  <a:pt x="7117350" y="209144"/>
                </a:lnTo>
                <a:lnTo>
                  <a:pt x="7143168" y="244972"/>
                </a:lnTo>
                <a:lnTo>
                  <a:pt x="7166074" y="282892"/>
                </a:lnTo>
                <a:lnTo>
                  <a:pt x="7185905" y="322743"/>
                </a:lnTo>
                <a:lnTo>
                  <a:pt x="7202498" y="364359"/>
                </a:lnTo>
                <a:lnTo>
                  <a:pt x="7215688" y="407577"/>
                </a:lnTo>
                <a:lnTo>
                  <a:pt x="7225313" y="452235"/>
                </a:lnTo>
                <a:lnTo>
                  <a:pt x="7231207" y="498167"/>
                </a:lnTo>
                <a:lnTo>
                  <a:pt x="7233208" y="545211"/>
                </a:lnTo>
                <a:lnTo>
                  <a:pt x="7231207" y="592254"/>
                </a:lnTo>
                <a:lnTo>
                  <a:pt x="7225313" y="638186"/>
                </a:lnTo>
                <a:lnTo>
                  <a:pt x="7215688" y="682844"/>
                </a:lnTo>
                <a:lnTo>
                  <a:pt x="7202498" y="726062"/>
                </a:lnTo>
                <a:lnTo>
                  <a:pt x="7185905" y="767678"/>
                </a:lnTo>
                <a:lnTo>
                  <a:pt x="7166074" y="807529"/>
                </a:lnTo>
                <a:lnTo>
                  <a:pt x="7143168" y="845449"/>
                </a:lnTo>
                <a:lnTo>
                  <a:pt x="7117350" y="881277"/>
                </a:lnTo>
                <a:lnTo>
                  <a:pt x="7088784" y="914847"/>
                </a:lnTo>
                <a:lnTo>
                  <a:pt x="7057634" y="945997"/>
                </a:lnTo>
                <a:lnTo>
                  <a:pt x="7024063" y="974563"/>
                </a:lnTo>
                <a:lnTo>
                  <a:pt x="6988236" y="1000381"/>
                </a:lnTo>
                <a:lnTo>
                  <a:pt x="6950315" y="1023287"/>
                </a:lnTo>
                <a:lnTo>
                  <a:pt x="6910465" y="1043119"/>
                </a:lnTo>
                <a:lnTo>
                  <a:pt x="6868849" y="1059711"/>
                </a:lnTo>
                <a:lnTo>
                  <a:pt x="6825630" y="1072902"/>
                </a:lnTo>
                <a:lnTo>
                  <a:pt x="6780973" y="1082526"/>
                </a:lnTo>
                <a:lnTo>
                  <a:pt x="6735041" y="1088420"/>
                </a:lnTo>
                <a:lnTo>
                  <a:pt x="6687997" y="1090422"/>
                </a:lnTo>
                <a:lnTo>
                  <a:pt x="545261" y="1090422"/>
                </a:lnTo>
                <a:lnTo>
                  <a:pt x="498217" y="1088420"/>
                </a:lnTo>
                <a:lnTo>
                  <a:pt x="452284" y="1082526"/>
                </a:lnTo>
                <a:lnTo>
                  <a:pt x="407625" y="1072902"/>
                </a:lnTo>
                <a:lnTo>
                  <a:pt x="364404" y="1059711"/>
                </a:lnTo>
                <a:lnTo>
                  <a:pt x="322785" y="1043119"/>
                </a:lnTo>
                <a:lnTo>
                  <a:pt x="282931" y="1023287"/>
                </a:lnTo>
                <a:lnTo>
                  <a:pt x="245007" y="1000381"/>
                </a:lnTo>
                <a:lnTo>
                  <a:pt x="209176" y="974563"/>
                </a:lnTo>
                <a:lnTo>
                  <a:pt x="175601" y="945997"/>
                </a:lnTo>
                <a:lnTo>
                  <a:pt x="144447" y="914847"/>
                </a:lnTo>
                <a:lnTo>
                  <a:pt x="115878" y="881277"/>
                </a:lnTo>
                <a:lnTo>
                  <a:pt x="90056" y="845449"/>
                </a:lnTo>
                <a:lnTo>
                  <a:pt x="67146" y="807529"/>
                </a:lnTo>
                <a:lnTo>
                  <a:pt x="47311" y="767678"/>
                </a:lnTo>
                <a:lnTo>
                  <a:pt x="30715" y="726062"/>
                </a:lnTo>
                <a:lnTo>
                  <a:pt x="17523" y="682844"/>
                </a:lnTo>
                <a:lnTo>
                  <a:pt x="7897" y="638186"/>
                </a:lnTo>
                <a:lnTo>
                  <a:pt x="2001" y="592254"/>
                </a:lnTo>
                <a:lnTo>
                  <a:pt x="0" y="545211"/>
                </a:lnTo>
                <a:close/>
              </a:path>
            </a:pathLst>
          </a:custGeom>
          <a:noFill/>
          <a:ln w="38160">
            <a:solidFill>
              <a:srgbClr val="4bc9e8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9" name="CustomShape 8"/>
          <p:cNvSpPr/>
          <p:nvPr/>
        </p:nvSpPr>
        <p:spPr>
          <a:xfrm>
            <a:off x="1495080" y="305640"/>
            <a:ext cx="6152400" cy="865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240" bIns="0">
            <a:spAutoFit/>
          </a:bodyPr>
          <a:p>
            <a:pPr marL="1557000" indent="-1007280" algn="ctr">
              <a:lnSpc>
                <a:spcPct val="100000"/>
              </a:lnSpc>
              <a:spcBef>
                <a:spcPts val="96"/>
              </a:spcBef>
            </a:pPr>
            <a:r>
              <a:rPr b="1" lang="ru-RU" sz="2800" spc="-7" strike="noStrike">
                <a:solidFill>
                  <a:srgbClr val="006699"/>
                </a:solidFill>
                <a:latin typeface="Courier New"/>
                <a:ea typeface="DejaVu Sans"/>
              </a:rPr>
              <a:t>  </a:t>
            </a:r>
            <a:r>
              <a:rPr b="1" lang="ru-RU" sz="2800" spc="-7" strike="noStrike">
                <a:solidFill>
                  <a:srgbClr val="006699"/>
                </a:solidFill>
                <a:latin typeface="Courier New"/>
                <a:ea typeface="DejaVu Sans"/>
              </a:rPr>
              <a:t>Задания в КИМ по физике  отличает новая</a:t>
            </a:r>
            <a:r>
              <a:rPr b="1" lang="ru-RU" sz="2800" spc="-72" strike="noStrike">
                <a:solidFill>
                  <a:srgbClr val="006699"/>
                </a:solidFill>
                <a:latin typeface="Courier New"/>
                <a:ea typeface="DejaVu Sans"/>
              </a:rPr>
              <a:t> </a:t>
            </a:r>
            <a:r>
              <a:rPr b="1" lang="ru-RU" sz="2800" spc="-7" strike="noStrike">
                <a:solidFill>
                  <a:srgbClr val="006699"/>
                </a:solidFill>
                <a:latin typeface="Courier New"/>
                <a:ea typeface="DejaVu Sans"/>
              </a:rPr>
              <a:t>форма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50" name="CustomShape 9"/>
          <p:cNvSpPr/>
          <p:nvPr/>
        </p:nvSpPr>
        <p:spPr>
          <a:xfrm>
            <a:off x="1248120" y="300240"/>
            <a:ext cx="933480" cy="93348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1" name="CustomShape 10"/>
          <p:cNvSpPr/>
          <p:nvPr/>
        </p:nvSpPr>
        <p:spPr>
          <a:xfrm>
            <a:off x="1229040" y="281160"/>
            <a:ext cx="971640" cy="971640"/>
          </a:xfrm>
          <a:custGeom>
            <a:avLst/>
            <a:gdLst/>
            <a:ahLst/>
            <a:rect l="l" t="t" r="r" b="b"/>
            <a:pathLst>
              <a:path w="972819" h="972819">
                <a:moveTo>
                  <a:pt x="486613" y="0"/>
                </a:moveTo>
                <a:lnTo>
                  <a:pt x="536143" y="2540"/>
                </a:lnTo>
                <a:lnTo>
                  <a:pt x="584530" y="10032"/>
                </a:lnTo>
                <a:lnTo>
                  <a:pt x="631139" y="21971"/>
                </a:lnTo>
                <a:lnTo>
                  <a:pt x="675716" y="38480"/>
                </a:lnTo>
                <a:lnTo>
                  <a:pt x="718261" y="58674"/>
                </a:lnTo>
                <a:lnTo>
                  <a:pt x="758393" y="83058"/>
                </a:lnTo>
                <a:lnTo>
                  <a:pt x="795985" y="111251"/>
                </a:lnTo>
                <a:lnTo>
                  <a:pt x="830275" y="142621"/>
                </a:lnTo>
                <a:lnTo>
                  <a:pt x="861644" y="177292"/>
                </a:lnTo>
                <a:lnTo>
                  <a:pt x="889711" y="214884"/>
                </a:lnTo>
                <a:lnTo>
                  <a:pt x="914095" y="254888"/>
                </a:lnTo>
                <a:lnTo>
                  <a:pt x="934796" y="297434"/>
                </a:lnTo>
                <a:lnTo>
                  <a:pt x="950925" y="342138"/>
                </a:lnTo>
                <a:lnTo>
                  <a:pt x="962863" y="388747"/>
                </a:lnTo>
                <a:lnTo>
                  <a:pt x="970356" y="437134"/>
                </a:lnTo>
                <a:lnTo>
                  <a:pt x="972769" y="486663"/>
                </a:lnTo>
                <a:lnTo>
                  <a:pt x="970356" y="536194"/>
                </a:lnTo>
                <a:lnTo>
                  <a:pt x="962863" y="584581"/>
                </a:lnTo>
                <a:lnTo>
                  <a:pt x="950925" y="631189"/>
                </a:lnTo>
                <a:lnTo>
                  <a:pt x="934796" y="675894"/>
                </a:lnTo>
                <a:lnTo>
                  <a:pt x="914095" y="718438"/>
                </a:lnTo>
                <a:lnTo>
                  <a:pt x="889711" y="758444"/>
                </a:lnTo>
                <a:lnTo>
                  <a:pt x="861644" y="796036"/>
                </a:lnTo>
                <a:lnTo>
                  <a:pt x="830275" y="830326"/>
                </a:lnTo>
                <a:lnTo>
                  <a:pt x="795985" y="861695"/>
                </a:lnTo>
                <a:lnTo>
                  <a:pt x="758393" y="889762"/>
                </a:lnTo>
                <a:lnTo>
                  <a:pt x="718388" y="914146"/>
                </a:lnTo>
                <a:lnTo>
                  <a:pt x="675716" y="934847"/>
                </a:lnTo>
                <a:lnTo>
                  <a:pt x="631139" y="950976"/>
                </a:lnTo>
                <a:lnTo>
                  <a:pt x="584530" y="962913"/>
                </a:lnTo>
                <a:lnTo>
                  <a:pt x="536143" y="970407"/>
                </a:lnTo>
                <a:lnTo>
                  <a:pt x="486613" y="972820"/>
                </a:lnTo>
                <a:lnTo>
                  <a:pt x="437083" y="970407"/>
                </a:lnTo>
                <a:lnTo>
                  <a:pt x="388696" y="962913"/>
                </a:lnTo>
                <a:lnTo>
                  <a:pt x="342087" y="950976"/>
                </a:lnTo>
                <a:lnTo>
                  <a:pt x="297383" y="934847"/>
                </a:lnTo>
                <a:lnTo>
                  <a:pt x="254838" y="914146"/>
                </a:lnTo>
                <a:lnTo>
                  <a:pt x="214833" y="889762"/>
                </a:lnTo>
                <a:lnTo>
                  <a:pt x="177241" y="861695"/>
                </a:lnTo>
                <a:lnTo>
                  <a:pt x="142570" y="830326"/>
                </a:lnTo>
                <a:lnTo>
                  <a:pt x="111201" y="796036"/>
                </a:lnTo>
                <a:lnTo>
                  <a:pt x="83007" y="758444"/>
                </a:lnTo>
                <a:lnTo>
                  <a:pt x="58623" y="718312"/>
                </a:lnTo>
                <a:lnTo>
                  <a:pt x="38417" y="675894"/>
                </a:lnTo>
                <a:lnTo>
                  <a:pt x="21907" y="631189"/>
                </a:lnTo>
                <a:lnTo>
                  <a:pt x="9918" y="584581"/>
                </a:lnTo>
                <a:lnTo>
                  <a:pt x="2476" y="536194"/>
                </a:lnTo>
                <a:lnTo>
                  <a:pt x="0" y="486663"/>
                </a:lnTo>
                <a:lnTo>
                  <a:pt x="2476" y="437134"/>
                </a:lnTo>
                <a:lnTo>
                  <a:pt x="9918" y="388747"/>
                </a:lnTo>
                <a:lnTo>
                  <a:pt x="21907" y="342011"/>
                </a:lnTo>
                <a:lnTo>
                  <a:pt x="38417" y="297434"/>
                </a:lnTo>
                <a:lnTo>
                  <a:pt x="58623" y="254888"/>
                </a:lnTo>
                <a:lnTo>
                  <a:pt x="83007" y="214884"/>
                </a:lnTo>
                <a:lnTo>
                  <a:pt x="111074" y="177292"/>
                </a:lnTo>
                <a:lnTo>
                  <a:pt x="142570" y="142621"/>
                </a:lnTo>
                <a:lnTo>
                  <a:pt x="177241" y="111125"/>
                </a:lnTo>
                <a:lnTo>
                  <a:pt x="214833" y="83058"/>
                </a:lnTo>
                <a:lnTo>
                  <a:pt x="254838" y="58674"/>
                </a:lnTo>
                <a:lnTo>
                  <a:pt x="297383" y="38480"/>
                </a:lnTo>
                <a:lnTo>
                  <a:pt x="341960" y="21971"/>
                </a:lnTo>
                <a:lnTo>
                  <a:pt x="388696" y="10032"/>
                </a:lnTo>
                <a:lnTo>
                  <a:pt x="437083" y="2540"/>
                </a:lnTo>
                <a:lnTo>
                  <a:pt x="486613" y="0"/>
                </a:lnTo>
                <a:close/>
              </a:path>
            </a:pathLst>
          </a:custGeom>
          <a:noFill/>
          <a:ln w="38160">
            <a:solidFill>
              <a:srgbClr val="6bc5c3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3720600" y="77760"/>
            <a:ext cx="5327640" cy="67633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3" name="CustomShape 2"/>
          <p:cNvSpPr/>
          <p:nvPr/>
        </p:nvSpPr>
        <p:spPr>
          <a:xfrm>
            <a:off x="3701520" y="58680"/>
            <a:ext cx="5365800" cy="6798600"/>
          </a:xfrm>
          <a:custGeom>
            <a:avLst/>
            <a:gdLst/>
            <a:ahLst/>
            <a:rect l="l" t="t" r="r" b="b"/>
            <a:pathLst>
              <a:path w="5367020" h="6799580">
                <a:moveTo>
                  <a:pt x="5366892" y="6799213"/>
                </a:moveTo>
                <a:lnTo>
                  <a:pt x="5366892" y="0"/>
                </a:lnTo>
                <a:lnTo>
                  <a:pt x="0" y="0"/>
                </a:lnTo>
                <a:lnTo>
                  <a:pt x="0" y="6799213"/>
                </a:lnTo>
              </a:path>
            </a:pathLst>
          </a:custGeom>
          <a:noFill/>
          <a:ln w="38160">
            <a:solidFill>
              <a:srgbClr val="0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4" name="CustomShape 3"/>
          <p:cNvSpPr/>
          <p:nvPr/>
        </p:nvSpPr>
        <p:spPr>
          <a:xfrm>
            <a:off x="161640" y="877320"/>
            <a:ext cx="4157640" cy="3046320"/>
          </a:xfrm>
          <a:custGeom>
            <a:avLst/>
            <a:gdLst/>
            <a:ahLst/>
            <a:rect l="l" t="t" r="r" b="b"/>
            <a:pathLst>
              <a:path w="4158615" h="3047365">
                <a:moveTo>
                  <a:pt x="0" y="3046983"/>
                </a:moveTo>
                <a:lnTo>
                  <a:pt x="4158234" y="3046983"/>
                </a:lnTo>
                <a:lnTo>
                  <a:pt x="4158234" y="0"/>
                </a:lnTo>
                <a:lnTo>
                  <a:pt x="0" y="0"/>
                </a:lnTo>
                <a:lnTo>
                  <a:pt x="0" y="304698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CustomShape 4"/>
          <p:cNvSpPr/>
          <p:nvPr/>
        </p:nvSpPr>
        <p:spPr>
          <a:xfrm>
            <a:off x="161640" y="877320"/>
            <a:ext cx="4157640" cy="3046320"/>
          </a:xfrm>
          <a:custGeom>
            <a:avLst/>
            <a:gdLst/>
            <a:ahLst/>
            <a:rect l="l" t="t" r="r" b="b"/>
            <a:pathLst>
              <a:path w="4158615" h="3047365">
                <a:moveTo>
                  <a:pt x="0" y="3046983"/>
                </a:moveTo>
                <a:lnTo>
                  <a:pt x="4158234" y="3046983"/>
                </a:lnTo>
                <a:lnTo>
                  <a:pt x="4158234" y="0"/>
                </a:lnTo>
                <a:lnTo>
                  <a:pt x="0" y="0"/>
                </a:lnTo>
                <a:lnTo>
                  <a:pt x="0" y="3046983"/>
                </a:lnTo>
                <a:close/>
              </a:path>
            </a:pathLst>
          </a:custGeom>
          <a:noFill/>
          <a:ln w="38160">
            <a:solidFill>
              <a:srgbClr val="0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6" name="CustomShape 5"/>
          <p:cNvSpPr/>
          <p:nvPr/>
        </p:nvSpPr>
        <p:spPr>
          <a:xfrm>
            <a:off x="266400" y="902880"/>
            <a:ext cx="3945600" cy="2938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339840" algn="ctr">
              <a:lnSpc>
                <a:spcPct val="100000"/>
              </a:lnSpc>
              <a:spcBef>
                <a:spcPts val="99"/>
              </a:spcBef>
            </a:pPr>
            <a:r>
              <a:rPr b="1" lang="ru-RU" sz="2400" spc="-1" strike="noStrike">
                <a:solidFill>
                  <a:srgbClr val="008080"/>
                </a:solidFill>
                <a:latin typeface="Arial"/>
                <a:ea typeface="DejaVu Sans"/>
              </a:rPr>
              <a:t>В </a:t>
            </a:r>
            <a:r>
              <a:rPr b="1" lang="ru-RU" sz="2400" spc="-21" strike="noStrike">
                <a:solidFill>
                  <a:srgbClr val="008080"/>
                </a:solidFill>
                <a:latin typeface="Arial"/>
                <a:ea typeface="DejaVu Sans"/>
              </a:rPr>
              <a:t>новом </a:t>
            </a:r>
            <a:r>
              <a:rPr b="1" lang="ru-RU" sz="2400" spc="-12" strike="noStrike">
                <a:solidFill>
                  <a:srgbClr val="008080"/>
                </a:solidFill>
                <a:latin typeface="Arial"/>
                <a:ea typeface="DejaVu Sans"/>
              </a:rPr>
              <a:t>задании </a:t>
            </a:r>
            <a:r>
              <a:rPr b="1" lang="ru-RU" sz="2400" spc="-1" strike="noStrike">
                <a:solidFill>
                  <a:srgbClr val="008080"/>
                </a:solidFill>
                <a:latin typeface="Arial"/>
                <a:ea typeface="DejaVu Sans"/>
              </a:rPr>
              <a:t>№</a:t>
            </a:r>
            <a:r>
              <a:rPr b="1" lang="ru-RU" sz="2400" spc="-66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400" spc="-1" strike="noStrike">
                <a:solidFill>
                  <a:srgbClr val="008080"/>
                </a:solidFill>
                <a:latin typeface="Arial"/>
                <a:ea typeface="DejaVu Sans"/>
              </a:rPr>
              <a:t>4  </a:t>
            </a:r>
            <a:r>
              <a:rPr b="1" lang="ru-RU" sz="2400" spc="-7" strike="noStrike">
                <a:solidFill>
                  <a:srgbClr val="008080"/>
                </a:solidFill>
                <a:latin typeface="Arial"/>
                <a:ea typeface="DejaVu Sans"/>
              </a:rPr>
              <a:t>ученик</a:t>
            </a:r>
            <a:r>
              <a:rPr b="1" lang="ru-RU" sz="2400" spc="-7" strike="noStrike">
                <a:solidFill>
                  <a:srgbClr val="008080"/>
                </a:solidFill>
                <a:latin typeface="Arial"/>
                <a:ea typeface="DejaVu Sans"/>
              </a:rPr>
              <a:t>	</a:t>
            </a:r>
            <a:r>
              <a:rPr b="1" lang="ru-RU" sz="2400" spc="-12" strike="noStrike">
                <a:solidFill>
                  <a:srgbClr val="008080"/>
                </a:solidFill>
                <a:latin typeface="Arial"/>
                <a:ea typeface="DejaVu Sans"/>
              </a:rPr>
              <a:t>объясняет</a:t>
            </a:r>
            <a:endParaRPr b="0" lang="ru-RU" sz="2400" spc="-1" strike="noStrike">
              <a:latin typeface="Arial"/>
            </a:endParaRPr>
          </a:p>
          <a:p>
            <a:pPr marL="253440" algn="ctr">
              <a:lnSpc>
                <a:spcPct val="100000"/>
              </a:lnSpc>
            </a:pPr>
            <a:r>
              <a:rPr b="1" lang="ru-RU" sz="2400" spc="-12" strike="noStrike">
                <a:solidFill>
                  <a:srgbClr val="008080"/>
                </a:solidFill>
                <a:latin typeface="Arial"/>
                <a:ea typeface="DejaVu Sans"/>
              </a:rPr>
              <a:t>физические </a:t>
            </a:r>
            <a:r>
              <a:rPr b="1" lang="ru-RU" sz="2400" spc="-15" strike="noStrike">
                <a:solidFill>
                  <a:srgbClr val="008080"/>
                </a:solidFill>
                <a:latin typeface="Arial"/>
                <a:ea typeface="DejaVu Sans"/>
              </a:rPr>
              <a:t>явления</a:t>
            </a:r>
            <a:r>
              <a:rPr b="1" lang="ru-RU" sz="2400" spc="-7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400" spc="-1" strike="noStrike">
                <a:solidFill>
                  <a:srgbClr val="008080"/>
                </a:solidFill>
                <a:latin typeface="Arial"/>
                <a:ea typeface="DejaVu Sans"/>
              </a:rPr>
              <a:t>и </a:t>
            </a:r>
            <a:r>
              <a:rPr b="1" lang="ru-RU" sz="2400" spc="-12" strike="noStrike">
                <a:solidFill>
                  <a:srgbClr val="008080"/>
                </a:solidFill>
                <a:latin typeface="Arial"/>
                <a:ea typeface="DejaVu Sans"/>
              </a:rPr>
              <a:t>процессы.</a:t>
            </a:r>
            <a:endParaRPr b="0" lang="ru-RU" sz="2400" spc="-1" strike="noStrike">
              <a:latin typeface="Arial"/>
            </a:endParaRPr>
          </a:p>
          <a:p>
            <a:pPr marL="12240" indent="1440" algn="ctr">
              <a:lnSpc>
                <a:spcPct val="100000"/>
              </a:lnSpc>
            </a:pPr>
            <a:r>
              <a:rPr b="1" lang="ru-RU" sz="2400" spc="-26" strike="noStrike">
                <a:solidFill>
                  <a:srgbClr val="008080"/>
                </a:solidFill>
                <a:latin typeface="Arial"/>
                <a:ea typeface="DejaVu Sans"/>
              </a:rPr>
              <a:t>Необходимо </a:t>
            </a:r>
            <a:r>
              <a:rPr b="1" lang="ru-RU" sz="2400" spc="-15" strike="noStrike">
                <a:solidFill>
                  <a:srgbClr val="008080"/>
                </a:solidFill>
                <a:latin typeface="Arial"/>
                <a:ea typeface="DejaVu Sans"/>
              </a:rPr>
              <a:t>дополнить  текст </a:t>
            </a:r>
            <a:r>
              <a:rPr b="1" lang="ru-RU" sz="2400" spc="-1" strike="noStrike">
                <a:solidFill>
                  <a:srgbClr val="008080"/>
                </a:solidFill>
                <a:latin typeface="Arial"/>
                <a:ea typeface="DejaVu Sans"/>
              </a:rPr>
              <a:t>с </a:t>
            </a:r>
            <a:r>
              <a:rPr b="1" lang="ru-RU" sz="2400" spc="-15" strike="noStrike">
                <a:solidFill>
                  <a:srgbClr val="008080"/>
                </a:solidFill>
                <a:latin typeface="Arial"/>
                <a:ea typeface="DejaVu Sans"/>
              </a:rPr>
              <a:t>пропусками  предложенными словами  </a:t>
            </a:r>
            <a:r>
              <a:rPr b="1" lang="ru-RU" sz="2400" spc="-21" strike="noStrike">
                <a:solidFill>
                  <a:srgbClr val="008080"/>
                </a:solidFill>
                <a:latin typeface="Arial"/>
                <a:ea typeface="DejaVu Sans"/>
              </a:rPr>
              <a:t>(словосочетаниями)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57" name="CustomShape 6"/>
          <p:cNvSpPr/>
          <p:nvPr/>
        </p:nvSpPr>
        <p:spPr>
          <a:xfrm>
            <a:off x="1056240" y="4160880"/>
            <a:ext cx="1226160" cy="122616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8" name="CustomShape 7"/>
          <p:cNvSpPr/>
          <p:nvPr/>
        </p:nvSpPr>
        <p:spPr>
          <a:xfrm>
            <a:off x="1037160" y="4141800"/>
            <a:ext cx="1265040" cy="1265040"/>
          </a:xfrm>
          <a:custGeom>
            <a:avLst/>
            <a:gdLst/>
            <a:ahLst/>
            <a:rect l="l" t="t" r="r" b="b"/>
            <a:pathLst>
              <a:path w="1266189" h="1266189">
                <a:moveTo>
                  <a:pt x="633095" y="0"/>
                </a:moveTo>
                <a:lnTo>
                  <a:pt x="697610" y="3301"/>
                </a:lnTo>
                <a:lnTo>
                  <a:pt x="760348" y="12700"/>
                </a:lnTo>
                <a:lnTo>
                  <a:pt x="820928" y="28701"/>
                </a:lnTo>
                <a:lnTo>
                  <a:pt x="878966" y="49911"/>
                </a:lnTo>
                <a:lnTo>
                  <a:pt x="934592" y="76453"/>
                </a:lnTo>
                <a:lnTo>
                  <a:pt x="986663" y="108076"/>
                </a:lnTo>
                <a:lnTo>
                  <a:pt x="1035304" y="144399"/>
                </a:lnTo>
                <a:lnTo>
                  <a:pt x="1080261" y="185293"/>
                </a:lnTo>
                <a:lnTo>
                  <a:pt x="1121283" y="230377"/>
                </a:lnTo>
                <a:lnTo>
                  <a:pt x="1157605" y="279019"/>
                </a:lnTo>
                <a:lnTo>
                  <a:pt x="1189228" y="331469"/>
                </a:lnTo>
                <a:lnTo>
                  <a:pt x="1215771" y="386714"/>
                </a:lnTo>
                <a:lnTo>
                  <a:pt x="1236980" y="444753"/>
                </a:lnTo>
                <a:lnTo>
                  <a:pt x="1252982" y="505332"/>
                </a:lnTo>
                <a:lnTo>
                  <a:pt x="1262380" y="568451"/>
                </a:lnTo>
                <a:lnTo>
                  <a:pt x="1265682" y="632968"/>
                </a:lnTo>
                <a:lnTo>
                  <a:pt x="1262380" y="697611"/>
                </a:lnTo>
                <a:lnTo>
                  <a:pt x="1252982" y="760349"/>
                </a:lnTo>
                <a:lnTo>
                  <a:pt x="1236980" y="820927"/>
                </a:lnTo>
                <a:lnTo>
                  <a:pt x="1215771" y="878967"/>
                </a:lnTo>
                <a:lnTo>
                  <a:pt x="1189228" y="934593"/>
                </a:lnTo>
                <a:lnTo>
                  <a:pt x="1157605" y="986536"/>
                </a:lnTo>
                <a:lnTo>
                  <a:pt x="1121283" y="1035303"/>
                </a:lnTo>
                <a:lnTo>
                  <a:pt x="1080261" y="1080262"/>
                </a:lnTo>
                <a:lnTo>
                  <a:pt x="1035304" y="1121156"/>
                </a:lnTo>
                <a:lnTo>
                  <a:pt x="986663" y="1157605"/>
                </a:lnTo>
                <a:lnTo>
                  <a:pt x="934592" y="1189101"/>
                </a:lnTo>
                <a:lnTo>
                  <a:pt x="878966" y="1215770"/>
                </a:lnTo>
                <a:lnTo>
                  <a:pt x="820928" y="1236980"/>
                </a:lnTo>
                <a:lnTo>
                  <a:pt x="760348" y="1252982"/>
                </a:lnTo>
                <a:lnTo>
                  <a:pt x="697610" y="1262380"/>
                </a:lnTo>
                <a:lnTo>
                  <a:pt x="633095" y="1265682"/>
                </a:lnTo>
                <a:lnTo>
                  <a:pt x="568452" y="1262380"/>
                </a:lnTo>
                <a:lnTo>
                  <a:pt x="505332" y="1252982"/>
                </a:lnTo>
                <a:lnTo>
                  <a:pt x="444753" y="1236980"/>
                </a:lnTo>
                <a:lnTo>
                  <a:pt x="386715" y="1215770"/>
                </a:lnTo>
                <a:lnTo>
                  <a:pt x="331469" y="1189101"/>
                </a:lnTo>
                <a:lnTo>
                  <a:pt x="279146" y="1157605"/>
                </a:lnTo>
                <a:lnTo>
                  <a:pt x="230378" y="1121156"/>
                </a:lnTo>
                <a:lnTo>
                  <a:pt x="185369" y="1080262"/>
                </a:lnTo>
                <a:lnTo>
                  <a:pt x="144462" y="1035303"/>
                </a:lnTo>
                <a:lnTo>
                  <a:pt x="108038" y="986536"/>
                </a:lnTo>
                <a:lnTo>
                  <a:pt x="76517" y="934593"/>
                </a:lnTo>
                <a:lnTo>
                  <a:pt x="49910" y="878967"/>
                </a:lnTo>
                <a:lnTo>
                  <a:pt x="28663" y="820927"/>
                </a:lnTo>
                <a:lnTo>
                  <a:pt x="12700" y="760349"/>
                </a:lnTo>
                <a:lnTo>
                  <a:pt x="3276" y="697611"/>
                </a:lnTo>
                <a:lnTo>
                  <a:pt x="0" y="632968"/>
                </a:lnTo>
                <a:lnTo>
                  <a:pt x="3276" y="568451"/>
                </a:lnTo>
                <a:lnTo>
                  <a:pt x="12687" y="505332"/>
                </a:lnTo>
                <a:lnTo>
                  <a:pt x="28663" y="444753"/>
                </a:lnTo>
                <a:lnTo>
                  <a:pt x="49923" y="386714"/>
                </a:lnTo>
                <a:lnTo>
                  <a:pt x="76517" y="331469"/>
                </a:lnTo>
                <a:lnTo>
                  <a:pt x="108026" y="279019"/>
                </a:lnTo>
                <a:lnTo>
                  <a:pt x="144462" y="230377"/>
                </a:lnTo>
                <a:lnTo>
                  <a:pt x="185369" y="185293"/>
                </a:lnTo>
                <a:lnTo>
                  <a:pt x="230378" y="144399"/>
                </a:lnTo>
                <a:lnTo>
                  <a:pt x="279146" y="107950"/>
                </a:lnTo>
                <a:lnTo>
                  <a:pt x="331469" y="76453"/>
                </a:lnTo>
                <a:lnTo>
                  <a:pt x="386715" y="49911"/>
                </a:lnTo>
                <a:lnTo>
                  <a:pt x="444753" y="28701"/>
                </a:lnTo>
                <a:lnTo>
                  <a:pt x="505332" y="12700"/>
                </a:lnTo>
                <a:lnTo>
                  <a:pt x="568452" y="3301"/>
                </a:lnTo>
                <a:lnTo>
                  <a:pt x="633095" y="0"/>
                </a:lnTo>
                <a:close/>
              </a:path>
            </a:pathLst>
          </a:custGeom>
          <a:noFill/>
          <a:ln w="38160">
            <a:solidFill>
              <a:srgbClr val="6bc5c3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0" y="360"/>
            <a:ext cx="9142920" cy="685692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0" name="CustomShape 2"/>
          <p:cNvSpPr/>
          <p:nvPr/>
        </p:nvSpPr>
        <p:spPr>
          <a:xfrm>
            <a:off x="354960" y="235080"/>
            <a:ext cx="4450680" cy="452016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1" name="CustomShape 3"/>
          <p:cNvSpPr/>
          <p:nvPr/>
        </p:nvSpPr>
        <p:spPr>
          <a:xfrm>
            <a:off x="354960" y="232920"/>
            <a:ext cx="4451040" cy="4522680"/>
          </a:xfrm>
          <a:custGeom>
            <a:avLst/>
            <a:gdLst/>
            <a:ahLst/>
            <a:rect l="l" t="t" r="r" b="b"/>
            <a:pathLst>
              <a:path w="4451985" h="4523740">
                <a:moveTo>
                  <a:pt x="0" y="2225802"/>
                </a:moveTo>
                <a:lnTo>
                  <a:pt x="515" y="2177402"/>
                </a:lnTo>
                <a:lnTo>
                  <a:pt x="2056" y="2129254"/>
                </a:lnTo>
                <a:lnTo>
                  <a:pt x="4611" y="2081369"/>
                </a:lnTo>
                <a:lnTo>
                  <a:pt x="8170" y="2033757"/>
                </a:lnTo>
                <a:lnTo>
                  <a:pt x="12723" y="1986428"/>
                </a:lnTo>
                <a:lnTo>
                  <a:pt x="18258" y="1939394"/>
                </a:lnTo>
                <a:lnTo>
                  <a:pt x="24766" y="1892663"/>
                </a:lnTo>
                <a:lnTo>
                  <a:pt x="32236" y="1846248"/>
                </a:lnTo>
                <a:lnTo>
                  <a:pt x="40658" y="1800157"/>
                </a:lnTo>
                <a:lnTo>
                  <a:pt x="50021" y="1754402"/>
                </a:lnTo>
                <a:lnTo>
                  <a:pt x="60315" y="1708994"/>
                </a:lnTo>
                <a:lnTo>
                  <a:pt x="71530" y="1663942"/>
                </a:lnTo>
                <a:lnTo>
                  <a:pt x="83654" y="1619257"/>
                </a:lnTo>
                <a:lnTo>
                  <a:pt x="96678" y="1574949"/>
                </a:lnTo>
                <a:lnTo>
                  <a:pt x="110591" y="1531029"/>
                </a:lnTo>
                <a:lnTo>
                  <a:pt x="125382" y="1487508"/>
                </a:lnTo>
                <a:lnTo>
                  <a:pt x="141042" y="1444395"/>
                </a:lnTo>
                <a:lnTo>
                  <a:pt x="157559" y="1401701"/>
                </a:lnTo>
                <a:lnTo>
                  <a:pt x="174924" y="1359437"/>
                </a:lnTo>
                <a:lnTo>
                  <a:pt x="193126" y="1317613"/>
                </a:lnTo>
                <a:lnTo>
                  <a:pt x="212154" y="1276240"/>
                </a:lnTo>
                <a:lnTo>
                  <a:pt x="231998" y="1235328"/>
                </a:lnTo>
                <a:lnTo>
                  <a:pt x="252647" y="1194887"/>
                </a:lnTo>
                <a:lnTo>
                  <a:pt x="274092" y="1154927"/>
                </a:lnTo>
                <a:lnTo>
                  <a:pt x="296321" y="1115460"/>
                </a:lnTo>
                <a:lnTo>
                  <a:pt x="319324" y="1076496"/>
                </a:lnTo>
                <a:lnTo>
                  <a:pt x="343091" y="1038045"/>
                </a:lnTo>
                <a:lnTo>
                  <a:pt x="367612" y="1000118"/>
                </a:lnTo>
                <a:lnTo>
                  <a:pt x="392875" y="962724"/>
                </a:lnTo>
                <a:lnTo>
                  <a:pt x="418871" y="925875"/>
                </a:lnTo>
                <a:lnTo>
                  <a:pt x="445588" y="889581"/>
                </a:lnTo>
                <a:lnTo>
                  <a:pt x="473018" y="853853"/>
                </a:lnTo>
                <a:lnTo>
                  <a:pt x="501148" y="818700"/>
                </a:lnTo>
                <a:lnTo>
                  <a:pt x="529969" y="784133"/>
                </a:lnTo>
                <a:lnTo>
                  <a:pt x="559470" y="750163"/>
                </a:lnTo>
                <a:lnTo>
                  <a:pt x="589641" y="716801"/>
                </a:lnTo>
                <a:lnTo>
                  <a:pt x="620472" y="684055"/>
                </a:lnTo>
                <a:lnTo>
                  <a:pt x="651951" y="651938"/>
                </a:lnTo>
                <a:lnTo>
                  <a:pt x="684069" y="620459"/>
                </a:lnTo>
                <a:lnTo>
                  <a:pt x="716814" y="589630"/>
                </a:lnTo>
                <a:lnTo>
                  <a:pt x="750178" y="559459"/>
                </a:lnTo>
                <a:lnTo>
                  <a:pt x="784148" y="529958"/>
                </a:lnTo>
                <a:lnTo>
                  <a:pt x="818715" y="501138"/>
                </a:lnTo>
                <a:lnTo>
                  <a:pt x="853868" y="473008"/>
                </a:lnTo>
                <a:lnTo>
                  <a:pt x="889597" y="445579"/>
                </a:lnTo>
                <a:lnTo>
                  <a:pt x="925892" y="418862"/>
                </a:lnTo>
                <a:lnTo>
                  <a:pt x="962741" y="392867"/>
                </a:lnTo>
                <a:lnTo>
                  <a:pt x="1000135" y="367604"/>
                </a:lnTo>
                <a:lnTo>
                  <a:pt x="1038063" y="343084"/>
                </a:lnTo>
                <a:lnTo>
                  <a:pt x="1076515" y="319317"/>
                </a:lnTo>
                <a:lnTo>
                  <a:pt x="1115479" y="296314"/>
                </a:lnTo>
                <a:lnTo>
                  <a:pt x="1154947" y="274086"/>
                </a:lnTo>
                <a:lnTo>
                  <a:pt x="1194906" y="252641"/>
                </a:lnTo>
                <a:lnTo>
                  <a:pt x="1235348" y="231992"/>
                </a:lnTo>
                <a:lnTo>
                  <a:pt x="1276261" y="212149"/>
                </a:lnTo>
                <a:lnTo>
                  <a:pt x="1317634" y="193121"/>
                </a:lnTo>
                <a:lnTo>
                  <a:pt x="1359459" y="174920"/>
                </a:lnTo>
                <a:lnTo>
                  <a:pt x="1401723" y="157556"/>
                </a:lnTo>
                <a:lnTo>
                  <a:pt x="1444417" y="141039"/>
                </a:lnTo>
                <a:lnTo>
                  <a:pt x="1487530" y="125379"/>
                </a:lnTo>
                <a:lnTo>
                  <a:pt x="1531052" y="110588"/>
                </a:lnTo>
                <a:lnTo>
                  <a:pt x="1574972" y="96676"/>
                </a:lnTo>
                <a:lnTo>
                  <a:pt x="1619280" y="83652"/>
                </a:lnTo>
                <a:lnTo>
                  <a:pt x="1663965" y="71528"/>
                </a:lnTo>
                <a:lnTo>
                  <a:pt x="1709018" y="60314"/>
                </a:lnTo>
                <a:lnTo>
                  <a:pt x="1754427" y="50020"/>
                </a:lnTo>
                <a:lnTo>
                  <a:pt x="1800182" y="40657"/>
                </a:lnTo>
                <a:lnTo>
                  <a:pt x="1846272" y="32235"/>
                </a:lnTo>
                <a:lnTo>
                  <a:pt x="1892688" y="24765"/>
                </a:lnTo>
                <a:lnTo>
                  <a:pt x="1939419" y="18258"/>
                </a:lnTo>
                <a:lnTo>
                  <a:pt x="1986453" y="12722"/>
                </a:lnTo>
                <a:lnTo>
                  <a:pt x="2033782" y="8170"/>
                </a:lnTo>
                <a:lnTo>
                  <a:pt x="2081394" y="4611"/>
                </a:lnTo>
                <a:lnTo>
                  <a:pt x="2129279" y="2056"/>
                </a:lnTo>
                <a:lnTo>
                  <a:pt x="2177427" y="515"/>
                </a:lnTo>
                <a:lnTo>
                  <a:pt x="2225827" y="0"/>
                </a:lnTo>
                <a:lnTo>
                  <a:pt x="2274232" y="515"/>
                </a:lnTo>
                <a:lnTo>
                  <a:pt x="2322384" y="2056"/>
                </a:lnTo>
                <a:lnTo>
                  <a:pt x="2370274" y="4611"/>
                </a:lnTo>
                <a:lnTo>
                  <a:pt x="2417890" y="8170"/>
                </a:lnTo>
                <a:lnTo>
                  <a:pt x="2465224" y="12722"/>
                </a:lnTo>
                <a:lnTo>
                  <a:pt x="2512263" y="18258"/>
                </a:lnTo>
                <a:lnTo>
                  <a:pt x="2558997" y="24765"/>
                </a:lnTo>
                <a:lnTo>
                  <a:pt x="2605417" y="32235"/>
                </a:lnTo>
                <a:lnTo>
                  <a:pt x="2651511" y="40657"/>
                </a:lnTo>
                <a:lnTo>
                  <a:pt x="2697270" y="50020"/>
                </a:lnTo>
                <a:lnTo>
                  <a:pt x="2742682" y="60314"/>
                </a:lnTo>
                <a:lnTo>
                  <a:pt x="2787738" y="71528"/>
                </a:lnTo>
                <a:lnTo>
                  <a:pt x="2832426" y="83652"/>
                </a:lnTo>
                <a:lnTo>
                  <a:pt x="2876737" y="96676"/>
                </a:lnTo>
                <a:lnTo>
                  <a:pt x="2920661" y="110588"/>
                </a:lnTo>
                <a:lnTo>
                  <a:pt x="2964185" y="125379"/>
                </a:lnTo>
                <a:lnTo>
                  <a:pt x="3007301" y="141039"/>
                </a:lnTo>
                <a:lnTo>
                  <a:pt x="3049998" y="157556"/>
                </a:lnTo>
                <a:lnTo>
                  <a:pt x="3092265" y="174920"/>
                </a:lnTo>
                <a:lnTo>
                  <a:pt x="3134091" y="193121"/>
                </a:lnTo>
                <a:lnTo>
                  <a:pt x="3175467" y="212149"/>
                </a:lnTo>
                <a:lnTo>
                  <a:pt x="3216382" y="231992"/>
                </a:lnTo>
                <a:lnTo>
                  <a:pt x="3256826" y="252641"/>
                </a:lnTo>
                <a:lnTo>
                  <a:pt x="3296787" y="274086"/>
                </a:lnTo>
                <a:lnTo>
                  <a:pt x="3336257" y="296314"/>
                </a:lnTo>
                <a:lnTo>
                  <a:pt x="3375223" y="319317"/>
                </a:lnTo>
                <a:lnTo>
                  <a:pt x="3413676" y="343084"/>
                </a:lnTo>
                <a:lnTo>
                  <a:pt x="3451606" y="367604"/>
                </a:lnTo>
                <a:lnTo>
                  <a:pt x="3489001" y="392867"/>
                </a:lnTo>
                <a:lnTo>
                  <a:pt x="3525852" y="418862"/>
                </a:lnTo>
                <a:lnTo>
                  <a:pt x="3562148" y="445579"/>
                </a:lnTo>
                <a:lnTo>
                  <a:pt x="3597878" y="473008"/>
                </a:lnTo>
                <a:lnTo>
                  <a:pt x="3633033" y="501138"/>
                </a:lnTo>
                <a:lnTo>
                  <a:pt x="3667601" y="529958"/>
                </a:lnTo>
                <a:lnTo>
                  <a:pt x="3701572" y="559459"/>
                </a:lnTo>
                <a:lnTo>
                  <a:pt x="3734936" y="589630"/>
                </a:lnTo>
                <a:lnTo>
                  <a:pt x="3767683" y="620459"/>
                </a:lnTo>
                <a:lnTo>
                  <a:pt x="3799801" y="651938"/>
                </a:lnTo>
                <a:lnTo>
                  <a:pt x="3831281" y="684055"/>
                </a:lnTo>
                <a:lnTo>
                  <a:pt x="3862112" y="716801"/>
                </a:lnTo>
                <a:lnTo>
                  <a:pt x="3892284" y="750163"/>
                </a:lnTo>
                <a:lnTo>
                  <a:pt x="3921786" y="784133"/>
                </a:lnTo>
                <a:lnTo>
                  <a:pt x="3950607" y="818700"/>
                </a:lnTo>
                <a:lnTo>
                  <a:pt x="3978738" y="853853"/>
                </a:lnTo>
                <a:lnTo>
                  <a:pt x="4006168" y="889581"/>
                </a:lnTo>
                <a:lnTo>
                  <a:pt x="4032886" y="925875"/>
                </a:lnTo>
                <a:lnTo>
                  <a:pt x="4058882" y="962724"/>
                </a:lnTo>
                <a:lnTo>
                  <a:pt x="4084145" y="1000118"/>
                </a:lnTo>
                <a:lnTo>
                  <a:pt x="4108666" y="1038045"/>
                </a:lnTo>
                <a:lnTo>
                  <a:pt x="4132433" y="1076496"/>
                </a:lnTo>
                <a:lnTo>
                  <a:pt x="4155437" y="1115460"/>
                </a:lnTo>
                <a:lnTo>
                  <a:pt x="4177666" y="1154927"/>
                </a:lnTo>
                <a:lnTo>
                  <a:pt x="4199110" y="1194887"/>
                </a:lnTo>
                <a:lnTo>
                  <a:pt x="4219760" y="1235328"/>
                </a:lnTo>
                <a:lnTo>
                  <a:pt x="4239604" y="1276240"/>
                </a:lnTo>
                <a:lnTo>
                  <a:pt x="4258632" y="1317613"/>
                </a:lnTo>
                <a:lnTo>
                  <a:pt x="4276833" y="1359437"/>
                </a:lnTo>
                <a:lnTo>
                  <a:pt x="4294198" y="1401701"/>
                </a:lnTo>
                <a:lnTo>
                  <a:pt x="4310715" y="1444395"/>
                </a:lnTo>
                <a:lnTo>
                  <a:pt x="4326375" y="1487508"/>
                </a:lnTo>
                <a:lnTo>
                  <a:pt x="4341166" y="1531029"/>
                </a:lnTo>
                <a:lnTo>
                  <a:pt x="4355079" y="1574949"/>
                </a:lnTo>
                <a:lnTo>
                  <a:pt x="4368103" y="1619257"/>
                </a:lnTo>
                <a:lnTo>
                  <a:pt x="4380227" y="1663942"/>
                </a:lnTo>
                <a:lnTo>
                  <a:pt x="4391441" y="1708994"/>
                </a:lnTo>
                <a:lnTo>
                  <a:pt x="4401735" y="1754402"/>
                </a:lnTo>
                <a:lnTo>
                  <a:pt x="4411098" y="1800157"/>
                </a:lnTo>
                <a:lnTo>
                  <a:pt x="4419520" y="1846248"/>
                </a:lnTo>
                <a:lnTo>
                  <a:pt x="4426990" y="1892663"/>
                </a:lnTo>
                <a:lnTo>
                  <a:pt x="4433498" y="1939394"/>
                </a:lnTo>
                <a:lnTo>
                  <a:pt x="4439033" y="1986428"/>
                </a:lnTo>
                <a:lnTo>
                  <a:pt x="4443586" y="2033757"/>
                </a:lnTo>
                <a:lnTo>
                  <a:pt x="4447144" y="2081369"/>
                </a:lnTo>
                <a:lnTo>
                  <a:pt x="4449699" y="2129254"/>
                </a:lnTo>
                <a:lnTo>
                  <a:pt x="4451240" y="2177402"/>
                </a:lnTo>
                <a:lnTo>
                  <a:pt x="4451756" y="2225802"/>
                </a:lnTo>
                <a:lnTo>
                  <a:pt x="4451756" y="2297429"/>
                </a:lnTo>
                <a:lnTo>
                  <a:pt x="4451240" y="2345834"/>
                </a:lnTo>
                <a:lnTo>
                  <a:pt x="4449699" y="2393987"/>
                </a:lnTo>
                <a:lnTo>
                  <a:pt x="4447144" y="2441876"/>
                </a:lnTo>
                <a:lnTo>
                  <a:pt x="4443586" y="2489493"/>
                </a:lnTo>
                <a:lnTo>
                  <a:pt x="4439033" y="2536826"/>
                </a:lnTo>
                <a:lnTo>
                  <a:pt x="4433498" y="2583865"/>
                </a:lnTo>
                <a:lnTo>
                  <a:pt x="4426990" y="2630600"/>
                </a:lnTo>
                <a:lnTo>
                  <a:pt x="4419520" y="2677019"/>
                </a:lnTo>
                <a:lnTo>
                  <a:pt x="4411098" y="2723114"/>
                </a:lnTo>
                <a:lnTo>
                  <a:pt x="4401735" y="2768872"/>
                </a:lnTo>
                <a:lnTo>
                  <a:pt x="4391441" y="2814285"/>
                </a:lnTo>
                <a:lnTo>
                  <a:pt x="4380227" y="2859340"/>
                </a:lnTo>
                <a:lnTo>
                  <a:pt x="4368103" y="2904029"/>
                </a:lnTo>
                <a:lnTo>
                  <a:pt x="4355079" y="2948340"/>
                </a:lnTo>
                <a:lnTo>
                  <a:pt x="4341166" y="2992263"/>
                </a:lnTo>
                <a:lnTo>
                  <a:pt x="4326375" y="3035788"/>
                </a:lnTo>
                <a:lnTo>
                  <a:pt x="4310715" y="3078904"/>
                </a:lnTo>
                <a:lnTo>
                  <a:pt x="4294198" y="3121600"/>
                </a:lnTo>
                <a:lnTo>
                  <a:pt x="4276833" y="3163867"/>
                </a:lnTo>
                <a:lnTo>
                  <a:pt x="4258632" y="3205694"/>
                </a:lnTo>
                <a:lnTo>
                  <a:pt x="4239604" y="3247070"/>
                </a:lnTo>
                <a:lnTo>
                  <a:pt x="4219760" y="3287985"/>
                </a:lnTo>
                <a:lnTo>
                  <a:pt x="4199110" y="3328428"/>
                </a:lnTo>
                <a:lnTo>
                  <a:pt x="4177666" y="3368390"/>
                </a:lnTo>
                <a:lnTo>
                  <a:pt x="4155437" y="3407859"/>
                </a:lnTo>
                <a:lnTo>
                  <a:pt x="4132433" y="3446826"/>
                </a:lnTo>
                <a:lnTo>
                  <a:pt x="4108666" y="3485279"/>
                </a:lnTo>
                <a:lnTo>
                  <a:pt x="4084145" y="3523208"/>
                </a:lnTo>
                <a:lnTo>
                  <a:pt x="4058882" y="3560604"/>
                </a:lnTo>
                <a:lnTo>
                  <a:pt x="4032886" y="3597455"/>
                </a:lnTo>
                <a:lnTo>
                  <a:pt x="4006168" y="3633750"/>
                </a:lnTo>
                <a:lnTo>
                  <a:pt x="3978738" y="3669481"/>
                </a:lnTo>
                <a:lnTo>
                  <a:pt x="3950607" y="3704635"/>
                </a:lnTo>
                <a:lnTo>
                  <a:pt x="3921786" y="3739203"/>
                </a:lnTo>
                <a:lnTo>
                  <a:pt x="3892284" y="3773175"/>
                </a:lnTo>
                <a:lnTo>
                  <a:pt x="3862112" y="3806539"/>
                </a:lnTo>
                <a:lnTo>
                  <a:pt x="3831281" y="3839286"/>
                </a:lnTo>
                <a:lnTo>
                  <a:pt x="3799801" y="3871404"/>
                </a:lnTo>
                <a:lnTo>
                  <a:pt x="3767683" y="3902884"/>
                </a:lnTo>
                <a:lnTo>
                  <a:pt x="3734936" y="3933715"/>
                </a:lnTo>
                <a:lnTo>
                  <a:pt x="3701572" y="3963887"/>
                </a:lnTo>
                <a:lnTo>
                  <a:pt x="3667601" y="3993388"/>
                </a:lnTo>
                <a:lnTo>
                  <a:pt x="3633033" y="4022210"/>
                </a:lnTo>
                <a:lnTo>
                  <a:pt x="3597878" y="4050341"/>
                </a:lnTo>
                <a:lnTo>
                  <a:pt x="3562148" y="4077770"/>
                </a:lnTo>
                <a:lnTo>
                  <a:pt x="3525852" y="4104488"/>
                </a:lnTo>
                <a:lnTo>
                  <a:pt x="3489001" y="4130484"/>
                </a:lnTo>
                <a:lnTo>
                  <a:pt x="3451606" y="4155748"/>
                </a:lnTo>
                <a:lnTo>
                  <a:pt x="3413676" y="4180268"/>
                </a:lnTo>
                <a:lnTo>
                  <a:pt x="3375223" y="4204036"/>
                </a:lnTo>
                <a:lnTo>
                  <a:pt x="3336257" y="4227039"/>
                </a:lnTo>
                <a:lnTo>
                  <a:pt x="3296787" y="4249268"/>
                </a:lnTo>
                <a:lnTo>
                  <a:pt x="3256826" y="4270713"/>
                </a:lnTo>
                <a:lnTo>
                  <a:pt x="3216382" y="4291363"/>
                </a:lnTo>
                <a:lnTo>
                  <a:pt x="3175467" y="4311206"/>
                </a:lnTo>
                <a:lnTo>
                  <a:pt x="3134091" y="4330234"/>
                </a:lnTo>
                <a:lnTo>
                  <a:pt x="3092265" y="4348436"/>
                </a:lnTo>
                <a:lnTo>
                  <a:pt x="3049998" y="4365800"/>
                </a:lnTo>
                <a:lnTo>
                  <a:pt x="3007301" y="4382318"/>
                </a:lnTo>
                <a:lnTo>
                  <a:pt x="2964185" y="4397977"/>
                </a:lnTo>
                <a:lnTo>
                  <a:pt x="2920661" y="4412769"/>
                </a:lnTo>
                <a:lnTo>
                  <a:pt x="2876737" y="4426682"/>
                </a:lnTo>
                <a:lnTo>
                  <a:pt x="2832426" y="4439705"/>
                </a:lnTo>
                <a:lnTo>
                  <a:pt x="2787738" y="4451829"/>
                </a:lnTo>
                <a:lnTo>
                  <a:pt x="2742682" y="4463044"/>
                </a:lnTo>
                <a:lnTo>
                  <a:pt x="2697270" y="4473338"/>
                </a:lnTo>
                <a:lnTo>
                  <a:pt x="2651511" y="4482701"/>
                </a:lnTo>
                <a:lnTo>
                  <a:pt x="2605417" y="4491122"/>
                </a:lnTo>
                <a:lnTo>
                  <a:pt x="2558997" y="4498592"/>
                </a:lnTo>
                <a:lnTo>
                  <a:pt x="2512263" y="4505100"/>
                </a:lnTo>
                <a:lnTo>
                  <a:pt x="2465224" y="4510636"/>
                </a:lnTo>
                <a:lnTo>
                  <a:pt x="2417890" y="4515188"/>
                </a:lnTo>
                <a:lnTo>
                  <a:pt x="2370274" y="4518747"/>
                </a:lnTo>
                <a:lnTo>
                  <a:pt x="2322384" y="4521302"/>
                </a:lnTo>
                <a:lnTo>
                  <a:pt x="2274232" y="4522843"/>
                </a:lnTo>
                <a:lnTo>
                  <a:pt x="2225827" y="4523358"/>
                </a:lnTo>
                <a:lnTo>
                  <a:pt x="2177427" y="4522843"/>
                </a:lnTo>
                <a:lnTo>
                  <a:pt x="2129279" y="4521302"/>
                </a:lnTo>
                <a:lnTo>
                  <a:pt x="2081394" y="4518747"/>
                </a:lnTo>
                <a:lnTo>
                  <a:pt x="2033782" y="4515188"/>
                </a:lnTo>
                <a:lnTo>
                  <a:pt x="1986453" y="4510636"/>
                </a:lnTo>
                <a:lnTo>
                  <a:pt x="1939419" y="4505100"/>
                </a:lnTo>
                <a:lnTo>
                  <a:pt x="1892688" y="4498592"/>
                </a:lnTo>
                <a:lnTo>
                  <a:pt x="1846272" y="4491122"/>
                </a:lnTo>
                <a:lnTo>
                  <a:pt x="1800182" y="4482701"/>
                </a:lnTo>
                <a:lnTo>
                  <a:pt x="1754427" y="4473338"/>
                </a:lnTo>
                <a:lnTo>
                  <a:pt x="1709018" y="4463044"/>
                </a:lnTo>
                <a:lnTo>
                  <a:pt x="1663965" y="4451829"/>
                </a:lnTo>
                <a:lnTo>
                  <a:pt x="1619280" y="4439705"/>
                </a:lnTo>
                <a:lnTo>
                  <a:pt x="1574972" y="4426682"/>
                </a:lnTo>
                <a:lnTo>
                  <a:pt x="1531052" y="4412769"/>
                </a:lnTo>
                <a:lnTo>
                  <a:pt x="1487530" y="4397977"/>
                </a:lnTo>
                <a:lnTo>
                  <a:pt x="1444417" y="4382318"/>
                </a:lnTo>
                <a:lnTo>
                  <a:pt x="1401723" y="4365800"/>
                </a:lnTo>
                <a:lnTo>
                  <a:pt x="1359459" y="4348436"/>
                </a:lnTo>
                <a:lnTo>
                  <a:pt x="1317634" y="4330234"/>
                </a:lnTo>
                <a:lnTo>
                  <a:pt x="1276261" y="4311206"/>
                </a:lnTo>
                <a:lnTo>
                  <a:pt x="1235348" y="4291363"/>
                </a:lnTo>
                <a:lnTo>
                  <a:pt x="1194906" y="4270713"/>
                </a:lnTo>
                <a:lnTo>
                  <a:pt x="1154947" y="4249268"/>
                </a:lnTo>
                <a:lnTo>
                  <a:pt x="1115479" y="4227039"/>
                </a:lnTo>
                <a:lnTo>
                  <a:pt x="1076515" y="4204036"/>
                </a:lnTo>
                <a:lnTo>
                  <a:pt x="1038063" y="4180268"/>
                </a:lnTo>
                <a:lnTo>
                  <a:pt x="1000135" y="4155748"/>
                </a:lnTo>
                <a:lnTo>
                  <a:pt x="962741" y="4130484"/>
                </a:lnTo>
                <a:lnTo>
                  <a:pt x="925892" y="4104488"/>
                </a:lnTo>
                <a:lnTo>
                  <a:pt x="889597" y="4077770"/>
                </a:lnTo>
                <a:lnTo>
                  <a:pt x="853868" y="4050341"/>
                </a:lnTo>
                <a:lnTo>
                  <a:pt x="818715" y="4022210"/>
                </a:lnTo>
                <a:lnTo>
                  <a:pt x="784148" y="3993388"/>
                </a:lnTo>
                <a:lnTo>
                  <a:pt x="750178" y="3963887"/>
                </a:lnTo>
                <a:lnTo>
                  <a:pt x="716814" y="3933715"/>
                </a:lnTo>
                <a:lnTo>
                  <a:pt x="684069" y="3902884"/>
                </a:lnTo>
                <a:lnTo>
                  <a:pt x="651951" y="3871404"/>
                </a:lnTo>
                <a:lnTo>
                  <a:pt x="620472" y="3839286"/>
                </a:lnTo>
                <a:lnTo>
                  <a:pt x="589641" y="3806539"/>
                </a:lnTo>
                <a:lnTo>
                  <a:pt x="559470" y="3773175"/>
                </a:lnTo>
                <a:lnTo>
                  <a:pt x="529969" y="3739203"/>
                </a:lnTo>
                <a:lnTo>
                  <a:pt x="501148" y="3704635"/>
                </a:lnTo>
                <a:lnTo>
                  <a:pt x="473018" y="3669481"/>
                </a:lnTo>
                <a:lnTo>
                  <a:pt x="445588" y="3633750"/>
                </a:lnTo>
                <a:lnTo>
                  <a:pt x="418871" y="3597455"/>
                </a:lnTo>
                <a:lnTo>
                  <a:pt x="392875" y="3560604"/>
                </a:lnTo>
                <a:lnTo>
                  <a:pt x="367612" y="3523208"/>
                </a:lnTo>
                <a:lnTo>
                  <a:pt x="343091" y="3485279"/>
                </a:lnTo>
                <a:lnTo>
                  <a:pt x="319324" y="3446826"/>
                </a:lnTo>
                <a:lnTo>
                  <a:pt x="296321" y="3407859"/>
                </a:lnTo>
                <a:lnTo>
                  <a:pt x="274092" y="3368390"/>
                </a:lnTo>
                <a:lnTo>
                  <a:pt x="252647" y="3328428"/>
                </a:lnTo>
                <a:lnTo>
                  <a:pt x="231998" y="3287985"/>
                </a:lnTo>
                <a:lnTo>
                  <a:pt x="212154" y="3247070"/>
                </a:lnTo>
                <a:lnTo>
                  <a:pt x="193126" y="3205694"/>
                </a:lnTo>
                <a:lnTo>
                  <a:pt x="174924" y="3163867"/>
                </a:lnTo>
                <a:lnTo>
                  <a:pt x="157559" y="3121600"/>
                </a:lnTo>
                <a:lnTo>
                  <a:pt x="141042" y="3078904"/>
                </a:lnTo>
                <a:lnTo>
                  <a:pt x="125382" y="3035788"/>
                </a:lnTo>
                <a:lnTo>
                  <a:pt x="110591" y="2992263"/>
                </a:lnTo>
                <a:lnTo>
                  <a:pt x="96678" y="2948340"/>
                </a:lnTo>
                <a:lnTo>
                  <a:pt x="83654" y="2904029"/>
                </a:lnTo>
                <a:lnTo>
                  <a:pt x="71530" y="2859340"/>
                </a:lnTo>
                <a:lnTo>
                  <a:pt x="60315" y="2814285"/>
                </a:lnTo>
                <a:lnTo>
                  <a:pt x="50021" y="2768872"/>
                </a:lnTo>
                <a:lnTo>
                  <a:pt x="40658" y="2723114"/>
                </a:lnTo>
                <a:lnTo>
                  <a:pt x="32236" y="2677019"/>
                </a:lnTo>
                <a:lnTo>
                  <a:pt x="24766" y="2630600"/>
                </a:lnTo>
                <a:lnTo>
                  <a:pt x="18258" y="2583865"/>
                </a:lnTo>
                <a:lnTo>
                  <a:pt x="12723" y="2536826"/>
                </a:lnTo>
                <a:lnTo>
                  <a:pt x="8170" y="2489493"/>
                </a:lnTo>
                <a:lnTo>
                  <a:pt x="4611" y="2441876"/>
                </a:lnTo>
                <a:lnTo>
                  <a:pt x="2056" y="2393987"/>
                </a:lnTo>
                <a:lnTo>
                  <a:pt x="515" y="2345834"/>
                </a:lnTo>
                <a:lnTo>
                  <a:pt x="0" y="2297429"/>
                </a:lnTo>
                <a:lnTo>
                  <a:pt x="0" y="2225802"/>
                </a:lnTo>
                <a:close/>
              </a:path>
            </a:pathLst>
          </a:custGeom>
          <a:noFill/>
          <a:ln w="38160">
            <a:solidFill>
              <a:srgbClr val="4bc9e8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2" name="CustomShape 4"/>
          <p:cNvSpPr/>
          <p:nvPr/>
        </p:nvSpPr>
        <p:spPr>
          <a:xfrm>
            <a:off x="940320" y="964080"/>
            <a:ext cx="3277440" cy="299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240" bIns="0">
            <a:spAutoFit/>
          </a:bodyPr>
          <a:p>
            <a:pPr marL="154440" algn="ctr">
              <a:lnSpc>
                <a:spcPct val="100000"/>
              </a:lnSpc>
              <a:spcBef>
                <a:spcPts val="96"/>
              </a:spcBef>
            </a:pPr>
            <a:r>
              <a:rPr b="1" lang="ru-RU" sz="2800" spc="-7" strike="noStrike">
                <a:solidFill>
                  <a:srgbClr val="008080"/>
                </a:solidFill>
                <a:latin typeface="Arial"/>
                <a:ea typeface="DejaVu Sans"/>
              </a:rPr>
              <a:t>Задания №</a:t>
            </a:r>
            <a:r>
              <a:rPr b="1" lang="ru-RU" sz="2800" spc="-60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800" spc="-1" strike="noStrike">
                <a:solidFill>
                  <a:srgbClr val="008080"/>
                </a:solidFill>
                <a:latin typeface="Arial"/>
                <a:ea typeface="DejaVu Sans"/>
              </a:rPr>
              <a:t>5–10,  </a:t>
            </a:r>
            <a:r>
              <a:rPr b="1" lang="ru-RU" sz="2800" spc="-32" strike="noStrike">
                <a:solidFill>
                  <a:srgbClr val="008080"/>
                </a:solidFill>
                <a:latin typeface="Arial"/>
                <a:ea typeface="DejaVu Sans"/>
              </a:rPr>
              <a:t>которые</a:t>
            </a:r>
            <a:r>
              <a:rPr b="1" lang="ru-RU" sz="2800" spc="7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800" spc="-7" strike="noStrike">
                <a:solidFill>
                  <a:srgbClr val="008080"/>
                </a:solidFill>
                <a:latin typeface="Arial"/>
                <a:ea typeface="DejaVu Sans"/>
              </a:rPr>
              <a:t>ранее</a:t>
            </a:r>
            <a:endParaRPr b="0" lang="ru-RU" sz="2800" spc="-1" strike="noStrike">
              <a:latin typeface="Arial"/>
            </a:endParaRPr>
          </a:p>
          <a:p>
            <a:pPr marL="134640" algn="ctr">
              <a:lnSpc>
                <a:spcPct val="100000"/>
              </a:lnSpc>
            </a:pPr>
            <a:r>
              <a:rPr b="1" lang="ru-RU" sz="2800" spc="-7" strike="noStrike">
                <a:solidFill>
                  <a:srgbClr val="008080"/>
                </a:solidFill>
                <a:latin typeface="Arial"/>
                <a:ea typeface="DejaVu Sans"/>
              </a:rPr>
              <a:t>были с</a:t>
            </a:r>
            <a:r>
              <a:rPr b="1" lang="ru-RU" sz="2800" spc="-86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800" spc="-12" strike="noStrike">
                <a:solidFill>
                  <a:srgbClr val="008080"/>
                </a:solidFill>
                <a:latin typeface="Arial"/>
                <a:ea typeface="DejaVu Sans"/>
              </a:rPr>
              <a:t>выбором  </a:t>
            </a:r>
            <a:r>
              <a:rPr b="1" lang="ru-RU" sz="2800" spc="-21" strike="noStrike">
                <a:solidFill>
                  <a:srgbClr val="008080"/>
                </a:solidFill>
                <a:latin typeface="Arial"/>
                <a:ea typeface="DejaVu Sans"/>
              </a:rPr>
              <a:t>одного верного  </a:t>
            </a:r>
            <a:r>
              <a:rPr b="1" lang="ru-RU" sz="2800" spc="-32" strike="noStrike">
                <a:solidFill>
                  <a:srgbClr val="008080"/>
                </a:solidFill>
                <a:latin typeface="Arial"/>
                <a:ea typeface="DejaVu Sans"/>
              </a:rPr>
              <a:t>ответа, </a:t>
            </a:r>
            <a:r>
              <a:rPr b="1" lang="ru-RU" sz="2800" spc="-7" strike="noStrike">
                <a:solidFill>
                  <a:srgbClr val="008080"/>
                </a:solidFill>
                <a:latin typeface="Arial"/>
                <a:ea typeface="DejaVu Sans"/>
              </a:rPr>
              <a:t>а</a:t>
            </a:r>
            <a:r>
              <a:rPr b="1" lang="ru-RU" sz="2800" spc="12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800" spc="-12" strike="noStrike">
                <a:solidFill>
                  <a:srgbClr val="008080"/>
                </a:solidFill>
                <a:latin typeface="Arial"/>
                <a:ea typeface="DejaVu Sans"/>
              </a:rPr>
              <a:t>теперь</a:t>
            </a:r>
            <a:endParaRPr b="0" lang="ru-RU" sz="2800" spc="-1" strike="noStrike">
              <a:latin typeface="Arial"/>
            </a:endParaRPr>
          </a:p>
          <a:p>
            <a:pPr marL="12600" algn="ctr">
              <a:lnSpc>
                <a:spcPct val="100000"/>
              </a:lnSpc>
              <a:spcBef>
                <a:spcPts val="6"/>
              </a:spcBef>
            </a:pPr>
            <a:r>
              <a:rPr b="1" lang="ru-RU" sz="2800" spc="-7" strike="noStrike">
                <a:solidFill>
                  <a:srgbClr val="008080"/>
                </a:solidFill>
                <a:latin typeface="Arial"/>
                <a:ea typeface="DejaVu Sans"/>
              </a:rPr>
              <a:t>с </a:t>
            </a:r>
            <a:r>
              <a:rPr b="1" lang="ru-RU" sz="2800" spc="-15" strike="noStrike">
                <a:solidFill>
                  <a:srgbClr val="008080"/>
                </a:solidFill>
                <a:latin typeface="Arial"/>
                <a:ea typeface="DejaVu Sans"/>
              </a:rPr>
              <a:t>кратким </a:t>
            </a:r>
            <a:r>
              <a:rPr b="1" lang="ru-RU" sz="2800" spc="-41" strike="noStrike">
                <a:solidFill>
                  <a:srgbClr val="008080"/>
                </a:solidFill>
                <a:latin typeface="Arial"/>
                <a:ea typeface="DejaVu Sans"/>
              </a:rPr>
              <a:t>ответом  </a:t>
            </a:r>
            <a:r>
              <a:rPr b="1" lang="ru-RU" sz="2800" spc="-7" strike="noStrike">
                <a:solidFill>
                  <a:srgbClr val="008080"/>
                </a:solidFill>
                <a:latin typeface="Arial"/>
                <a:ea typeface="DejaVu Sans"/>
              </a:rPr>
              <a:t>в виде</a:t>
            </a:r>
            <a:r>
              <a:rPr b="1" lang="ru-RU" sz="2800" spc="-1" strike="noStrike">
                <a:solidFill>
                  <a:srgbClr val="008080"/>
                </a:solidFill>
                <a:latin typeface="Arial"/>
                <a:ea typeface="DejaVu Sans"/>
              </a:rPr>
              <a:t> </a:t>
            </a:r>
            <a:r>
              <a:rPr b="1" lang="ru-RU" sz="2800" spc="-7" strike="noStrike">
                <a:solidFill>
                  <a:srgbClr val="008080"/>
                </a:solidFill>
                <a:latin typeface="Arial"/>
                <a:ea typeface="DejaVu Sans"/>
              </a:rPr>
              <a:t>числа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63" name="CustomShape 5"/>
          <p:cNvSpPr/>
          <p:nvPr/>
        </p:nvSpPr>
        <p:spPr>
          <a:xfrm>
            <a:off x="5114880" y="2971800"/>
            <a:ext cx="3439080" cy="388512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3663720" y="4227840"/>
            <a:ext cx="4749120" cy="161388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5" name="CustomShape 2"/>
          <p:cNvSpPr/>
          <p:nvPr/>
        </p:nvSpPr>
        <p:spPr>
          <a:xfrm>
            <a:off x="3663720" y="4227840"/>
            <a:ext cx="4749480" cy="1614240"/>
          </a:xfrm>
          <a:custGeom>
            <a:avLst/>
            <a:gdLst/>
            <a:ahLst/>
            <a:rect l="l" t="t" r="r" b="b"/>
            <a:pathLst>
              <a:path w="4750434" h="1615439">
                <a:moveTo>
                  <a:pt x="0" y="807466"/>
                </a:moveTo>
                <a:lnTo>
                  <a:pt x="1370" y="760026"/>
                </a:lnTo>
                <a:lnTo>
                  <a:pt x="5433" y="713308"/>
                </a:lnTo>
                <a:lnTo>
                  <a:pt x="12110" y="667387"/>
                </a:lnTo>
                <a:lnTo>
                  <a:pt x="21328" y="622338"/>
                </a:lnTo>
                <a:lnTo>
                  <a:pt x="33010" y="578238"/>
                </a:lnTo>
                <a:lnTo>
                  <a:pt x="47080" y="535162"/>
                </a:lnTo>
                <a:lnTo>
                  <a:pt x="63462" y="493186"/>
                </a:lnTo>
                <a:lnTo>
                  <a:pt x="82081" y="452386"/>
                </a:lnTo>
                <a:lnTo>
                  <a:pt x="102861" y="412838"/>
                </a:lnTo>
                <a:lnTo>
                  <a:pt x="125726" y="374617"/>
                </a:lnTo>
                <a:lnTo>
                  <a:pt x="150600" y="337799"/>
                </a:lnTo>
                <a:lnTo>
                  <a:pt x="177408" y="302459"/>
                </a:lnTo>
                <a:lnTo>
                  <a:pt x="206073" y="268675"/>
                </a:lnTo>
                <a:lnTo>
                  <a:pt x="236521" y="236521"/>
                </a:lnTo>
                <a:lnTo>
                  <a:pt x="268675" y="206073"/>
                </a:lnTo>
                <a:lnTo>
                  <a:pt x="302459" y="177408"/>
                </a:lnTo>
                <a:lnTo>
                  <a:pt x="337799" y="150600"/>
                </a:lnTo>
                <a:lnTo>
                  <a:pt x="374617" y="125726"/>
                </a:lnTo>
                <a:lnTo>
                  <a:pt x="412838" y="102861"/>
                </a:lnTo>
                <a:lnTo>
                  <a:pt x="452386" y="82081"/>
                </a:lnTo>
                <a:lnTo>
                  <a:pt x="493186" y="63462"/>
                </a:lnTo>
                <a:lnTo>
                  <a:pt x="535162" y="47080"/>
                </a:lnTo>
                <a:lnTo>
                  <a:pt x="578238" y="33010"/>
                </a:lnTo>
                <a:lnTo>
                  <a:pt x="622338" y="21328"/>
                </a:lnTo>
                <a:lnTo>
                  <a:pt x="667387" y="12110"/>
                </a:lnTo>
                <a:lnTo>
                  <a:pt x="713308" y="5433"/>
                </a:lnTo>
                <a:lnTo>
                  <a:pt x="760026" y="1370"/>
                </a:lnTo>
                <a:lnTo>
                  <a:pt x="807465" y="0"/>
                </a:lnTo>
                <a:lnTo>
                  <a:pt x="3942587" y="0"/>
                </a:lnTo>
                <a:lnTo>
                  <a:pt x="3990040" y="1370"/>
                </a:lnTo>
                <a:lnTo>
                  <a:pt x="4036769" y="5433"/>
                </a:lnTo>
                <a:lnTo>
                  <a:pt x="4082699" y="12110"/>
                </a:lnTo>
                <a:lnTo>
                  <a:pt x="4127755" y="21328"/>
                </a:lnTo>
                <a:lnTo>
                  <a:pt x="4171861" y="33010"/>
                </a:lnTo>
                <a:lnTo>
                  <a:pt x="4214941" y="47080"/>
                </a:lnTo>
                <a:lnTo>
                  <a:pt x="4256920" y="63462"/>
                </a:lnTo>
                <a:lnTo>
                  <a:pt x="4297722" y="82081"/>
                </a:lnTo>
                <a:lnTo>
                  <a:pt x="4337272" y="102861"/>
                </a:lnTo>
                <a:lnTo>
                  <a:pt x="4375493" y="125726"/>
                </a:lnTo>
                <a:lnTo>
                  <a:pt x="4412310" y="150600"/>
                </a:lnTo>
                <a:lnTo>
                  <a:pt x="4447647" y="177408"/>
                </a:lnTo>
                <a:lnTo>
                  <a:pt x="4481429" y="206073"/>
                </a:lnTo>
                <a:lnTo>
                  <a:pt x="4513580" y="236521"/>
                </a:lnTo>
                <a:lnTo>
                  <a:pt x="4544024" y="268675"/>
                </a:lnTo>
                <a:lnTo>
                  <a:pt x="4572685" y="302459"/>
                </a:lnTo>
                <a:lnTo>
                  <a:pt x="4599489" y="337799"/>
                </a:lnTo>
                <a:lnTo>
                  <a:pt x="4624359" y="374617"/>
                </a:lnTo>
                <a:lnTo>
                  <a:pt x="4647219" y="412838"/>
                </a:lnTo>
                <a:lnTo>
                  <a:pt x="4667994" y="452386"/>
                </a:lnTo>
                <a:lnTo>
                  <a:pt x="4686609" y="493186"/>
                </a:lnTo>
                <a:lnTo>
                  <a:pt x="4702987" y="535162"/>
                </a:lnTo>
                <a:lnTo>
                  <a:pt x="4717053" y="578238"/>
                </a:lnTo>
                <a:lnTo>
                  <a:pt x="4728732" y="622338"/>
                </a:lnTo>
                <a:lnTo>
                  <a:pt x="4737946" y="667387"/>
                </a:lnTo>
                <a:lnTo>
                  <a:pt x="4744622" y="713308"/>
                </a:lnTo>
                <a:lnTo>
                  <a:pt x="4748683" y="760026"/>
                </a:lnTo>
                <a:lnTo>
                  <a:pt x="4750054" y="807466"/>
                </a:lnTo>
                <a:lnTo>
                  <a:pt x="4748683" y="854918"/>
                </a:lnTo>
                <a:lnTo>
                  <a:pt x="4744622" y="901648"/>
                </a:lnTo>
                <a:lnTo>
                  <a:pt x="4737946" y="947580"/>
                </a:lnTo>
                <a:lnTo>
                  <a:pt x="4728732" y="992638"/>
                </a:lnTo>
                <a:lnTo>
                  <a:pt x="4717053" y="1036747"/>
                </a:lnTo>
                <a:lnTo>
                  <a:pt x="4702987" y="1079830"/>
                </a:lnTo>
                <a:lnTo>
                  <a:pt x="4686609" y="1121812"/>
                </a:lnTo>
                <a:lnTo>
                  <a:pt x="4667994" y="1162618"/>
                </a:lnTo>
                <a:lnTo>
                  <a:pt x="4647219" y="1202171"/>
                </a:lnTo>
                <a:lnTo>
                  <a:pt x="4624359" y="1240397"/>
                </a:lnTo>
                <a:lnTo>
                  <a:pt x="4599489" y="1277218"/>
                </a:lnTo>
                <a:lnTo>
                  <a:pt x="4572685" y="1312560"/>
                </a:lnTo>
                <a:lnTo>
                  <a:pt x="4544024" y="1346346"/>
                </a:lnTo>
                <a:lnTo>
                  <a:pt x="4513580" y="1378502"/>
                </a:lnTo>
                <a:lnTo>
                  <a:pt x="4481429" y="1408951"/>
                </a:lnTo>
                <a:lnTo>
                  <a:pt x="4447647" y="1437617"/>
                </a:lnTo>
                <a:lnTo>
                  <a:pt x="4412310" y="1464425"/>
                </a:lnTo>
                <a:lnTo>
                  <a:pt x="4375493" y="1489300"/>
                </a:lnTo>
                <a:lnTo>
                  <a:pt x="4337272" y="1512164"/>
                </a:lnTo>
                <a:lnTo>
                  <a:pt x="4297722" y="1532944"/>
                </a:lnTo>
                <a:lnTo>
                  <a:pt x="4256920" y="1551562"/>
                </a:lnTo>
                <a:lnTo>
                  <a:pt x="4214941" y="1567944"/>
                </a:lnTo>
                <a:lnTo>
                  <a:pt x="4171861" y="1582013"/>
                </a:lnTo>
                <a:lnTo>
                  <a:pt x="4127755" y="1593694"/>
                </a:lnTo>
                <a:lnTo>
                  <a:pt x="4082699" y="1602910"/>
                </a:lnTo>
                <a:lnTo>
                  <a:pt x="4036769" y="1609588"/>
                </a:lnTo>
                <a:lnTo>
                  <a:pt x="3990040" y="1613650"/>
                </a:lnTo>
                <a:lnTo>
                  <a:pt x="3942587" y="1615020"/>
                </a:lnTo>
                <a:lnTo>
                  <a:pt x="807465" y="1615008"/>
                </a:lnTo>
                <a:lnTo>
                  <a:pt x="760026" y="1613637"/>
                </a:lnTo>
                <a:lnTo>
                  <a:pt x="713308" y="1609575"/>
                </a:lnTo>
                <a:lnTo>
                  <a:pt x="667387" y="1602898"/>
                </a:lnTo>
                <a:lnTo>
                  <a:pt x="622338" y="1593682"/>
                </a:lnTo>
                <a:lnTo>
                  <a:pt x="578238" y="1582001"/>
                </a:lnTo>
                <a:lnTo>
                  <a:pt x="535162" y="1567932"/>
                </a:lnTo>
                <a:lnTo>
                  <a:pt x="493186" y="1551551"/>
                </a:lnTo>
                <a:lnTo>
                  <a:pt x="452386" y="1532934"/>
                </a:lnTo>
                <a:lnTo>
                  <a:pt x="412838" y="1512155"/>
                </a:lnTo>
                <a:lnTo>
                  <a:pt x="374617" y="1489291"/>
                </a:lnTo>
                <a:lnTo>
                  <a:pt x="337799" y="1464417"/>
                </a:lnTo>
                <a:lnTo>
                  <a:pt x="302459" y="1437609"/>
                </a:lnTo>
                <a:lnTo>
                  <a:pt x="268675" y="1408944"/>
                </a:lnTo>
                <a:lnTo>
                  <a:pt x="236521" y="1378496"/>
                </a:lnTo>
                <a:lnTo>
                  <a:pt x="206073" y="1346341"/>
                </a:lnTo>
                <a:lnTo>
                  <a:pt x="177408" y="1312555"/>
                </a:lnTo>
                <a:lnTo>
                  <a:pt x="150600" y="1277214"/>
                </a:lnTo>
                <a:lnTo>
                  <a:pt x="125726" y="1240393"/>
                </a:lnTo>
                <a:lnTo>
                  <a:pt x="102861" y="1202168"/>
                </a:lnTo>
                <a:lnTo>
                  <a:pt x="82081" y="1162616"/>
                </a:lnTo>
                <a:lnTo>
                  <a:pt x="63462" y="1121810"/>
                </a:lnTo>
                <a:lnTo>
                  <a:pt x="47080" y="1079828"/>
                </a:lnTo>
                <a:lnTo>
                  <a:pt x="33010" y="1036745"/>
                </a:lnTo>
                <a:lnTo>
                  <a:pt x="21328" y="992637"/>
                </a:lnTo>
                <a:lnTo>
                  <a:pt x="12110" y="947579"/>
                </a:lnTo>
                <a:lnTo>
                  <a:pt x="5433" y="901648"/>
                </a:lnTo>
                <a:lnTo>
                  <a:pt x="1370" y="854918"/>
                </a:lnTo>
                <a:lnTo>
                  <a:pt x="0" y="807466"/>
                </a:lnTo>
                <a:close/>
              </a:path>
            </a:pathLst>
          </a:custGeom>
          <a:noFill/>
          <a:ln w="38160">
            <a:solidFill>
              <a:srgbClr val="0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6" name="CustomShape 3"/>
          <p:cNvSpPr/>
          <p:nvPr/>
        </p:nvSpPr>
        <p:spPr>
          <a:xfrm>
            <a:off x="4623840" y="4076640"/>
            <a:ext cx="1962000" cy="78840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7" name="CustomShape 4"/>
          <p:cNvSpPr/>
          <p:nvPr/>
        </p:nvSpPr>
        <p:spPr>
          <a:xfrm>
            <a:off x="6117480" y="4037040"/>
            <a:ext cx="678600" cy="78840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8" name="CustomShape 5"/>
          <p:cNvSpPr/>
          <p:nvPr/>
        </p:nvSpPr>
        <p:spPr>
          <a:xfrm>
            <a:off x="6327720" y="4076640"/>
            <a:ext cx="681840" cy="78840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9" name="CustomShape 6"/>
          <p:cNvSpPr/>
          <p:nvPr/>
        </p:nvSpPr>
        <p:spPr>
          <a:xfrm>
            <a:off x="6540840" y="4037040"/>
            <a:ext cx="901080" cy="78840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0" name="CustomShape 7"/>
          <p:cNvSpPr/>
          <p:nvPr/>
        </p:nvSpPr>
        <p:spPr>
          <a:xfrm>
            <a:off x="6973920" y="4037040"/>
            <a:ext cx="684720" cy="78840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1" name="CustomShape 8"/>
          <p:cNvSpPr/>
          <p:nvPr/>
        </p:nvSpPr>
        <p:spPr>
          <a:xfrm>
            <a:off x="4200120" y="4503600"/>
            <a:ext cx="1748520" cy="788400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2" name="CustomShape 9"/>
          <p:cNvSpPr/>
          <p:nvPr/>
        </p:nvSpPr>
        <p:spPr>
          <a:xfrm>
            <a:off x="5480280" y="4463640"/>
            <a:ext cx="678600" cy="788400"/>
          </a:xfrm>
          <a:prstGeom prst="rect">
            <a:avLst/>
          </a:prstGeom>
          <a:blipFill rotWithShape="0">
            <a:blip r:embed="rId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3" name="CustomShape 10"/>
          <p:cNvSpPr/>
          <p:nvPr/>
        </p:nvSpPr>
        <p:spPr>
          <a:xfrm>
            <a:off x="5690520" y="4503600"/>
            <a:ext cx="2175120" cy="788400"/>
          </a:xfrm>
          <a:prstGeom prst="rect">
            <a:avLst/>
          </a:prstGeom>
          <a:blipFill rotWithShape="0">
            <a:blip r:embed="rId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4" name="CustomShape 11"/>
          <p:cNvSpPr/>
          <p:nvPr/>
        </p:nvSpPr>
        <p:spPr>
          <a:xfrm>
            <a:off x="7397640" y="4463640"/>
            <a:ext cx="677160" cy="788400"/>
          </a:xfrm>
          <a:prstGeom prst="rect">
            <a:avLst/>
          </a:prstGeom>
          <a:blipFill rotWithShape="0">
            <a:blip r:embed="rId1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5" name="CustomShape 12"/>
          <p:cNvSpPr/>
          <p:nvPr/>
        </p:nvSpPr>
        <p:spPr>
          <a:xfrm>
            <a:off x="4308480" y="4930200"/>
            <a:ext cx="2812320" cy="788400"/>
          </a:xfrm>
          <a:prstGeom prst="rect">
            <a:avLst/>
          </a:prstGeom>
          <a:blipFill rotWithShape="0">
            <a:blip r:embed="rId1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6" name="CustomShape 13"/>
          <p:cNvSpPr/>
          <p:nvPr/>
        </p:nvSpPr>
        <p:spPr>
          <a:xfrm>
            <a:off x="6652080" y="4890600"/>
            <a:ext cx="678600" cy="788400"/>
          </a:xfrm>
          <a:prstGeom prst="rect">
            <a:avLst/>
          </a:prstGeom>
          <a:blipFill rotWithShape="0">
            <a:blip r:embed="rId1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7" name="CustomShape 14"/>
          <p:cNvSpPr/>
          <p:nvPr/>
        </p:nvSpPr>
        <p:spPr>
          <a:xfrm>
            <a:off x="6862680" y="4930200"/>
            <a:ext cx="894960" cy="788400"/>
          </a:xfrm>
          <a:prstGeom prst="rect">
            <a:avLst/>
          </a:prstGeom>
          <a:blipFill rotWithShape="0">
            <a:blip r:embed="rId1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8" name="CustomShape 15"/>
          <p:cNvSpPr/>
          <p:nvPr/>
        </p:nvSpPr>
        <p:spPr>
          <a:xfrm>
            <a:off x="7289280" y="4890600"/>
            <a:ext cx="681840" cy="78840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9" name="CustomShape 16"/>
          <p:cNvSpPr/>
          <p:nvPr/>
        </p:nvSpPr>
        <p:spPr>
          <a:xfrm>
            <a:off x="4946760" y="5356800"/>
            <a:ext cx="2170800" cy="788400"/>
          </a:xfrm>
          <a:prstGeom prst="rect">
            <a:avLst/>
          </a:prstGeom>
          <a:blipFill rotWithShape="0">
            <a:blip r:embed="rId1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0" name="CustomShape 17"/>
          <p:cNvSpPr/>
          <p:nvPr/>
        </p:nvSpPr>
        <p:spPr>
          <a:xfrm>
            <a:off x="6649200" y="5317200"/>
            <a:ext cx="684720" cy="788400"/>
          </a:xfrm>
          <a:prstGeom prst="rect">
            <a:avLst/>
          </a:prstGeom>
          <a:blipFill rotWithShape="0">
            <a:blip r:embed="rId1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1" name="CustomShape 18"/>
          <p:cNvSpPr/>
          <p:nvPr/>
        </p:nvSpPr>
        <p:spPr>
          <a:xfrm>
            <a:off x="443520" y="3829320"/>
            <a:ext cx="3027600" cy="3027600"/>
          </a:xfrm>
          <a:prstGeom prst="rect">
            <a:avLst/>
          </a:prstGeom>
          <a:blipFill rotWithShape="0">
            <a:blip r:embed="rId1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2" name="CustomShape 19"/>
          <p:cNvSpPr/>
          <p:nvPr/>
        </p:nvSpPr>
        <p:spPr>
          <a:xfrm>
            <a:off x="482040" y="520200"/>
            <a:ext cx="8007840" cy="3308040"/>
          </a:xfrm>
          <a:prstGeom prst="rect">
            <a:avLst/>
          </a:prstGeom>
          <a:blipFill rotWithShape="0">
            <a:blip r:embed="rId1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3" name="CustomShape 20"/>
          <p:cNvSpPr/>
          <p:nvPr/>
        </p:nvSpPr>
        <p:spPr>
          <a:xfrm>
            <a:off x="453240" y="491760"/>
            <a:ext cx="8065440" cy="3365640"/>
          </a:xfrm>
          <a:custGeom>
            <a:avLst/>
            <a:gdLst/>
            <a:ahLst/>
            <a:rect l="l" t="t" r="r" b="b"/>
            <a:pathLst>
              <a:path w="8066405" h="3366770">
                <a:moveTo>
                  <a:pt x="0" y="3366261"/>
                </a:moveTo>
                <a:lnTo>
                  <a:pt x="8066024" y="3366261"/>
                </a:lnTo>
                <a:lnTo>
                  <a:pt x="8066024" y="0"/>
                </a:lnTo>
                <a:lnTo>
                  <a:pt x="0" y="0"/>
                </a:lnTo>
                <a:lnTo>
                  <a:pt x="0" y="3366261"/>
                </a:lnTo>
                <a:close/>
              </a:path>
            </a:pathLst>
          </a:custGeom>
          <a:noFill/>
          <a:ln w="57240">
            <a:solidFill>
              <a:srgbClr val="00808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Application>LibreOffice/6.2.5.2$Windows_X86_64 LibreOffice_project/1ec314fa52f458adc18c4f025c545a4e8b22c159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2019-10-28T17:56:07Z</dcterms:created>
  <dc:creator>user</dc:creator>
  <dc:description/>
  <dc:language>ru-RU</dc:language>
  <cp:lastModifiedBy/>
  <dcterms:modified xsi:type="dcterms:W3CDTF">2019-10-28T22:47:30Z</dcterms:modified>
  <cp:revision>3</cp:revision>
  <dc:subject/>
  <dc:title>Name of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reated">
    <vt:filetime>2019-09-11T00:00:00Z</vt:filetime>
  </property>
  <property fmtid="{D5CDD505-2E9C-101B-9397-08002B2CF9AE}" pid="4" name="Creator">
    <vt:lpwstr>Microsoft® PowerPoint® 2010</vt:lpwstr>
  </property>
  <property fmtid="{D5CDD505-2E9C-101B-9397-08002B2CF9AE}" pid="5" name="HyperlinksChanged">
    <vt:bool>0</vt:bool>
  </property>
  <property fmtid="{D5CDD505-2E9C-101B-9397-08002B2CF9AE}" pid="6" name="LastSaved">
    <vt:filetime>2019-10-28T00:00:00Z</vt:filetime>
  </property>
  <property fmtid="{D5CDD505-2E9C-101B-9397-08002B2CF9AE}" pid="7" name="LinksUpToDate">
    <vt:bool>0</vt:bool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</Properties>
</file>