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63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F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52A17-BAD2-4C77-A343-D89F12C1625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DED8-BE81-4B35-B576-A74559C3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1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1DED8-BE81-4B35-B576-A74559C39AE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02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5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5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3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8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4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5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9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EF28-EBC8-4B42-8A72-F795D6AA79A7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5209" y="2852936"/>
            <a:ext cx="8065986" cy="1470025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семинар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«Эффективность урока – стимул к успеху ученика и учителя» /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«Проектная деятельность по предмету»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3154" y="5517232"/>
            <a:ext cx="6400800" cy="62562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31.01.2020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1337802" y="724108"/>
            <a:ext cx="6400800" cy="62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РМО учителей физики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0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такое 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приём?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" y="1152397"/>
            <a:ext cx="1603953" cy="15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6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5940" y="2492896"/>
            <a:ext cx="7560840" cy="291318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Приём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 – это составная часть метода, разовое действие, шаг реализации метода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9112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02405"/>
            <a:ext cx="8229600" cy="3849291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Перечислите, какие бывают методы обучения? </a:t>
            </a:r>
            <a:endParaRPr lang="ru-RU" sz="44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Какие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из 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них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актуальны для урока по ФГОС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" y="1152397"/>
            <a:ext cx="1603953" cy="15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6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6085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Классификация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методов обучения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18415" algn="l"/>
                <a:tab pos="20447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Пассивные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когда учитель доминирует, а учащиеся — пассивны. Такие методы в рамках ФГОС признаны наименее эффективными, хотя используются на отдельных уроках обучающего типа. Самый распространенный прием пассивных методов — лекция.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18415" algn="l"/>
                <a:tab pos="20447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Активные (АМО).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Здесь учитель и ученик выступают как равноправные участники урока, взаимодействие происходит по вектору учитель = ученик.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Интерактивные (ИМО)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— наиболее эффективные методы, при которых ученики взаимодействуют не только с учителем, но и друг с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другом.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12024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54683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Технологическая карта 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" y="1152397"/>
            <a:ext cx="1603953" cy="15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7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88840"/>
            <a:ext cx="6696744" cy="388843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Технологическая карта урока по ФГОС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современная форма планирования педагогического взаимодействия между учителем и учениками, которая содержит перечень их действий по достижению целей обучения в последовательности, отображенной в этапах урока. Ее использование дает возможность оптимизировать процесс формирования и развития личности школьника на уроке.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27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196752"/>
            <a:ext cx="6624736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уроков для каждого типа урока по ФГОС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751754"/>
              </p:ext>
            </p:extLst>
          </p:nvPr>
        </p:nvGraphicFramePr>
        <p:xfrm>
          <a:off x="-1" y="1692275"/>
          <a:ext cx="9144001" cy="51431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1487"/>
                <a:gridCol w="2212321"/>
                <a:gridCol w="469704"/>
                <a:gridCol w="624312"/>
                <a:gridCol w="5206177"/>
              </a:tblGrid>
              <a:tr h="3255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урока по ФГОС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уроков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8F2A8"/>
                    </a:solidFill>
                  </a:tcPr>
                </a:tc>
              </a:tr>
              <a:tr h="10068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открытия нового знания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Письменные работы, устные опросы, викторина, смотр знаний, творческий отчет, защита проектов, рефератов, тестирование, конкурсы.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13474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рефлексии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Конкурс, конференция, экскурсия, консультация, урок-игра, диспут, обсуждение, обзорная лекция, беседа, урок-суд, урок-откровение, урок-совершенствование.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10068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общеметодологической направленности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Лекция, путешествие, инсценировка, экспедиция, проблемный урок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экскурсии,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беседа, конференция, мультимедиа-урок, игра, уроки смешанного типа.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836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развивающего контроля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Сочинение, практикум, диалог, ролевая игра, деловая игра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комбинированный урок.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3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196752"/>
            <a:ext cx="6624736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уроков для каждого типа урока по ФГОС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826731"/>
              </p:ext>
            </p:extLst>
          </p:nvPr>
        </p:nvGraphicFramePr>
        <p:xfrm>
          <a:off x="-5198" y="1618406"/>
          <a:ext cx="9144000" cy="5239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060"/>
                <a:gridCol w="2524517"/>
                <a:gridCol w="5903423"/>
              </a:tblGrid>
              <a:tr h="3919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урока по ФГОС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уроков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8F2A8"/>
                    </a:solidFill>
                  </a:tcPr>
                </a:tc>
              </a:tr>
              <a:tr h="12119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открытия нового знания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Лекция, путешествие, инсценировка, экспедиция, проблемный урок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экскурсия,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беседа, конференция, мультимедиа-урок, игра, уроки смешанного типа.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8019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рефлексии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Сочинение, практикум, диалог, ролевая игра, деловая игра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комбинированный урок.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16219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общеметодологической направленности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Конкурс, конференция, экскурсия, консультация, урок-игра, диспут, обсуждение, обзорная лекция, беседа, урок-суд, урок-откровение, урок-совершенствование.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12119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развивающего контроля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Письменные работы, устные опросы, викторина, смотр знаний, творческий отчет, защита проектов, рефератов, тестирование, конкурсы.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50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04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урока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441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88801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2492896"/>
            <a:ext cx="8424936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предмету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работы)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1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044875"/>
              </p:ext>
            </p:extLst>
          </p:nvPr>
        </p:nvGraphicFramePr>
        <p:xfrm>
          <a:off x="0" y="1124744"/>
          <a:ext cx="9180512" cy="55397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3652705"/>
                <a:gridCol w="3704318"/>
                <a:gridCol w="1823489"/>
              </a:tblGrid>
              <a:tr h="616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работы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Регламент </a:t>
                      </a:r>
                      <a:endParaRPr lang="ru-RU" sz="2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937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Открытый урок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Серкова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Светлана Геннадьевна,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Дубская школа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9.50-10.30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1113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Анализ урока 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группах.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Аукцион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Вопрос-ответ»</a:t>
                      </a:r>
                      <a:r>
                        <a:rPr lang="ru-RU" sz="22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10.30-11.10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850748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предмету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Круглый стол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опыта работы)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11.10-12.10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562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Обед 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12.10-12.30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113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-Подведение итогов работы РМО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Приём 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«Кубик </a:t>
                      </a:r>
                      <a:r>
                        <a:rPr lang="ru-RU" sz="2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Блума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12.30-13.00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693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08912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</a:t>
            </a:r>
            <a:br>
              <a:rPr lang="ru-RU" sz="8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 </a:t>
            </a:r>
            <a:r>
              <a:rPr lang="ru-RU" sz="8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sz="8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67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04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урока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28133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 (2-3 человека).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Вопрос-ответ» 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«Урок с позиции ФГОС.                          Какой он?»</a:t>
            </a: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4682168"/>
            <a:ext cx="2273729" cy="216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Перечислите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к современному уроку по 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" y="1152397"/>
            <a:ext cx="1603953" cy="15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09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17632" cy="3849291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современному уроку по ФГОС: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0129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должен быть личностно-ориентированный, носить индивидуальный характер.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0129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приоритете самостоятельная работа учеников, а не учителя.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0129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Осуществляется практический, деятельностный подход.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20129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урок направлен на развитие универсальных учебных действий (УУД).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учителя — помогать в освоении новых знаний и направлять учебный процесс.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295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Типы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уроков по ФГОС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" y="1152397"/>
            <a:ext cx="1603953" cy="15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5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17632" cy="384929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Типы уроков по ФГОС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зависимости от поставленных целей: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открытия новых знаний, обретения новых умений и навыков.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рефлексии.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систематизации знаний (общеметодологической направленности).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развивающего контроля.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0028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метод обучения?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" y="1152397"/>
            <a:ext cx="1603953" cy="15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1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397"/>
            <a:ext cx="8229600" cy="97133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«Вопрос-ответ» по теме «Урок с позиции ФГОС. Какой он?»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5940" y="2492896"/>
            <a:ext cx="7560840" cy="291318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способ совместной деятельности учителя и ученика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6665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66e152e3691ed9873eda12d7842dc582a252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620</Words>
  <Application>Microsoft Office PowerPoint</Application>
  <PresentationFormat>Экран (4:3)</PresentationFormat>
  <Paragraphs>122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Тема Office</vt:lpstr>
      <vt:lpstr>Методический семинар  «Эффективность урока – стимул к успеху ученика и учителя» / / «Проектная деятельность по предмету» </vt:lpstr>
      <vt:lpstr>План работы</vt:lpstr>
      <vt:lpstr>Анализ урока 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Аукцион «Вопрос-ответ» по теме «Урок с позиции ФГОС. Какой он?»</vt:lpstr>
      <vt:lpstr>Анализ урока </vt:lpstr>
      <vt:lpstr>Круглый стол </vt:lpstr>
      <vt:lpstr>Приём «Кубик Блума» </vt:lpstr>
    </vt:vector>
  </TitlesOfParts>
  <Company>presentation-creation.ru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Салатовая абстракция</dc:title>
  <dc:creator>obstinate</dc:creator>
  <dc:description>Шаблон презентации с сайта http://presentation-creation.ru/</dc:description>
  <cp:lastModifiedBy>1</cp:lastModifiedBy>
  <cp:revision>18</cp:revision>
  <dcterms:created xsi:type="dcterms:W3CDTF">2018-02-25T09:14:29Z</dcterms:created>
  <dcterms:modified xsi:type="dcterms:W3CDTF">2020-01-30T14:21:32Z</dcterms:modified>
</cp:coreProperties>
</file>