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0BF2-C9BD-4B7B-AE0B-90887AFC71EE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0701-0903-4BED-8236-7849610B4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0BF2-C9BD-4B7B-AE0B-90887AFC71EE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0701-0903-4BED-8236-7849610B4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0BF2-C9BD-4B7B-AE0B-90887AFC71EE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0701-0903-4BED-8236-7849610B4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0BF2-C9BD-4B7B-AE0B-90887AFC71EE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0701-0903-4BED-8236-7849610B4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0BF2-C9BD-4B7B-AE0B-90887AFC71EE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0701-0903-4BED-8236-7849610B4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0BF2-C9BD-4B7B-AE0B-90887AFC71EE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0701-0903-4BED-8236-7849610B4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0BF2-C9BD-4B7B-AE0B-90887AFC71EE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0701-0903-4BED-8236-7849610B4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0BF2-C9BD-4B7B-AE0B-90887AFC71EE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0701-0903-4BED-8236-7849610B4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0BF2-C9BD-4B7B-AE0B-90887AFC71EE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0701-0903-4BED-8236-7849610B4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0BF2-C9BD-4B7B-AE0B-90887AFC71EE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0701-0903-4BED-8236-7849610B4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0BF2-C9BD-4B7B-AE0B-90887AFC71EE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0701-0903-4BED-8236-7849610B4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E0BF2-C9BD-4B7B-AE0B-90887AFC71EE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00701-0903-4BED-8236-7849610B4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736"/>
            <a:ext cx="880107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Действия педагогов по повышению качества образования, обеспечивающие успешность обучающихся по русскому языку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4500570"/>
            <a:ext cx="5286380" cy="235743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Выполнила:</a:t>
            </a:r>
          </a:p>
          <a:p>
            <a:pPr algn="just">
              <a:buNone/>
            </a:pPr>
            <a:r>
              <a:rPr lang="ru-RU" dirty="0" smtClean="0"/>
              <a:t>Чусовитина А.П.</a:t>
            </a:r>
          </a:p>
          <a:p>
            <a:pPr algn="just">
              <a:buNone/>
            </a:pPr>
            <a:r>
              <a:rPr lang="ru-RU" dirty="0" smtClean="0"/>
              <a:t>у</a:t>
            </a:r>
            <a:r>
              <a:rPr lang="ru-RU" dirty="0" smtClean="0"/>
              <a:t>читель  начальных классов</a:t>
            </a:r>
          </a:p>
          <a:p>
            <a:pPr algn="just">
              <a:buNone/>
            </a:pPr>
            <a:r>
              <a:rPr lang="ru-RU" dirty="0" smtClean="0"/>
              <a:t>МОУ «</a:t>
            </a:r>
            <a:r>
              <a:rPr lang="ru-RU" dirty="0" err="1" smtClean="0"/>
              <a:t>Ницинская</a:t>
            </a:r>
            <a:r>
              <a:rPr lang="ru-RU" dirty="0" smtClean="0"/>
              <a:t> ООШ»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600200"/>
            <a:ext cx="5500694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Чарльз </a:t>
            </a:r>
            <a:r>
              <a:rPr lang="ru-RU" dirty="0" smtClean="0"/>
              <a:t>Дарвин считал, что выживает не самый сильный и не самый умный, а тот, кто лучше всех откликается на происходящие изменения. </a:t>
            </a:r>
            <a:endParaRPr lang="ru-RU" dirty="0"/>
          </a:p>
        </p:txBody>
      </p:sp>
      <p:pic>
        <p:nvPicPr>
          <p:cNvPr id="2050" name="Picture 2" descr="https://go4.imgsmail.ru/imgpreview?key=http%3A%2F%2Fupload.wikimedia.org%2Fwikipedia%2Fcommons%2Fthumb%2F3%2F3c%2FCharles_Darwin_01.jpg%2F274px-Charles_Darwin_01.jpg&amp;mb=wikipedia_preview_001&amp;w=1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714356"/>
            <a:ext cx="3117292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Язык не существует вне речи</a:t>
            </a:r>
            <a:r>
              <a:rPr lang="ru-RU" sz="4400" b="1" dirty="0" smtClean="0">
                <a:solidFill>
                  <a:srgbClr val="0070C0"/>
                </a:solidFill>
              </a:rPr>
              <a:t>.</a:t>
            </a:r>
            <a:r>
              <a:rPr lang="ru-RU" sz="4400" b="1" dirty="0" smtClean="0">
                <a:solidFill>
                  <a:srgbClr val="0070C0"/>
                </a:solidFill>
              </a:rPr>
              <a:t>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Речь не существует без языка </a:t>
            </a:r>
            <a:endParaRPr lang="ru-RU" sz="44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01072" cy="50006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Цель</a:t>
            </a:r>
            <a:r>
              <a:rPr lang="ru-RU" dirty="0" smtClean="0"/>
              <a:t> курса </a:t>
            </a:r>
            <a:r>
              <a:rPr lang="ru-RU" dirty="0" smtClean="0"/>
              <a:t>русского языка в начальной </a:t>
            </a:r>
            <a:r>
              <a:rPr lang="ru-RU" dirty="0" smtClean="0"/>
              <a:t>школе </a:t>
            </a:r>
            <a:r>
              <a:rPr lang="ru-RU" dirty="0" smtClean="0"/>
              <a:t>определяется как развитие личности ребенка на основе формирования учебной деятельности средствами предмета «русский язык».</a:t>
            </a:r>
            <a:br>
              <a:rPr lang="ru-RU" dirty="0" smtClean="0"/>
            </a:b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Качество образования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- </a:t>
            </a:r>
            <a:r>
              <a:rPr lang="ru-RU" dirty="0" smtClean="0"/>
              <a:t>это степень удовлетворенности ожиданий различных участников образовательного процесса: учащихся и их семей, администрации школы, остальных членов педагогического коллектива, внешних организаций, с которыми сотрудничает образовательное учреждение для достижения результата.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Направления: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858280" cy="4900634"/>
          </a:xfrm>
        </p:spPr>
        <p:txBody>
          <a:bodyPr>
            <a:normAutofit fontScale="70000" lnSpcReduction="20000"/>
          </a:bodyPr>
          <a:lstStyle/>
          <a:p>
            <a:r>
              <a:rPr lang="ru-RU" sz="3600" dirty="0" smtClean="0"/>
              <a:t>· совершенствование организации учебного процесса и повышение результатов обучения;</a:t>
            </a:r>
          </a:p>
          <a:p>
            <a:r>
              <a:rPr lang="ru-RU" sz="3600" dirty="0" smtClean="0"/>
              <a:t>· создание условий для повышения мотивации к обучению, саморазвитию, самостоятельности в принятии решений;</a:t>
            </a:r>
          </a:p>
          <a:p>
            <a:r>
              <a:rPr lang="ru-RU" sz="3600" dirty="0" smtClean="0"/>
              <a:t>· создание условий для удовлетворения образовательных потребностей ребенка;</a:t>
            </a:r>
          </a:p>
          <a:p>
            <a:r>
              <a:rPr lang="ru-RU" sz="3600" dirty="0" smtClean="0"/>
              <a:t>· совершенствование системы воспитательной работы как средства повышения качества образования;</a:t>
            </a:r>
          </a:p>
          <a:p>
            <a:r>
              <a:rPr lang="ru-RU" sz="3600" dirty="0" smtClean="0"/>
              <a:t>· обеспечение физического развития учащихся, использование </a:t>
            </a:r>
            <a:r>
              <a:rPr lang="ru-RU" sz="3600" dirty="0" err="1" smtClean="0"/>
              <a:t>здоровьесберегающих</a:t>
            </a:r>
            <a:r>
              <a:rPr lang="ru-RU" sz="3600" dirty="0" smtClean="0"/>
              <a:t> технологий;</a:t>
            </a:r>
          </a:p>
          <a:p>
            <a:r>
              <a:rPr lang="ru-RU" sz="3600" dirty="0" smtClean="0"/>
              <a:t>· совершенствование материально-технической базы школы.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Формы: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- использование нестандартных технологии на уроках (деловые, ролевые и интеллектуальные  игры, уроки путешествия);</a:t>
            </a:r>
          </a:p>
          <a:p>
            <a:r>
              <a:rPr lang="ru-RU" dirty="0" smtClean="0"/>
              <a:t>- создание ситуации успеха;</a:t>
            </a:r>
          </a:p>
          <a:p>
            <a:r>
              <a:rPr lang="ru-RU" dirty="0" smtClean="0"/>
              <a:t>- использование практической </a:t>
            </a:r>
            <a:r>
              <a:rPr lang="ru-RU" dirty="0" smtClean="0"/>
              <a:t>направленности;</a:t>
            </a:r>
            <a:endParaRPr lang="ru-RU" dirty="0" smtClean="0"/>
          </a:p>
          <a:p>
            <a:r>
              <a:rPr lang="ru-RU" dirty="0" smtClean="0"/>
              <a:t>- создание презентации;</a:t>
            </a:r>
          </a:p>
          <a:p>
            <a:r>
              <a:rPr lang="ru-RU" dirty="0" smtClean="0"/>
              <a:t>- оформление творческих работ обучающихся;</a:t>
            </a:r>
          </a:p>
          <a:p>
            <a:r>
              <a:rPr lang="ru-RU" dirty="0" smtClean="0"/>
              <a:t>- организация проектной и исследовательской работы;</a:t>
            </a:r>
          </a:p>
          <a:p>
            <a:r>
              <a:rPr lang="ru-RU" dirty="0" smtClean="0"/>
              <a:t>- организация олимпиад;</a:t>
            </a:r>
          </a:p>
          <a:p>
            <a:r>
              <a:rPr lang="ru-RU" dirty="0" smtClean="0"/>
              <a:t>- организация работы в парах, группах.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Формы работы на уроках русского языка в начальных классах: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«Минутки интересного».</a:t>
            </a:r>
          </a:p>
          <a:p>
            <a:r>
              <a:rPr lang="ru-RU" dirty="0" err="1" smtClean="0"/>
              <a:t>Лингвофизминутки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Урок ведёт ученик.</a:t>
            </a:r>
          </a:p>
          <a:p>
            <a:r>
              <a:rPr lang="ru-RU" dirty="0" smtClean="0"/>
              <a:t>Творческая работа (грамматическая сказка, сочинения - миниатюры).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Чтобы повысить качество образования нужно:</a:t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улучшить процессы преподавания и обучения;</a:t>
            </a:r>
          </a:p>
          <a:p>
            <a:r>
              <a:rPr lang="ru-RU" dirty="0" smtClean="0"/>
              <a:t>- использовать  разнообразные формы, методы и технологии и усовершенствовать их;</a:t>
            </a:r>
          </a:p>
          <a:p>
            <a:r>
              <a:rPr lang="ru-RU" dirty="0" smtClean="0"/>
              <a:t>- применять  информационно-коммуникативный подход в процессе обучения.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308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Действия педагогов по повышению качества образования, обеспечивающие успешность обучающихся по русскому языку </vt:lpstr>
      <vt:lpstr>Слайд 2</vt:lpstr>
      <vt:lpstr>Слайд 3</vt:lpstr>
      <vt:lpstr>Цель курса русского языка в начальной школе определяется как развитие личности ребенка на основе формирования учебной деятельности средствами предмета «русский язык». </vt:lpstr>
      <vt:lpstr>Качество образования</vt:lpstr>
      <vt:lpstr>Направления:</vt:lpstr>
      <vt:lpstr>Формы:</vt:lpstr>
      <vt:lpstr>Формы работы на уроках русского языка в начальных классах:</vt:lpstr>
      <vt:lpstr>Чтобы повысить качество образования нужно: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Lucky</dc:creator>
  <cp:lastModifiedBy>User</cp:lastModifiedBy>
  <cp:revision>12</cp:revision>
  <dcterms:created xsi:type="dcterms:W3CDTF">2015-03-27T15:17:32Z</dcterms:created>
  <dcterms:modified xsi:type="dcterms:W3CDTF">2019-10-31T11:28:08Z</dcterms:modified>
</cp:coreProperties>
</file>