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5"/>
  </p:notesMasterIdLst>
  <p:sldIdLst>
    <p:sldId id="262" r:id="rId2"/>
    <p:sldId id="282" r:id="rId3"/>
    <p:sldId id="283" r:id="rId4"/>
    <p:sldId id="284" r:id="rId5"/>
    <p:sldId id="285" r:id="rId6"/>
    <p:sldId id="286" r:id="rId7"/>
    <p:sldId id="287" r:id="rId8"/>
    <p:sldId id="288" r:id="rId9"/>
    <p:sldId id="289" r:id="rId10"/>
    <p:sldId id="290" r:id="rId11"/>
    <p:sldId id="291" r:id="rId12"/>
    <p:sldId id="292" r:id="rId13"/>
    <p:sldId id="293" r:id="rId14"/>
    <p:sldId id="294" r:id="rId15"/>
    <p:sldId id="295" r:id="rId16"/>
    <p:sldId id="296" r:id="rId17"/>
    <p:sldId id="297" r:id="rId18"/>
    <p:sldId id="298" r:id="rId19"/>
    <p:sldId id="299" r:id="rId20"/>
    <p:sldId id="300" r:id="rId21"/>
    <p:sldId id="301" r:id="rId22"/>
    <p:sldId id="302" r:id="rId23"/>
    <p:sldId id="303" r:id="rId24"/>
  </p:sldIdLst>
  <p:sldSz cx="9144000" cy="5143500" type="screen16x9"/>
  <p:notesSz cx="6858000" cy="91440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5A33"/>
    <a:srgbClr val="56460A"/>
    <a:srgbClr val="424B25"/>
    <a:srgbClr val="000000"/>
    <a:srgbClr val="4D4D4D"/>
    <a:srgbClr val="B92D14"/>
    <a:srgbClr val="35759D"/>
    <a:srgbClr val="35B19D"/>
    <a:srgbClr val="E8E8E8"/>
    <a:srgbClr val="1E1E2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16DA210-FB5B-4158-B5E0-FEB733F419BA}" styleName="Светлый стиль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D7AC3CCA-C797-4891-BE02-D94E43425B78}" styleName="Средний стиль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516" autoAdjust="0"/>
    <p:restoredTop sz="95652" autoAdjust="0"/>
  </p:normalViewPr>
  <p:slideViewPr>
    <p:cSldViewPr>
      <p:cViewPr>
        <p:scale>
          <a:sx n="70" d="100"/>
          <a:sy n="70" d="100"/>
        </p:scale>
        <p:origin x="-1284" y="-1134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4.wmf"/><Relationship Id="rId1" Type="http://schemas.openxmlformats.org/officeDocument/2006/relationships/image" Target="../media/image3.wmf"/></Relationships>
</file>

<file path=ppt/drawings/_rels/vmlDrawing10.vml.rels><?xml version="1.0" encoding="UTF-8" standalone="yes"?>
<Relationships xmlns="http://schemas.openxmlformats.org/package/2006/relationships"><Relationship Id="rId8" Type="http://schemas.openxmlformats.org/officeDocument/2006/relationships/image" Target="../media/image49.wmf"/><Relationship Id="rId3" Type="http://schemas.openxmlformats.org/officeDocument/2006/relationships/image" Target="../media/image29.wmf"/><Relationship Id="rId7" Type="http://schemas.openxmlformats.org/officeDocument/2006/relationships/image" Target="../media/image48.wmf"/><Relationship Id="rId12" Type="http://schemas.openxmlformats.org/officeDocument/2006/relationships/image" Target="../media/image54.wmf"/><Relationship Id="rId2" Type="http://schemas.openxmlformats.org/officeDocument/2006/relationships/image" Target="../media/image52.wmf"/><Relationship Id="rId1" Type="http://schemas.openxmlformats.org/officeDocument/2006/relationships/image" Target="../media/image47.wmf"/><Relationship Id="rId6" Type="http://schemas.openxmlformats.org/officeDocument/2006/relationships/image" Target="../media/image32.wmf"/><Relationship Id="rId11" Type="http://schemas.openxmlformats.org/officeDocument/2006/relationships/image" Target="../media/image53.wmf"/><Relationship Id="rId5" Type="http://schemas.openxmlformats.org/officeDocument/2006/relationships/image" Target="../media/image31.wmf"/><Relationship Id="rId10" Type="http://schemas.openxmlformats.org/officeDocument/2006/relationships/image" Target="../media/image51.wmf"/><Relationship Id="rId4" Type="http://schemas.openxmlformats.org/officeDocument/2006/relationships/image" Target="../media/image30.wmf"/><Relationship Id="rId9" Type="http://schemas.openxmlformats.org/officeDocument/2006/relationships/image" Target="../media/image50.wmf"/></Relationships>
</file>

<file path=ppt/drawings/_rels/vmlDrawing11.vml.rels><?xml version="1.0" encoding="UTF-8" standalone="yes"?>
<Relationships xmlns="http://schemas.openxmlformats.org/package/2006/relationships"><Relationship Id="rId8" Type="http://schemas.openxmlformats.org/officeDocument/2006/relationships/image" Target="../media/image58.wmf"/><Relationship Id="rId3" Type="http://schemas.openxmlformats.org/officeDocument/2006/relationships/image" Target="../media/image30.wmf"/><Relationship Id="rId7" Type="http://schemas.openxmlformats.org/officeDocument/2006/relationships/image" Target="../media/image57.wmf"/><Relationship Id="rId2" Type="http://schemas.openxmlformats.org/officeDocument/2006/relationships/image" Target="../media/image29.wmf"/><Relationship Id="rId1" Type="http://schemas.openxmlformats.org/officeDocument/2006/relationships/image" Target="../media/image55.wmf"/><Relationship Id="rId6" Type="http://schemas.openxmlformats.org/officeDocument/2006/relationships/image" Target="../media/image56.wmf"/><Relationship Id="rId5" Type="http://schemas.openxmlformats.org/officeDocument/2006/relationships/image" Target="../media/image32.wmf"/><Relationship Id="rId10" Type="http://schemas.openxmlformats.org/officeDocument/2006/relationships/image" Target="../media/image60.wmf"/><Relationship Id="rId4" Type="http://schemas.openxmlformats.org/officeDocument/2006/relationships/image" Target="../media/image31.wmf"/><Relationship Id="rId9" Type="http://schemas.openxmlformats.org/officeDocument/2006/relationships/image" Target="../media/image59.wmf"/></Relationships>
</file>

<file path=ppt/drawings/_rels/vmlDrawing12.vml.rels><?xml version="1.0" encoding="UTF-8" standalone="yes"?>
<Relationships xmlns="http://schemas.openxmlformats.org/package/2006/relationships"><Relationship Id="rId8" Type="http://schemas.openxmlformats.org/officeDocument/2006/relationships/image" Target="../media/image64.wmf"/><Relationship Id="rId13" Type="http://schemas.openxmlformats.org/officeDocument/2006/relationships/image" Target="../media/image67.wmf"/><Relationship Id="rId18" Type="http://schemas.openxmlformats.org/officeDocument/2006/relationships/image" Target="../media/image72.wmf"/><Relationship Id="rId3" Type="http://schemas.openxmlformats.org/officeDocument/2006/relationships/image" Target="../media/image29.wmf"/><Relationship Id="rId7" Type="http://schemas.openxmlformats.org/officeDocument/2006/relationships/image" Target="../media/image63.wmf"/><Relationship Id="rId12" Type="http://schemas.openxmlformats.org/officeDocument/2006/relationships/image" Target="../media/image60.wmf"/><Relationship Id="rId17" Type="http://schemas.openxmlformats.org/officeDocument/2006/relationships/image" Target="../media/image71.wmf"/><Relationship Id="rId2" Type="http://schemas.openxmlformats.org/officeDocument/2006/relationships/image" Target="../media/image62.wmf"/><Relationship Id="rId16" Type="http://schemas.openxmlformats.org/officeDocument/2006/relationships/image" Target="../media/image70.wmf"/><Relationship Id="rId1" Type="http://schemas.openxmlformats.org/officeDocument/2006/relationships/image" Target="../media/image61.wmf"/><Relationship Id="rId6" Type="http://schemas.openxmlformats.org/officeDocument/2006/relationships/image" Target="../media/image32.wmf"/><Relationship Id="rId11" Type="http://schemas.openxmlformats.org/officeDocument/2006/relationships/image" Target="../media/image59.wmf"/><Relationship Id="rId5" Type="http://schemas.openxmlformats.org/officeDocument/2006/relationships/image" Target="../media/image31.wmf"/><Relationship Id="rId15" Type="http://schemas.openxmlformats.org/officeDocument/2006/relationships/image" Target="../media/image69.wmf"/><Relationship Id="rId10" Type="http://schemas.openxmlformats.org/officeDocument/2006/relationships/image" Target="../media/image66.wmf"/><Relationship Id="rId4" Type="http://schemas.openxmlformats.org/officeDocument/2006/relationships/image" Target="../media/image30.wmf"/><Relationship Id="rId9" Type="http://schemas.openxmlformats.org/officeDocument/2006/relationships/image" Target="../media/image65.wmf"/><Relationship Id="rId14" Type="http://schemas.openxmlformats.org/officeDocument/2006/relationships/image" Target="../media/image68.wmf"/></Relationships>
</file>

<file path=ppt/drawings/_rels/vmlDrawing13.vml.rels><?xml version="1.0" encoding="UTF-8" standalone="yes"?>
<Relationships xmlns="http://schemas.openxmlformats.org/package/2006/relationships"><Relationship Id="rId3" Type="http://schemas.openxmlformats.org/officeDocument/2006/relationships/image" Target="../media/image74.wmf"/><Relationship Id="rId2" Type="http://schemas.openxmlformats.org/officeDocument/2006/relationships/image" Target="../media/image32.wmf"/><Relationship Id="rId1" Type="http://schemas.openxmlformats.org/officeDocument/2006/relationships/image" Target="../media/image73.wmf"/><Relationship Id="rId4" Type="http://schemas.openxmlformats.org/officeDocument/2006/relationships/image" Target="../media/image75.wmf"/></Relationships>
</file>

<file path=ppt/drawings/_rels/vmlDrawing14.vml.rels><?xml version="1.0" encoding="UTF-8" standalone="yes"?>
<Relationships xmlns="http://schemas.openxmlformats.org/package/2006/relationships"><Relationship Id="rId8" Type="http://schemas.openxmlformats.org/officeDocument/2006/relationships/image" Target="../media/image59.wmf"/><Relationship Id="rId13" Type="http://schemas.openxmlformats.org/officeDocument/2006/relationships/image" Target="../media/image81.wmf"/><Relationship Id="rId3" Type="http://schemas.openxmlformats.org/officeDocument/2006/relationships/image" Target="../media/image32.wmf"/><Relationship Id="rId7" Type="http://schemas.openxmlformats.org/officeDocument/2006/relationships/image" Target="../media/image79.wmf"/><Relationship Id="rId12" Type="http://schemas.openxmlformats.org/officeDocument/2006/relationships/image" Target="../media/image80.wmf"/><Relationship Id="rId2" Type="http://schemas.openxmlformats.org/officeDocument/2006/relationships/image" Target="../media/image76.wmf"/><Relationship Id="rId1" Type="http://schemas.openxmlformats.org/officeDocument/2006/relationships/image" Target="../media/image73.wmf"/><Relationship Id="rId6" Type="http://schemas.openxmlformats.org/officeDocument/2006/relationships/image" Target="../media/image78.wmf"/><Relationship Id="rId11" Type="http://schemas.openxmlformats.org/officeDocument/2006/relationships/image" Target="../media/image75.wmf"/><Relationship Id="rId5" Type="http://schemas.openxmlformats.org/officeDocument/2006/relationships/image" Target="../media/image77.wmf"/><Relationship Id="rId10" Type="http://schemas.openxmlformats.org/officeDocument/2006/relationships/image" Target="../media/image72.wmf"/><Relationship Id="rId4" Type="http://schemas.openxmlformats.org/officeDocument/2006/relationships/image" Target="../media/image74.wmf"/><Relationship Id="rId9" Type="http://schemas.openxmlformats.org/officeDocument/2006/relationships/image" Target="../media/image71.wmf"/></Relationships>
</file>

<file path=ppt/drawings/_rels/vmlDrawing15.vml.rels><?xml version="1.0" encoding="UTF-8" standalone="yes"?>
<Relationships xmlns="http://schemas.openxmlformats.org/package/2006/relationships"><Relationship Id="rId2" Type="http://schemas.openxmlformats.org/officeDocument/2006/relationships/image" Target="../media/image83.wmf"/><Relationship Id="rId1" Type="http://schemas.openxmlformats.org/officeDocument/2006/relationships/image" Target="../media/image82.wmf"/></Relationships>
</file>

<file path=ppt/drawings/_rels/vmlDrawing16.vml.rels><?xml version="1.0" encoding="UTF-8" standalone="yes"?>
<Relationships xmlns="http://schemas.openxmlformats.org/package/2006/relationships"><Relationship Id="rId3" Type="http://schemas.openxmlformats.org/officeDocument/2006/relationships/image" Target="../media/image84.wmf"/><Relationship Id="rId2" Type="http://schemas.openxmlformats.org/officeDocument/2006/relationships/image" Target="../media/image83.wmf"/><Relationship Id="rId1" Type="http://schemas.openxmlformats.org/officeDocument/2006/relationships/image" Target="../media/image82.wmf"/></Relationships>
</file>

<file path=ppt/drawings/_rels/vmlDrawing17.vml.rels><?xml version="1.0" encoding="UTF-8" standalone="yes"?>
<Relationships xmlns="http://schemas.openxmlformats.org/package/2006/relationships"><Relationship Id="rId8" Type="http://schemas.openxmlformats.org/officeDocument/2006/relationships/image" Target="../media/image88.wmf"/><Relationship Id="rId3" Type="http://schemas.openxmlformats.org/officeDocument/2006/relationships/image" Target="../media/image30.wmf"/><Relationship Id="rId7" Type="http://schemas.openxmlformats.org/officeDocument/2006/relationships/image" Target="../media/image87.wmf"/><Relationship Id="rId2" Type="http://schemas.openxmlformats.org/officeDocument/2006/relationships/image" Target="../media/image29.wmf"/><Relationship Id="rId1" Type="http://schemas.openxmlformats.org/officeDocument/2006/relationships/image" Target="../media/image85.wmf"/><Relationship Id="rId6" Type="http://schemas.openxmlformats.org/officeDocument/2006/relationships/image" Target="../media/image86.wmf"/><Relationship Id="rId5" Type="http://schemas.openxmlformats.org/officeDocument/2006/relationships/image" Target="../media/image32.wmf"/><Relationship Id="rId4" Type="http://schemas.openxmlformats.org/officeDocument/2006/relationships/image" Target="../media/image31.wmf"/><Relationship Id="rId9" Type="http://schemas.openxmlformats.org/officeDocument/2006/relationships/image" Target="../media/image89.wmf"/></Relationships>
</file>

<file path=ppt/drawings/_rels/vmlDrawing18.vml.rels><?xml version="1.0" encoding="UTF-8" standalone="yes"?>
<Relationships xmlns="http://schemas.openxmlformats.org/package/2006/relationships"><Relationship Id="rId8" Type="http://schemas.openxmlformats.org/officeDocument/2006/relationships/image" Target="../media/image92.wmf"/><Relationship Id="rId13" Type="http://schemas.openxmlformats.org/officeDocument/2006/relationships/image" Target="../media/image89.wmf"/><Relationship Id="rId3" Type="http://schemas.openxmlformats.org/officeDocument/2006/relationships/image" Target="../media/image29.wmf"/><Relationship Id="rId7" Type="http://schemas.openxmlformats.org/officeDocument/2006/relationships/image" Target="../media/image91.wmf"/><Relationship Id="rId12" Type="http://schemas.openxmlformats.org/officeDocument/2006/relationships/image" Target="../media/image88.wmf"/><Relationship Id="rId2" Type="http://schemas.openxmlformats.org/officeDocument/2006/relationships/image" Target="../media/image90.wmf"/><Relationship Id="rId1" Type="http://schemas.openxmlformats.org/officeDocument/2006/relationships/image" Target="../media/image85.wmf"/><Relationship Id="rId6" Type="http://schemas.openxmlformats.org/officeDocument/2006/relationships/image" Target="../media/image32.wmf"/><Relationship Id="rId11" Type="http://schemas.openxmlformats.org/officeDocument/2006/relationships/image" Target="../media/image93.wmf"/><Relationship Id="rId5" Type="http://schemas.openxmlformats.org/officeDocument/2006/relationships/image" Target="../media/image31.wmf"/><Relationship Id="rId15" Type="http://schemas.openxmlformats.org/officeDocument/2006/relationships/image" Target="../media/image95.wmf"/><Relationship Id="rId10" Type="http://schemas.openxmlformats.org/officeDocument/2006/relationships/image" Target="../media/image72.wmf"/><Relationship Id="rId4" Type="http://schemas.openxmlformats.org/officeDocument/2006/relationships/image" Target="../media/image30.wmf"/><Relationship Id="rId9" Type="http://schemas.openxmlformats.org/officeDocument/2006/relationships/image" Target="../media/image71.wmf"/><Relationship Id="rId14" Type="http://schemas.openxmlformats.org/officeDocument/2006/relationships/image" Target="../media/image94.wmf"/></Relationships>
</file>

<file path=ppt/drawings/_rels/vmlDrawing19.vml.rels><?xml version="1.0" encoding="UTF-8" standalone="yes"?>
<Relationships xmlns="http://schemas.openxmlformats.org/package/2006/relationships"><Relationship Id="rId2" Type="http://schemas.openxmlformats.org/officeDocument/2006/relationships/image" Target="../media/image97.wmf"/><Relationship Id="rId1" Type="http://schemas.openxmlformats.org/officeDocument/2006/relationships/image" Target="../media/image96.wmf"/></Relationships>
</file>

<file path=ppt/drawings/_rels/vmlDrawing2.vml.rels><?xml version="1.0" encoding="UTF-8" standalone="yes"?>
<Relationships xmlns="http://schemas.openxmlformats.org/package/2006/relationships"><Relationship Id="rId8" Type="http://schemas.openxmlformats.org/officeDocument/2006/relationships/image" Target="../media/image10.wmf"/><Relationship Id="rId3" Type="http://schemas.openxmlformats.org/officeDocument/2006/relationships/image" Target="../media/image5.wmf"/><Relationship Id="rId7" Type="http://schemas.openxmlformats.org/officeDocument/2006/relationships/image" Target="../media/image9.wmf"/><Relationship Id="rId2" Type="http://schemas.openxmlformats.org/officeDocument/2006/relationships/image" Target="../media/image4.wmf"/><Relationship Id="rId1" Type="http://schemas.openxmlformats.org/officeDocument/2006/relationships/image" Target="../media/image3.wmf"/><Relationship Id="rId6" Type="http://schemas.openxmlformats.org/officeDocument/2006/relationships/image" Target="../media/image8.wmf"/><Relationship Id="rId5" Type="http://schemas.openxmlformats.org/officeDocument/2006/relationships/image" Target="../media/image7.wmf"/><Relationship Id="rId4" Type="http://schemas.openxmlformats.org/officeDocument/2006/relationships/image" Target="../media/image6.wmf"/></Relationships>
</file>

<file path=ppt/drawings/_rels/vmlDrawing20.vml.rels><?xml version="1.0" encoding="UTF-8" standalone="yes"?>
<Relationships xmlns="http://schemas.openxmlformats.org/package/2006/relationships"><Relationship Id="rId3" Type="http://schemas.openxmlformats.org/officeDocument/2006/relationships/image" Target="../media/image100.wmf"/><Relationship Id="rId2" Type="http://schemas.openxmlformats.org/officeDocument/2006/relationships/image" Target="../media/image99.wmf"/><Relationship Id="rId1" Type="http://schemas.openxmlformats.org/officeDocument/2006/relationships/image" Target="../media/image98.wmf"/><Relationship Id="rId5" Type="http://schemas.openxmlformats.org/officeDocument/2006/relationships/image" Target="../media/image102.wmf"/><Relationship Id="rId4" Type="http://schemas.openxmlformats.org/officeDocument/2006/relationships/image" Target="../media/image101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image" Target="../media/image13.wmf"/><Relationship Id="rId1" Type="http://schemas.openxmlformats.org/officeDocument/2006/relationships/image" Target="../media/image12.wmf"/></Relationships>
</file>

<file path=ppt/drawings/_rels/vmlDrawing4.vml.rels><?xml version="1.0" encoding="UTF-8" standalone="yes"?>
<Relationships xmlns="http://schemas.openxmlformats.org/package/2006/relationships"><Relationship Id="rId8" Type="http://schemas.openxmlformats.org/officeDocument/2006/relationships/image" Target="../media/image17.wmf"/><Relationship Id="rId3" Type="http://schemas.openxmlformats.org/officeDocument/2006/relationships/image" Target="../media/image14.wmf"/><Relationship Id="rId7" Type="http://schemas.openxmlformats.org/officeDocument/2006/relationships/image" Target="../media/image9.wmf"/><Relationship Id="rId2" Type="http://schemas.openxmlformats.org/officeDocument/2006/relationships/image" Target="../media/image13.wmf"/><Relationship Id="rId1" Type="http://schemas.openxmlformats.org/officeDocument/2006/relationships/image" Target="../media/image12.wmf"/><Relationship Id="rId6" Type="http://schemas.openxmlformats.org/officeDocument/2006/relationships/image" Target="../media/image8.wmf"/><Relationship Id="rId5" Type="http://schemas.openxmlformats.org/officeDocument/2006/relationships/image" Target="../media/image16.wmf"/><Relationship Id="rId4" Type="http://schemas.openxmlformats.org/officeDocument/2006/relationships/image" Target="../media/image15.wmf"/></Relationships>
</file>

<file path=ppt/drawings/_rels/vmlDrawing5.vml.rels><?xml version="1.0" encoding="UTF-8" standalone="yes"?>
<Relationships xmlns="http://schemas.openxmlformats.org/package/2006/relationships"><Relationship Id="rId8" Type="http://schemas.openxmlformats.org/officeDocument/2006/relationships/image" Target="../media/image26.wmf"/><Relationship Id="rId3" Type="http://schemas.openxmlformats.org/officeDocument/2006/relationships/image" Target="../media/image21.wmf"/><Relationship Id="rId7" Type="http://schemas.openxmlformats.org/officeDocument/2006/relationships/image" Target="../media/image25.wmf"/><Relationship Id="rId2" Type="http://schemas.openxmlformats.org/officeDocument/2006/relationships/image" Target="../media/image20.wmf"/><Relationship Id="rId1" Type="http://schemas.openxmlformats.org/officeDocument/2006/relationships/image" Target="../media/image19.wmf"/><Relationship Id="rId6" Type="http://schemas.openxmlformats.org/officeDocument/2006/relationships/image" Target="../media/image24.wmf"/><Relationship Id="rId5" Type="http://schemas.openxmlformats.org/officeDocument/2006/relationships/image" Target="../media/image23.wmf"/><Relationship Id="rId4" Type="http://schemas.openxmlformats.org/officeDocument/2006/relationships/image" Target="../media/image22.wmf"/><Relationship Id="rId9" Type="http://schemas.openxmlformats.org/officeDocument/2006/relationships/image" Target="../media/image27.wmf"/></Relationships>
</file>

<file path=ppt/drawings/_rels/vmlDrawing6.vml.rels><?xml version="1.0" encoding="UTF-8" standalone="yes"?>
<Relationships xmlns="http://schemas.openxmlformats.org/package/2006/relationships"><Relationship Id="rId8" Type="http://schemas.openxmlformats.org/officeDocument/2006/relationships/image" Target="../media/image25.wmf"/><Relationship Id="rId3" Type="http://schemas.openxmlformats.org/officeDocument/2006/relationships/image" Target="../media/image29.wmf"/><Relationship Id="rId7" Type="http://schemas.openxmlformats.org/officeDocument/2006/relationships/image" Target="../media/image33.wmf"/><Relationship Id="rId2" Type="http://schemas.openxmlformats.org/officeDocument/2006/relationships/image" Target="../media/image28.wmf"/><Relationship Id="rId1" Type="http://schemas.openxmlformats.org/officeDocument/2006/relationships/image" Target="../media/image19.wmf"/><Relationship Id="rId6" Type="http://schemas.openxmlformats.org/officeDocument/2006/relationships/image" Target="../media/image32.wmf"/><Relationship Id="rId11" Type="http://schemas.openxmlformats.org/officeDocument/2006/relationships/image" Target="../media/image35.wmf"/><Relationship Id="rId5" Type="http://schemas.openxmlformats.org/officeDocument/2006/relationships/image" Target="../media/image31.wmf"/><Relationship Id="rId10" Type="http://schemas.openxmlformats.org/officeDocument/2006/relationships/image" Target="../media/image27.wmf"/><Relationship Id="rId4" Type="http://schemas.openxmlformats.org/officeDocument/2006/relationships/image" Target="../media/image30.wmf"/><Relationship Id="rId9" Type="http://schemas.openxmlformats.org/officeDocument/2006/relationships/image" Target="../media/image34.w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38.wmf"/><Relationship Id="rId2" Type="http://schemas.openxmlformats.org/officeDocument/2006/relationships/image" Target="../media/image37.wmf"/><Relationship Id="rId1" Type="http://schemas.openxmlformats.org/officeDocument/2006/relationships/image" Target="../media/image36.wmf"/></Relationships>
</file>

<file path=ppt/drawings/_rels/vmlDrawing8.vml.rels><?xml version="1.0" encoding="UTF-8" standalone="yes"?>
<Relationships xmlns="http://schemas.openxmlformats.org/package/2006/relationships"><Relationship Id="rId8" Type="http://schemas.openxmlformats.org/officeDocument/2006/relationships/image" Target="../media/image44.wmf"/><Relationship Id="rId3" Type="http://schemas.openxmlformats.org/officeDocument/2006/relationships/image" Target="../media/image41.wmf"/><Relationship Id="rId7" Type="http://schemas.openxmlformats.org/officeDocument/2006/relationships/image" Target="../media/image9.wmf"/><Relationship Id="rId2" Type="http://schemas.openxmlformats.org/officeDocument/2006/relationships/image" Target="../media/image40.wmf"/><Relationship Id="rId1" Type="http://schemas.openxmlformats.org/officeDocument/2006/relationships/image" Target="../media/image39.wmf"/><Relationship Id="rId6" Type="http://schemas.openxmlformats.org/officeDocument/2006/relationships/image" Target="../media/image8.wmf"/><Relationship Id="rId5" Type="http://schemas.openxmlformats.org/officeDocument/2006/relationships/image" Target="../media/image43.wmf"/><Relationship Id="rId10" Type="http://schemas.openxmlformats.org/officeDocument/2006/relationships/image" Target="../media/image46.wmf"/><Relationship Id="rId4" Type="http://schemas.openxmlformats.org/officeDocument/2006/relationships/image" Target="../media/image42.wmf"/><Relationship Id="rId9" Type="http://schemas.openxmlformats.org/officeDocument/2006/relationships/image" Target="../media/image45.wmf"/></Relationships>
</file>

<file path=ppt/drawings/_rels/vmlDrawing9.vml.rels><?xml version="1.0" encoding="UTF-8" standalone="yes"?>
<Relationships xmlns="http://schemas.openxmlformats.org/package/2006/relationships"><Relationship Id="rId8" Type="http://schemas.openxmlformats.org/officeDocument/2006/relationships/image" Target="../media/image50.wmf"/><Relationship Id="rId3" Type="http://schemas.openxmlformats.org/officeDocument/2006/relationships/image" Target="../media/image30.wmf"/><Relationship Id="rId7" Type="http://schemas.openxmlformats.org/officeDocument/2006/relationships/image" Target="../media/image49.wmf"/><Relationship Id="rId2" Type="http://schemas.openxmlformats.org/officeDocument/2006/relationships/image" Target="../media/image29.wmf"/><Relationship Id="rId1" Type="http://schemas.openxmlformats.org/officeDocument/2006/relationships/image" Target="../media/image47.wmf"/><Relationship Id="rId6" Type="http://schemas.openxmlformats.org/officeDocument/2006/relationships/image" Target="../media/image48.wmf"/><Relationship Id="rId5" Type="http://schemas.openxmlformats.org/officeDocument/2006/relationships/image" Target="../media/image32.wmf"/><Relationship Id="rId4" Type="http://schemas.openxmlformats.org/officeDocument/2006/relationships/image" Target="../media/image31.wmf"/><Relationship Id="rId9" Type="http://schemas.openxmlformats.org/officeDocument/2006/relationships/image" Target="../media/image51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819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dirty="0"/>
          </a:p>
        </p:txBody>
      </p:sp>
      <p:sp>
        <p:nvSpPr>
          <p:cNvPr id="819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819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819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819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D3E7550C-1FA3-435B-9E86-BB5BA6516846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825611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2E054DD-3620-4A3A-BA2D-AE8A68320E2F}" type="slidenum">
              <a:rPr lang="en-US"/>
              <a:pPr/>
              <a:t>1</a:t>
            </a:fld>
            <a:endParaRPr lang="en-US" dirty="0"/>
          </a:p>
        </p:txBody>
      </p:sp>
      <p:sp>
        <p:nvSpPr>
          <p:cNvPr id="1075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1075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915F305-D788-40F6-AC2F-F850490CB4B1}" type="slidenum">
              <a:rPr lang="en-US"/>
              <a:pPr/>
              <a:t>10</a:t>
            </a:fld>
            <a:endParaRPr lang="en-US" dirty="0"/>
          </a:p>
        </p:txBody>
      </p:sp>
      <p:sp>
        <p:nvSpPr>
          <p:cNvPr id="1126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1126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915F305-D788-40F6-AC2F-F850490CB4B1}" type="slidenum">
              <a:rPr lang="en-US"/>
              <a:pPr/>
              <a:t>11</a:t>
            </a:fld>
            <a:endParaRPr lang="en-US" dirty="0"/>
          </a:p>
        </p:txBody>
      </p:sp>
      <p:sp>
        <p:nvSpPr>
          <p:cNvPr id="1126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1126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915F305-D788-40F6-AC2F-F850490CB4B1}" type="slidenum">
              <a:rPr lang="en-US"/>
              <a:pPr/>
              <a:t>12</a:t>
            </a:fld>
            <a:endParaRPr lang="en-US" dirty="0"/>
          </a:p>
        </p:txBody>
      </p:sp>
      <p:sp>
        <p:nvSpPr>
          <p:cNvPr id="1126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1126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915F305-D788-40F6-AC2F-F850490CB4B1}" type="slidenum">
              <a:rPr lang="en-US"/>
              <a:pPr/>
              <a:t>13</a:t>
            </a:fld>
            <a:endParaRPr lang="en-US" dirty="0"/>
          </a:p>
        </p:txBody>
      </p:sp>
      <p:sp>
        <p:nvSpPr>
          <p:cNvPr id="1126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1126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915F305-D788-40F6-AC2F-F850490CB4B1}" type="slidenum">
              <a:rPr lang="en-US"/>
              <a:pPr/>
              <a:t>14</a:t>
            </a:fld>
            <a:endParaRPr lang="en-US" dirty="0"/>
          </a:p>
        </p:txBody>
      </p:sp>
      <p:sp>
        <p:nvSpPr>
          <p:cNvPr id="1126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1126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915F305-D788-40F6-AC2F-F850490CB4B1}" type="slidenum">
              <a:rPr lang="en-US"/>
              <a:pPr/>
              <a:t>15</a:t>
            </a:fld>
            <a:endParaRPr lang="en-US" dirty="0"/>
          </a:p>
        </p:txBody>
      </p:sp>
      <p:sp>
        <p:nvSpPr>
          <p:cNvPr id="1126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1126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915F305-D788-40F6-AC2F-F850490CB4B1}" type="slidenum">
              <a:rPr lang="en-US"/>
              <a:pPr/>
              <a:t>16</a:t>
            </a:fld>
            <a:endParaRPr lang="en-US" dirty="0"/>
          </a:p>
        </p:txBody>
      </p:sp>
      <p:sp>
        <p:nvSpPr>
          <p:cNvPr id="1126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1126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915F305-D788-40F6-AC2F-F850490CB4B1}" type="slidenum">
              <a:rPr lang="en-US"/>
              <a:pPr/>
              <a:t>17</a:t>
            </a:fld>
            <a:endParaRPr lang="en-US" dirty="0"/>
          </a:p>
        </p:txBody>
      </p:sp>
      <p:sp>
        <p:nvSpPr>
          <p:cNvPr id="1126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1126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915F305-D788-40F6-AC2F-F850490CB4B1}" type="slidenum">
              <a:rPr lang="en-US"/>
              <a:pPr/>
              <a:t>18</a:t>
            </a:fld>
            <a:endParaRPr lang="en-US" dirty="0"/>
          </a:p>
        </p:txBody>
      </p:sp>
      <p:sp>
        <p:nvSpPr>
          <p:cNvPr id="1126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1126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915F305-D788-40F6-AC2F-F850490CB4B1}" type="slidenum">
              <a:rPr lang="en-US"/>
              <a:pPr/>
              <a:t>19</a:t>
            </a:fld>
            <a:endParaRPr lang="en-US" dirty="0"/>
          </a:p>
        </p:txBody>
      </p:sp>
      <p:sp>
        <p:nvSpPr>
          <p:cNvPr id="1126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1126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915F305-D788-40F6-AC2F-F850490CB4B1}" type="slidenum">
              <a:rPr lang="en-US"/>
              <a:pPr/>
              <a:t>2</a:t>
            </a:fld>
            <a:endParaRPr lang="en-US" dirty="0"/>
          </a:p>
        </p:txBody>
      </p:sp>
      <p:sp>
        <p:nvSpPr>
          <p:cNvPr id="1126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1126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915F305-D788-40F6-AC2F-F850490CB4B1}" type="slidenum">
              <a:rPr lang="en-US"/>
              <a:pPr/>
              <a:t>20</a:t>
            </a:fld>
            <a:endParaRPr lang="en-US" dirty="0"/>
          </a:p>
        </p:txBody>
      </p:sp>
      <p:sp>
        <p:nvSpPr>
          <p:cNvPr id="1126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1126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915F305-D788-40F6-AC2F-F850490CB4B1}" type="slidenum">
              <a:rPr lang="en-US"/>
              <a:pPr/>
              <a:t>21</a:t>
            </a:fld>
            <a:endParaRPr lang="en-US" dirty="0"/>
          </a:p>
        </p:txBody>
      </p:sp>
      <p:sp>
        <p:nvSpPr>
          <p:cNvPr id="1126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1126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915F305-D788-40F6-AC2F-F850490CB4B1}" type="slidenum">
              <a:rPr lang="en-US"/>
              <a:pPr/>
              <a:t>3</a:t>
            </a:fld>
            <a:endParaRPr lang="en-US" dirty="0"/>
          </a:p>
        </p:txBody>
      </p:sp>
      <p:sp>
        <p:nvSpPr>
          <p:cNvPr id="1126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1126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915F305-D788-40F6-AC2F-F850490CB4B1}" type="slidenum">
              <a:rPr lang="en-US"/>
              <a:pPr/>
              <a:t>4</a:t>
            </a:fld>
            <a:endParaRPr lang="en-US" dirty="0"/>
          </a:p>
        </p:txBody>
      </p:sp>
      <p:sp>
        <p:nvSpPr>
          <p:cNvPr id="1126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1126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915F305-D788-40F6-AC2F-F850490CB4B1}" type="slidenum">
              <a:rPr lang="en-US"/>
              <a:pPr/>
              <a:t>5</a:t>
            </a:fld>
            <a:endParaRPr lang="en-US" dirty="0"/>
          </a:p>
        </p:txBody>
      </p:sp>
      <p:sp>
        <p:nvSpPr>
          <p:cNvPr id="1126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1126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915F305-D788-40F6-AC2F-F850490CB4B1}" type="slidenum">
              <a:rPr lang="en-US"/>
              <a:pPr/>
              <a:t>6</a:t>
            </a:fld>
            <a:endParaRPr lang="en-US" dirty="0"/>
          </a:p>
        </p:txBody>
      </p:sp>
      <p:sp>
        <p:nvSpPr>
          <p:cNvPr id="1126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1126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915F305-D788-40F6-AC2F-F850490CB4B1}" type="slidenum">
              <a:rPr lang="en-US"/>
              <a:pPr/>
              <a:t>7</a:t>
            </a:fld>
            <a:endParaRPr lang="en-US" dirty="0"/>
          </a:p>
        </p:txBody>
      </p:sp>
      <p:sp>
        <p:nvSpPr>
          <p:cNvPr id="1126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1126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915F305-D788-40F6-AC2F-F850490CB4B1}" type="slidenum">
              <a:rPr lang="en-US"/>
              <a:pPr/>
              <a:t>8</a:t>
            </a:fld>
            <a:endParaRPr lang="en-US" dirty="0"/>
          </a:p>
        </p:txBody>
      </p:sp>
      <p:sp>
        <p:nvSpPr>
          <p:cNvPr id="1126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1126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915F305-D788-40F6-AC2F-F850490CB4B1}" type="slidenum">
              <a:rPr lang="en-US"/>
              <a:pPr/>
              <a:t>9</a:t>
            </a:fld>
            <a:endParaRPr lang="en-US" dirty="0"/>
          </a:p>
        </p:txBody>
      </p:sp>
      <p:sp>
        <p:nvSpPr>
          <p:cNvPr id="1126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1126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3" y="2857501"/>
            <a:ext cx="3733819" cy="68315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1" y="2922758"/>
            <a:ext cx="3733801" cy="144018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1" y="3086375"/>
            <a:ext cx="3733801" cy="6858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3123302"/>
            <a:ext cx="1965960" cy="13716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3149679"/>
            <a:ext cx="1965960" cy="6858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2971800"/>
            <a:ext cx="3063240" cy="20574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3045737"/>
            <a:ext cx="160020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" y="2737246"/>
            <a:ext cx="9144000" cy="183128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1" y="2756646"/>
            <a:ext cx="9144001" cy="10550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2732318"/>
            <a:ext cx="2729950" cy="186324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2776275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801416"/>
            <a:ext cx="8458200" cy="1102519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2924953"/>
            <a:ext cx="4953000" cy="131445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3154680"/>
            <a:ext cx="960120" cy="342900"/>
          </a:xfrm>
        </p:spPr>
        <p:txBody>
          <a:bodyPr/>
          <a:lstStyle/>
          <a:p>
            <a:fld id="{C699CB88-5E1A-4FAC-892A-60949ACB1F6F}" type="datetimeFigureOut">
              <a:rPr lang="en-US" smtClean="0"/>
              <a:pPr/>
              <a:t>6/10/2021</a:t>
            </a:fld>
            <a:endParaRPr lang="en-US" dirty="0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3153966"/>
            <a:ext cx="1295400" cy="342900"/>
          </a:xfrm>
        </p:spPr>
        <p:txBody>
          <a:bodyPr/>
          <a:lstStyle/>
          <a:p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852"/>
            <a:ext cx="747712" cy="27432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91974DF9-AD47-4691-BA21-BBFCE3637A9A}" type="slidenum">
              <a:rPr kumimoji="0" lang="en-US" smtClean="0"/>
              <a:pPr/>
              <a:t>‹#›</a:t>
            </a:fld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99CB88-5E1A-4FAC-892A-60949ACB1F6F}" type="datetimeFigureOut">
              <a:rPr lang="en-US" smtClean="0"/>
              <a:pPr/>
              <a:t>6/10/2021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74DF9-AD47-4691-BA21-BBFCE3637A9A}" type="slidenum">
              <a:rPr kumimoji="0" lang="en-US" smtClean="0"/>
              <a:pPr/>
              <a:t>‹#›</a:t>
            </a:fld>
            <a:endParaRPr kumimoji="0"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857250"/>
            <a:ext cx="1905000" cy="41148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857250"/>
            <a:ext cx="6248400" cy="41148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99CB88-5E1A-4FAC-892A-60949ACB1F6F}" type="datetimeFigureOut">
              <a:rPr lang="en-US" smtClean="0"/>
              <a:pPr/>
              <a:t>6/10/2021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74DF9-AD47-4691-BA21-BBFCE3637A9A}" type="slidenum">
              <a:rPr kumimoji="0" lang="en-US" smtClean="0"/>
              <a:pPr/>
              <a:t>‹#›</a:t>
            </a:fld>
            <a:endParaRPr kumimoji="0"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99CB88-5E1A-4FAC-892A-60949ACB1F6F}" type="datetimeFigureOut">
              <a:rPr lang="en-US" smtClean="0"/>
              <a:pPr/>
              <a:t>6/10/2021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74DF9-AD47-4691-BA21-BBFCE3637A9A}" type="slidenum">
              <a:rPr kumimoji="0" lang="en-US" smtClean="0"/>
              <a:pPr/>
              <a:t>‹#›</a:t>
            </a:fld>
            <a:endParaRPr kumimoji="0"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485901"/>
            <a:ext cx="7772400" cy="1021556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25316"/>
            <a:ext cx="7772400" cy="1132284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99CB88-5E1A-4FAC-892A-60949ACB1F6F}" type="datetimeFigureOut">
              <a:rPr lang="en-US" smtClean="0"/>
              <a:pPr/>
              <a:t>6/10/2021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74DF9-AD47-4691-BA21-BBFCE3637A9A}" type="slidenum">
              <a:rPr kumimoji="0" lang="en-US" smtClean="0"/>
              <a:pPr/>
              <a:t>‹#›</a:t>
            </a:fld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87069"/>
            <a:ext cx="4038600" cy="3394472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87069"/>
            <a:ext cx="4038600" cy="3394472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99CB88-5E1A-4FAC-892A-60949ACB1F6F}" type="datetimeFigureOut">
              <a:rPr lang="en-US" smtClean="0"/>
              <a:pPr/>
              <a:t>6/10/2021</a:t>
            </a:fld>
            <a:endParaRPr lang="en-US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74DF9-AD47-4691-BA21-BBFCE3637A9A}" type="slidenum">
              <a:rPr kumimoji="0" lang="en-US" smtClean="0"/>
              <a:pPr/>
              <a:t>‹#›</a:t>
            </a:fld>
            <a:endParaRPr kumimoji="0"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857250"/>
            <a:ext cx="8382000" cy="802386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83728"/>
            <a:ext cx="4041648" cy="3429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6" y="1683728"/>
            <a:ext cx="4041775" cy="3429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031389"/>
            <a:ext cx="4041648" cy="291465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5" y="2031389"/>
            <a:ext cx="4041775" cy="291465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C699CB88-5E1A-4FAC-892A-60949ACB1F6F}" type="datetimeFigureOut">
              <a:rPr lang="en-US" smtClean="0"/>
              <a:pPr/>
              <a:t>6/10/2021</a:t>
            </a:fld>
            <a:endParaRPr lang="en-US" dirty="0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91974DF9-AD47-4691-BA21-BBFCE3637A9A}" type="slidenum">
              <a:rPr kumimoji="0" lang="en-US" smtClean="0"/>
              <a:pPr/>
              <a:t>‹#›</a:t>
            </a:fld>
            <a:endParaRPr kumimoji="0" lang="en-US" dirty="0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857250"/>
            <a:ext cx="8229600" cy="802386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459486"/>
            <a:ext cx="957264" cy="342900"/>
          </a:xfrm>
        </p:spPr>
        <p:txBody>
          <a:bodyPr/>
          <a:lstStyle/>
          <a:p>
            <a:fld id="{C699CB88-5E1A-4FAC-892A-60949ACB1F6F}" type="datetimeFigureOut">
              <a:rPr lang="en-US" smtClean="0"/>
              <a:pPr/>
              <a:t>6/10/2021</a:t>
            </a:fld>
            <a:endParaRPr lang="en-US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459486"/>
            <a:ext cx="1325880" cy="342900"/>
          </a:xfrm>
        </p:spPr>
        <p:txBody>
          <a:bodyPr/>
          <a:lstStyle/>
          <a:p>
            <a:endParaRPr kumimoji="0" lang="en-US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1704"/>
            <a:ext cx="762000" cy="274320"/>
          </a:xfrm>
        </p:spPr>
        <p:txBody>
          <a:bodyPr/>
          <a:lstStyle/>
          <a:p>
            <a:fld id="{91974DF9-AD47-4691-BA21-BBFCE3637A9A}" type="slidenum">
              <a:rPr kumimoji="0" lang="en-US" smtClean="0"/>
              <a:pPr/>
              <a:t>‹#›</a:t>
            </a:fld>
            <a:endParaRPr kumimoji="0"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99CB88-5E1A-4FAC-892A-60949ACB1F6F}" type="datetimeFigureOut">
              <a:rPr lang="en-US" smtClean="0"/>
              <a:pPr/>
              <a:t>6/10/2021</a:t>
            </a:fld>
            <a:endParaRPr lang="en-US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74DF9-AD47-4691-BA21-BBFCE3637A9A}" type="slidenum">
              <a:rPr kumimoji="0" lang="en-US" smtClean="0"/>
              <a:pPr/>
              <a:t>‹#›</a:t>
            </a:fld>
            <a:endParaRPr kumimoji="0"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826477"/>
            <a:ext cx="3383280" cy="658368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1508045"/>
            <a:ext cx="3383280" cy="346329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582215"/>
            <a:ext cx="5102352" cy="438912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99CB88-5E1A-4FAC-892A-60949ACB1F6F}" type="datetimeFigureOut">
              <a:rPr lang="en-US" smtClean="0"/>
              <a:pPr/>
              <a:t>6/10/2021</a:t>
            </a:fld>
            <a:endParaRPr lang="en-US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74DF9-AD47-4691-BA21-BBFCE3637A9A}" type="slidenum">
              <a:rPr kumimoji="0" lang="en-US" smtClean="0"/>
              <a:pPr/>
              <a:t>‹#›</a:t>
            </a:fld>
            <a:endParaRPr kumimoji="0"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5" y="831870"/>
            <a:ext cx="586803" cy="3511228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857250"/>
            <a:ext cx="4572000" cy="3429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2455731"/>
            <a:ext cx="2590800" cy="1887367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99CB88-5E1A-4FAC-892A-60949ACB1F6F}" type="datetimeFigureOut">
              <a:rPr lang="en-US" smtClean="0"/>
              <a:pPr/>
              <a:t>6/10/2021</a:t>
            </a:fld>
            <a:endParaRPr lang="en-US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74DF9-AD47-4691-BA21-BBFCE3637A9A}" type="slidenum">
              <a:rPr kumimoji="0" lang="en-US" smtClean="0"/>
              <a:pPr/>
              <a:t>‹#›</a:t>
            </a:fld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275114"/>
            <a:ext cx="9144000" cy="6330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0"/>
            <a:ext cx="9144000" cy="232997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0" name="Прямоугольник 29"/>
          <p:cNvSpPr/>
          <p:nvPr/>
        </p:nvSpPr>
        <p:spPr>
          <a:xfrm>
            <a:off x="1" y="231207"/>
            <a:ext cx="9144001" cy="6858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3" y="270185"/>
            <a:ext cx="3733819" cy="68315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1" y="330085"/>
            <a:ext cx="3733801" cy="135026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373128"/>
            <a:ext cx="3063240" cy="20574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441707"/>
            <a:ext cx="160020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1501"/>
            <a:ext cx="57626" cy="466344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1501"/>
            <a:ext cx="27432" cy="466344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1501"/>
            <a:ext cx="9144" cy="466344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1501"/>
            <a:ext cx="27432" cy="466344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285"/>
            <a:ext cx="54864" cy="438912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285"/>
            <a:ext cx="9144" cy="438912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857250"/>
            <a:ext cx="8229600" cy="8001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87068"/>
            <a:ext cx="8229600" cy="3243834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459486"/>
            <a:ext cx="957264" cy="3429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C699CB88-5E1A-4FAC-892A-60949ACB1F6F}" type="datetimeFigureOut">
              <a:rPr lang="en-US" smtClean="0"/>
              <a:pPr/>
              <a:t>6/10/2021</a:t>
            </a:fld>
            <a:endParaRPr lang="en-US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459486"/>
            <a:ext cx="1325880" cy="3429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1704"/>
            <a:ext cx="762000" cy="27432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91974DF9-AD47-4691-BA21-BBFCE3637A9A}" type="slidenum">
              <a:rPr kumimoji="0" lang="en-US" smtClean="0"/>
              <a:pPr/>
              <a:t>‹#›</a:t>
            </a:fld>
            <a:endParaRPr kumimoji="0"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8.bin"/><Relationship Id="rId13" Type="http://schemas.openxmlformats.org/officeDocument/2006/relationships/image" Target="../media/image32.wmf"/><Relationship Id="rId18" Type="http://schemas.openxmlformats.org/officeDocument/2006/relationships/oleObject" Target="../embeddings/oleObject63.bin"/><Relationship Id="rId3" Type="http://schemas.openxmlformats.org/officeDocument/2006/relationships/notesSlide" Target="../notesSlides/notesSlide10.xml"/><Relationship Id="rId21" Type="http://schemas.openxmlformats.org/officeDocument/2006/relationships/image" Target="../media/image51.wmf"/><Relationship Id="rId7" Type="http://schemas.openxmlformats.org/officeDocument/2006/relationships/image" Target="../media/image29.wmf"/><Relationship Id="rId12" Type="http://schemas.openxmlformats.org/officeDocument/2006/relationships/oleObject" Target="../embeddings/oleObject60.bin"/><Relationship Id="rId17" Type="http://schemas.openxmlformats.org/officeDocument/2006/relationships/image" Target="../media/image49.wmf"/><Relationship Id="rId2" Type="http://schemas.openxmlformats.org/officeDocument/2006/relationships/slideLayout" Target="../slideLayouts/slideLayout7.xml"/><Relationship Id="rId16" Type="http://schemas.openxmlformats.org/officeDocument/2006/relationships/oleObject" Target="../embeddings/oleObject62.bin"/><Relationship Id="rId20" Type="http://schemas.openxmlformats.org/officeDocument/2006/relationships/oleObject" Target="../embeddings/oleObject64.bin"/><Relationship Id="rId1" Type="http://schemas.openxmlformats.org/officeDocument/2006/relationships/vmlDrawing" Target="../drawings/vmlDrawing9.vml"/><Relationship Id="rId6" Type="http://schemas.openxmlformats.org/officeDocument/2006/relationships/oleObject" Target="../embeddings/oleObject57.bin"/><Relationship Id="rId11" Type="http://schemas.openxmlformats.org/officeDocument/2006/relationships/image" Target="../media/image31.wmf"/><Relationship Id="rId5" Type="http://schemas.openxmlformats.org/officeDocument/2006/relationships/image" Target="../media/image47.wmf"/><Relationship Id="rId15" Type="http://schemas.openxmlformats.org/officeDocument/2006/relationships/image" Target="../media/image48.wmf"/><Relationship Id="rId10" Type="http://schemas.openxmlformats.org/officeDocument/2006/relationships/oleObject" Target="../embeddings/oleObject59.bin"/><Relationship Id="rId19" Type="http://schemas.openxmlformats.org/officeDocument/2006/relationships/image" Target="../media/image50.wmf"/><Relationship Id="rId4" Type="http://schemas.openxmlformats.org/officeDocument/2006/relationships/oleObject" Target="../embeddings/oleObject56.bin"/><Relationship Id="rId9" Type="http://schemas.openxmlformats.org/officeDocument/2006/relationships/image" Target="../media/image30.wmf"/><Relationship Id="rId14" Type="http://schemas.openxmlformats.org/officeDocument/2006/relationships/oleObject" Target="../embeddings/oleObject61.bin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7.bin"/><Relationship Id="rId13" Type="http://schemas.openxmlformats.org/officeDocument/2006/relationships/image" Target="../media/image31.wmf"/><Relationship Id="rId18" Type="http://schemas.openxmlformats.org/officeDocument/2006/relationships/oleObject" Target="../embeddings/oleObject72.bin"/><Relationship Id="rId26" Type="http://schemas.openxmlformats.org/officeDocument/2006/relationships/oleObject" Target="../embeddings/oleObject76.bin"/><Relationship Id="rId3" Type="http://schemas.openxmlformats.org/officeDocument/2006/relationships/notesSlide" Target="../notesSlides/notesSlide11.xml"/><Relationship Id="rId21" Type="http://schemas.openxmlformats.org/officeDocument/2006/relationships/image" Target="../media/image50.wmf"/><Relationship Id="rId7" Type="http://schemas.openxmlformats.org/officeDocument/2006/relationships/image" Target="../media/image52.wmf"/><Relationship Id="rId12" Type="http://schemas.openxmlformats.org/officeDocument/2006/relationships/oleObject" Target="../embeddings/oleObject69.bin"/><Relationship Id="rId17" Type="http://schemas.openxmlformats.org/officeDocument/2006/relationships/image" Target="../media/image48.wmf"/><Relationship Id="rId25" Type="http://schemas.openxmlformats.org/officeDocument/2006/relationships/image" Target="../media/image53.wmf"/><Relationship Id="rId2" Type="http://schemas.openxmlformats.org/officeDocument/2006/relationships/slideLayout" Target="../slideLayouts/slideLayout7.xml"/><Relationship Id="rId16" Type="http://schemas.openxmlformats.org/officeDocument/2006/relationships/oleObject" Target="../embeddings/oleObject71.bin"/><Relationship Id="rId20" Type="http://schemas.openxmlformats.org/officeDocument/2006/relationships/oleObject" Target="../embeddings/oleObject73.bin"/><Relationship Id="rId1" Type="http://schemas.openxmlformats.org/officeDocument/2006/relationships/vmlDrawing" Target="../drawings/vmlDrawing10.vml"/><Relationship Id="rId6" Type="http://schemas.openxmlformats.org/officeDocument/2006/relationships/oleObject" Target="../embeddings/oleObject66.bin"/><Relationship Id="rId11" Type="http://schemas.openxmlformats.org/officeDocument/2006/relationships/image" Target="../media/image30.wmf"/><Relationship Id="rId24" Type="http://schemas.openxmlformats.org/officeDocument/2006/relationships/oleObject" Target="../embeddings/oleObject75.bin"/><Relationship Id="rId5" Type="http://schemas.openxmlformats.org/officeDocument/2006/relationships/image" Target="../media/image47.wmf"/><Relationship Id="rId15" Type="http://schemas.openxmlformats.org/officeDocument/2006/relationships/image" Target="../media/image32.wmf"/><Relationship Id="rId23" Type="http://schemas.openxmlformats.org/officeDocument/2006/relationships/image" Target="../media/image51.wmf"/><Relationship Id="rId28" Type="http://schemas.openxmlformats.org/officeDocument/2006/relationships/image" Target="../media/image11.png"/><Relationship Id="rId10" Type="http://schemas.openxmlformats.org/officeDocument/2006/relationships/oleObject" Target="../embeddings/oleObject68.bin"/><Relationship Id="rId19" Type="http://schemas.openxmlformats.org/officeDocument/2006/relationships/image" Target="../media/image49.wmf"/><Relationship Id="rId4" Type="http://schemas.openxmlformats.org/officeDocument/2006/relationships/oleObject" Target="../embeddings/oleObject65.bin"/><Relationship Id="rId9" Type="http://schemas.openxmlformats.org/officeDocument/2006/relationships/image" Target="../media/image29.wmf"/><Relationship Id="rId14" Type="http://schemas.openxmlformats.org/officeDocument/2006/relationships/oleObject" Target="../embeddings/oleObject70.bin"/><Relationship Id="rId22" Type="http://schemas.openxmlformats.org/officeDocument/2006/relationships/oleObject" Target="../embeddings/oleObject74.bin"/><Relationship Id="rId27" Type="http://schemas.openxmlformats.org/officeDocument/2006/relationships/image" Target="../media/image54.wmf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79.bin"/><Relationship Id="rId13" Type="http://schemas.openxmlformats.org/officeDocument/2006/relationships/image" Target="../media/image32.wmf"/><Relationship Id="rId18" Type="http://schemas.openxmlformats.org/officeDocument/2006/relationships/oleObject" Target="../embeddings/oleObject84.bin"/><Relationship Id="rId3" Type="http://schemas.openxmlformats.org/officeDocument/2006/relationships/notesSlide" Target="../notesSlides/notesSlide12.xml"/><Relationship Id="rId21" Type="http://schemas.openxmlformats.org/officeDocument/2006/relationships/image" Target="../media/image59.wmf"/><Relationship Id="rId7" Type="http://schemas.openxmlformats.org/officeDocument/2006/relationships/image" Target="../media/image29.wmf"/><Relationship Id="rId12" Type="http://schemas.openxmlformats.org/officeDocument/2006/relationships/oleObject" Target="../embeddings/oleObject81.bin"/><Relationship Id="rId17" Type="http://schemas.openxmlformats.org/officeDocument/2006/relationships/image" Target="../media/image57.wmf"/><Relationship Id="rId2" Type="http://schemas.openxmlformats.org/officeDocument/2006/relationships/slideLayout" Target="../slideLayouts/slideLayout7.xml"/><Relationship Id="rId16" Type="http://schemas.openxmlformats.org/officeDocument/2006/relationships/oleObject" Target="../embeddings/oleObject83.bin"/><Relationship Id="rId20" Type="http://schemas.openxmlformats.org/officeDocument/2006/relationships/oleObject" Target="../embeddings/oleObject85.bin"/><Relationship Id="rId1" Type="http://schemas.openxmlformats.org/officeDocument/2006/relationships/vmlDrawing" Target="../drawings/vmlDrawing11.vml"/><Relationship Id="rId6" Type="http://schemas.openxmlformats.org/officeDocument/2006/relationships/oleObject" Target="../embeddings/oleObject78.bin"/><Relationship Id="rId11" Type="http://schemas.openxmlformats.org/officeDocument/2006/relationships/image" Target="../media/image31.wmf"/><Relationship Id="rId24" Type="http://schemas.openxmlformats.org/officeDocument/2006/relationships/oleObject" Target="../embeddings/oleObject87.bin"/><Relationship Id="rId5" Type="http://schemas.openxmlformats.org/officeDocument/2006/relationships/image" Target="../media/image55.wmf"/><Relationship Id="rId15" Type="http://schemas.openxmlformats.org/officeDocument/2006/relationships/image" Target="../media/image56.wmf"/><Relationship Id="rId23" Type="http://schemas.openxmlformats.org/officeDocument/2006/relationships/image" Target="../media/image60.wmf"/><Relationship Id="rId10" Type="http://schemas.openxmlformats.org/officeDocument/2006/relationships/oleObject" Target="../embeddings/oleObject80.bin"/><Relationship Id="rId19" Type="http://schemas.openxmlformats.org/officeDocument/2006/relationships/image" Target="../media/image58.wmf"/><Relationship Id="rId4" Type="http://schemas.openxmlformats.org/officeDocument/2006/relationships/oleObject" Target="../embeddings/oleObject77.bin"/><Relationship Id="rId9" Type="http://schemas.openxmlformats.org/officeDocument/2006/relationships/image" Target="../media/image30.wmf"/><Relationship Id="rId14" Type="http://schemas.openxmlformats.org/officeDocument/2006/relationships/oleObject" Target="../embeddings/oleObject82.bin"/><Relationship Id="rId22" Type="http://schemas.openxmlformats.org/officeDocument/2006/relationships/oleObject" Target="../embeddings/oleObject86.bin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90.bin"/><Relationship Id="rId13" Type="http://schemas.openxmlformats.org/officeDocument/2006/relationships/image" Target="../media/image31.wmf"/><Relationship Id="rId18" Type="http://schemas.openxmlformats.org/officeDocument/2006/relationships/oleObject" Target="../embeddings/oleObject95.bin"/><Relationship Id="rId26" Type="http://schemas.openxmlformats.org/officeDocument/2006/relationships/oleObject" Target="../embeddings/oleObject99.bin"/><Relationship Id="rId39" Type="http://schemas.openxmlformats.org/officeDocument/2006/relationships/image" Target="../media/image71.wmf"/><Relationship Id="rId3" Type="http://schemas.openxmlformats.org/officeDocument/2006/relationships/notesSlide" Target="../notesSlides/notesSlide13.xml"/><Relationship Id="rId21" Type="http://schemas.openxmlformats.org/officeDocument/2006/relationships/image" Target="../media/image65.wmf"/><Relationship Id="rId34" Type="http://schemas.openxmlformats.org/officeDocument/2006/relationships/image" Target="../media/image69.wmf"/><Relationship Id="rId42" Type="http://schemas.openxmlformats.org/officeDocument/2006/relationships/image" Target="../media/image72.wmf"/><Relationship Id="rId7" Type="http://schemas.openxmlformats.org/officeDocument/2006/relationships/image" Target="../media/image62.wmf"/><Relationship Id="rId12" Type="http://schemas.openxmlformats.org/officeDocument/2006/relationships/oleObject" Target="../embeddings/oleObject92.bin"/><Relationship Id="rId17" Type="http://schemas.openxmlformats.org/officeDocument/2006/relationships/image" Target="../media/image63.wmf"/><Relationship Id="rId25" Type="http://schemas.openxmlformats.org/officeDocument/2006/relationships/image" Target="../media/image59.wmf"/><Relationship Id="rId33" Type="http://schemas.openxmlformats.org/officeDocument/2006/relationships/oleObject" Target="../embeddings/oleObject103.bin"/><Relationship Id="rId38" Type="http://schemas.openxmlformats.org/officeDocument/2006/relationships/oleObject" Target="../embeddings/oleObject106.bin"/><Relationship Id="rId2" Type="http://schemas.openxmlformats.org/officeDocument/2006/relationships/slideLayout" Target="../slideLayouts/slideLayout7.xml"/><Relationship Id="rId16" Type="http://schemas.openxmlformats.org/officeDocument/2006/relationships/oleObject" Target="../embeddings/oleObject94.bin"/><Relationship Id="rId20" Type="http://schemas.openxmlformats.org/officeDocument/2006/relationships/oleObject" Target="../embeddings/oleObject96.bin"/><Relationship Id="rId29" Type="http://schemas.openxmlformats.org/officeDocument/2006/relationships/oleObject" Target="../embeddings/oleObject101.bin"/><Relationship Id="rId41" Type="http://schemas.openxmlformats.org/officeDocument/2006/relationships/oleObject" Target="../embeddings/oleObject108.bin"/><Relationship Id="rId1" Type="http://schemas.openxmlformats.org/officeDocument/2006/relationships/vmlDrawing" Target="../drawings/vmlDrawing12.vml"/><Relationship Id="rId6" Type="http://schemas.openxmlformats.org/officeDocument/2006/relationships/oleObject" Target="../embeddings/oleObject89.bin"/><Relationship Id="rId11" Type="http://schemas.openxmlformats.org/officeDocument/2006/relationships/image" Target="../media/image30.wmf"/><Relationship Id="rId24" Type="http://schemas.openxmlformats.org/officeDocument/2006/relationships/oleObject" Target="../embeddings/oleObject98.bin"/><Relationship Id="rId32" Type="http://schemas.openxmlformats.org/officeDocument/2006/relationships/image" Target="../media/image68.wmf"/><Relationship Id="rId37" Type="http://schemas.openxmlformats.org/officeDocument/2006/relationships/oleObject" Target="../embeddings/oleObject105.bin"/><Relationship Id="rId40" Type="http://schemas.openxmlformats.org/officeDocument/2006/relationships/oleObject" Target="../embeddings/oleObject107.bin"/><Relationship Id="rId5" Type="http://schemas.openxmlformats.org/officeDocument/2006/relationships/image" Target="../media/image61.wmf"/><Relationship Id="rId15" Type="http://schemas.openxmlformats.org/officeDocument/2006/relationships/image" Target="../media/image32.wmf"/><Relationship Id="rId23" Type="http://schemas.openxmlformats.org/officeDocument/2006/relationships/image" Target="../media/image66.wmf"/><Relationship Id="rId28" Type="http://schemas.openxmlformats.org/officeDocument/2006/relationships/oleObject" Target="../embeddings/oleObject100.bin"/><Relationship Id="rId36" Type="http://schemas.openxmlformats.org/officeDocument/2006/relationships/image" Target="../media/image70.wmf"/><Relationship Id="rId10" Type="http://schemas.openxmlformats.org/officeDocument/2006/relationships/oleObject" Target="../embeddings/oleObject91.bin"/><Relationship Id="rId19" Type="http://schemas.openxmlformats.org/officeDocument/2006/relationships/image" Target="../media/image64.wmf"/><Relationship Id="rId31" Type="http://schemas.openxmlformats.org/officeDocument/2006/relationships/oleObject" Target="../embeddings/oleObject102.bin"/><Relationship Id="rId4" Type="http://schemas.openxmlformats.org/officeDocument/2006/relationships/oleObject" Target="../embeddings/oleObject88.bin"/><Relationship Id="rId9" Type="http://schemas.openxmlformats.org/officeDocument/2006/relationships/image" Target="../media/image29.wmf"/><Relationship Id="rId14" Type="http://schemas.openxmlformats.org/officeDocument/2006/relationships/oleObject" Target="../embeddings/oleObject93.bin"/><Relationship Id="rId22" Type="http://schemas.openxmlformats.org/officeDocument/2006/relationships/oleObject" Target="../embeddings/oleObject97.bin"/><Relationship Id="rId27" Type="http://schemas.openxmlformats.org/officeDocument/2006/relationships/image" Target="../media/image60.wmf"/><Relationship Id="rId30" Type="http://schemas.openxmlformats.org/officeDocument/2006/relationships/image" Target="../media/image67.wmf"/><Relationship Id="rId35" Type="http://schemas.openxmlformats.org/officeDocument/2006/relationships/oleObject" Target="../embeddings/oleObject104.bin"/><Relationship Id="rId43" Type="http://schemas.openxmlformats.org/officeDocument/2006/relationships/image" Target="../media/image11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11.bin"/><Relationship Id="rId3" Type="http://schemas.openxmlformats.org/officeDocument/2006/relationships/notesSlide" Target="../notesSlides/notesSlide14.xml"/><Relationship Id="rId7" Type="http://schemas.openxmlformats.org/officeDocument/2006/relationships/image" Target="../media/image32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3.vml"/><Relationship Id="rId6" Type="http://schemas.openxmlformats.org/officeDocument/2006/relationships/oleObject" Target="../embeddings/oleObject110.bin"/><Relationship Id="rId11" Type="http://schemas.openxmlformats.org/officeDocument/2006/relationships/image" Target="../media/image75.wmf"/><Relationship Id="rId5" Type="http://schemas.openxmlformats.org/officeDocument/2006/relationships/image" Target="../media/image73.wmf"/><Relationship Id="rId10" Type="http://schemas.openxmlformats.org/officeDocument/2006/relationships/oleObject" Target="../embeddings/oleObject112.bin"/><Relationship Id="rId4" Type="http://schemas.openxmlformats.org/officeDocument/2006/relationships/oleObject" Target="../embeddings/oleObject109.bin"/><Relationship Id="rId9" Type="http://schemas.openxmlformats.org/officeDocument/2006/relationships/image" Target="../media/image74.wmf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15.bin"/><Relationship Id="rId13" Type="http://schemas.openxmlformats.org/officeDocument/2006/relationships/image" Target="../media/image77.wmf"/><Relationship Id="rId18" Type="http://schemas.openxmlformats.org/officeDocument/2006/relationships/oleObject" Target="../embeddings/oleObject120.bin"/><Relationship Id="rId26" Type="http://schemas.openxmlformats.org/officeDocument/2006/relationships/image" Target="../media/image75.wmf"/><Relationship Id="rId3" Type="http://schemas.openxmlformats.org/officeDocument/2006/relationships/notesSlide" Target="../notesSlides/notesSlide15.xml"/><Relationship Id="rId21" Type="http://schemas.openxmlformats.org/officeDocument/2006/relationships/image" Target="../media/image71.wmf"/><Relationship Id="rId7" Type="http://schemas.openxmlformats.org/officeDocument/2006/relationships/image" Target="../media/image76.wmf"/><Relationship Id="rId12" Type="http://schemas.openxmlformats.org/officeDocument/2006/relationships/oleObject" Target="../embeddings/oleObject117.bin"/><Relationship Id="rId17" Type="http://schemas.openxmlformats.org/officeDocument/2006/relationships/image" Target="../media/image79.wmf"/><Relationship Id="rId25" Type="http://schemas.openxmlformats.org/officeDocument/2006/relationships/oleObject" Target="../embeddings/oleObject124.bin"/><Relationship Id="rId2" Type="http://schemas.openxmlformats.org/officeDocument/2006/relationships/slideLayout" Target="../slideLayouts/slideLayout7.xml"/><Relationship Id="rId16" Type="http://schemas.openxmlformats.org/officeDocument/2006/relationships/oleObject" Target="../embeddings/oleObject119.bin"/><Relationship Id="rId20" Type="http://schemas.openxmlformats.org/officeDocument/2006/relationships/oleObject" Target="../embeddings/oleObject121.bin"/><Relationship Id="rId29" Type="http://schemas.openxmlformats.org/officeDocument/2006/relationships/oleObject" Target="../embeddings/oleObject126.bin"/><Relationship Id="rId1" Type="http://schemas.openxmlformats.org/officeDocument/2006/relationships/vmlDrawing" Target="../drawings/vmlDrawing14.vml"/><Relationship Id="rId6" Type="http://schemas.openxmlformats.org/officeDocument/2006/relationships/oleObject" Target="../embeddings/oleObject114.bin"/><Relationship Id="rId11" Type="http://schemas.openxmlformats.org/officeDocument/2006/relationships/image" Target="../media/image74.wmf"/><Relationship Id="rId24" Type="http://schemas.openxmlformats.org/officeDocument/2006/relationships/image" Target="../media/image72.wmf"/><Relationship Id="rId5" Type="http://schemas.openxmlformats.org/officeDocument/2006/relationships/image" Target="../media/image73.wmf"/><Relationship Id="rId15" Type="http://schemas.openxmlformats.org/officeDocument/2006/relationships/image" Target="../media/image78.wmf"/><Relationship Id="rId23" Type="http://schemas.openxmlformats.org/officeDocument/2006/relationships/oleObject" Target="../embeddings/oleObject123.bin"/><Relationship Id="rId28" Type="http://schemas.openxmlformats.org/officeDocument/2006/relationships/image" Target="../media/image80.wmf"/><Relationship Id="rId10" Type="http://schemas.openxmlformats.org/officeDocument/2006/relationships/oleObject" Target="../embeddings/oleObject116.bin"/><Relationship Id="rId19" Type="http://schemas.openxmlformats.org/officeDocument/2006/relationships/image" Target="../media/image59.wmf"/><Relationship Id="rId31" Type="http://schemas.openxmlformats.org/officeDocument/2006/relationships/image" Target="../media/image11.png"/><Relationship Id="rId4" Type="http://schemas.openxmlformats.org/officeDocument/2006/relationships/oleObject" Target="../embeddings/oleObject113.bin"/><Relationship Id="rId9" Type="http://schemas.openxmlformats.org/officeDocument/2006/relationships/image" Target="../media/image32.wmf"/><Relationship Id="rId14" Type="http://schemas.openxmlformats.org/officeDocument/2006/relationships/oleObject" Target="../embeddings/oleObject118.bin"/><Relationship Id="rId22" Type="http://schemas.openxmlformats.org/officeDocument/2006/relationships/oleObject" Target="../embeddings/oleObject122.bin"/><Relationship Id="rId27" Type="http://schemas.openxmlformats.org/officeDocument/2006/relationships/oleObject" Target="../embeddings/oleObject125.bin"/><Relationship Id="rId30" Type="http://schemas.openxmlformats.org/officeDocument/2006/relationships/image" Target="../media/image81.w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7" Type="http://schemas.openxmlformats.org/officeDocument/2006/relationships/image" Target="../media/image83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5.vml"/><Relationship Id="rId6" Type="http://schemas.openxmlformats.org/officeDocument/2006/relationships/oleObject" Target="../embeddings/oleObject128.bin"/><Relationship Id="rId5" Type="http://schemas.openxmlformats.org/officeDocument/2006/relationships/image" Target="../media/image82.wmf"/><Relationship Id="rId4" Type="http://schemas.openxmlformats.org/officeDocument/2006/relationships/oleObject" Target="../embeddings/oleObject127.bin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31.bin"/><Relationship Id="rId3" Type="http://schemas.openxmlformats.org/officeDocument/2006/relationships/notesSlide" Target="../notesSlides/notesSlide17.xml"/><Relationship Id="rId7" Type="http://schemas.openxmlformats.org/officeDocument/2006/relationships/image" Target="../media/image83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6.vml"/><Relationship Id="rId6" Type="http://schemas.openxmlformats.org/officeDocument/2006/relationships/oleObject" Target="../embeddings/oleObject130.bin"/><Relationship Id="rId5" Type="http://schemas.openxmlformats.org/officeDocument/2006/relationships/image" Target="../media/image82.wmf"/><Relationship Id="rId10" Type="http://schemas.openxmlformats.org/officeDocument/2006/relationships/image" Target="../media/image11.png"/><Relationship Id="rId4" Type="http://schemas.openxmlformats.org/officeDocument/2006/relationships/oleObject" Target="../embeddings/oleObject129.bin"/><Relationship Id="rId9" Type="http://schemas.openxmlformats.org/officeDocument/2006/relationships/image" Target="../media/image84.wmf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34.bin"/><Relationship Id="rId13" Type="http://schemas.openxmlformats.org/officeDocument/2006/relationships/image" Target="../media/image32.wmf"/><Relationship Id="rId18" Type="http://schemas.openxmlformats.org/officeDocument/2006/relationships/oleObject" Target="../embeddings/oleObject139.bin"/><Relationship Id="rId3" Type="http://schemas.openxmlformats.org/officeDocument/2006/relationships/notesSlide" Target="../notesSlides/notesSlide18.xml"/><Relationship Id="rId21" Type="http://schemas.openxmlformats.org/officeDocument/2006/relationships/image" Target="../media/image89.wmf"/><Relationship Id="rId7" Type="http://schemas.openxmlformats.org/officeDocument/2006/relationships/image" Target="../media/image29.wmf"/><Relationship Id="rId12" Type="http://schemas.openxmlformats.org/officeDocument/2006/relationships/oleObject" Target="../embeddings/oleObject136.bin"/><Relationship Id="rId17" Type="http://schemas.openxmlformats.org/officeDocument/2006/relationships/image" Target="../media/image87.wmf"/><Relationship Id="rId2" Type="http://schemas.openxmlformats.org/officeDocument/2006/relationships/slideLayout" Target="../slideLayouts/slideLayout7.xml"/><Relationship Id="rId16" Type="http://schemas.openxmlformats.org/officeDocument/2006/relationships/oleObject" Target="../embeddings/oleObject138.bin"/><Relationship Id="rId20" Type="http://schemas.openxmlformats.org/officeDocument/2006/relationships/oleObject" Target="../embeddings/oleObject140.bin"/><Relationship Id="rId1" Type="http://schemas.openxmlformats.org/officeDocument/2006/relationships/vmlDrawing" Target="../drawings/vmlDrawing17.vml"/><Relationship Id="rId6" Type="http://schemas.openxmlformats.org/officeDocument/2006/relationships/oleObject" Target="../embeddings/oleObject133.bin"/><Relationship Id="rId11" Type="http://schemas.openxmlformats.org/officeDocument/2006/relationships/image" Target="../media/image31.wmf"/><Relationship Id="rId5" Type="http://schemas.openxmlformats.org/officeDocument/2006/relationships/image" Target="../media/image85.wmf"/><Relationship Id="rId15" Type="http://schemas.openxmlformats.org/officeDocument/2006/relationships/image" Target="../media/image86.wmf"/><Relationship Id="rId23" Type="http://schemas.openxmlformats.org/officeDocument/2006/relationships/oleObject" Target="../embeddings/oleObject142.bin"/><Relationship Id="rId10" Type="http://schemas.openxmlformats.org/officeDocument/2006/relationships/oleObject" Target="../embeddings/oleObject135.bin"/><Relationship Id="rId19" Type="http://schemas.openxmlformats.org/officeDocument/2006/relationships/image" Target="../media/image88.wmf"/><Relationship Id="rId4" Type="http://schemas.openxmlformats.org/officeDocument/2006/relationships/oleObject" Target="../embeddings/oleObject132.bin"/><Relationship Id="rId9" Type="http://schemas.openxmlformats.org/officeDocument/2006/relationships/image" Target="../media/image30.wmf"/><Relationship Id="rId14" Type="http://schemas.openxmlformats.org/officeDocument/2006/relationships/oleObject" Target="../embeddings/oleObject137.bin"/><Relationship Id="rId22" Type="http://schemas.openxmlformats.org/officeDocument/2006/relationships/oleObject" Target="../embeddings/oleObject141.bin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45.bin"/><Relationship Id="rId13" Type="http://schemas.openxmlformats.org/officeDocument/2006/relationships/image" Target="../media/image31.wmf"/><Relationship Id="rId18" Type="http://schemas.openxmlformats.org/officeDocument/2006/relationships/oleObject" Target="../embeddings/oleObject150.bin"/><Relationship Id="rId26" Type="http://schemas.openxmlformats.org/officeDocument/2006/relationships/image" Target="../media/image93.wmf"/><Relationship Id="rId39" Type="http://schemas.openxmlformats.org/officeDocument/2006/relationships/image" Target="../media/image11.png"/><Relationship Id="rId3" Type="http://schemas.openxmlformats.org/officeDocument/2006/relationships/notesSlide" Target="../notesSlides/notesSlide19.xml"/><Relationship Id="rId21" Type="http://schemas.openxmlformats.org/officeDocument/2006/relationships/image" Target="../media/image71.wmf"/><Relationship Id="rId34" Type="http://schemas.openxmlformats.org/officeDocument/2006/relationships/oleObject" Target="../embeddings/oleObject160.bin"/><Relationship Id="rId7" Type="http://schemas.openxmlformats.org/officeDocument/2006/relationships/image" Target="../media/image90.wmf"/><Relationship Id="rId12" Type="http://schemas.openxmlformats.org/officeDocument/2006/relationships/oleObject" Target="../embeddings/oleObject147.bin"/><Relationship Id="rId17" Type="http://schemas.openxmlformats.org/officeDocument/2006/relationships/image" Target="../media/image91.wmf"/><Relationship Id="rId25" Type="http://schemas.openxmlformats.org/officeDocument/2006/relationships/oleObject" Target="../embeddings/oleObject154.bin"/><Relationship Id="rId33" Type="http://schemas.openxmlformats.org/officeDocument/2006/relationships/oleObject" Target="../embeddings/oleObject159.bin"/><Relationship Id="rId38" Type="http://schemas.openxmlformats.org/officeDocument/2006/relationships/image" Target="../media/image95.wmf"/><Relationship Id="rId2" Type="http://schemas.openxmlformats.org/officeDocument/2006/relationships/slideLayout" Target="../slideLayouts/slideLayout7.xml"/><Relationship Id="rId16" Type="http://schemas.openxmlformats.org/officeDocument/2006/relationships/oleObject" Target="../embeddings/oleObject149.bin"/><Relationship Id="rId20" Type="http://schemas.openxmlformats.org/officeDocument/2006/relationships/oleObject" Target="../embeddings/oleObject151.bin"/><Relationship Id="rId29" Type="http://schemas.openxmlformats.org/officeDocument/2006/relationships/oleObject" Target="../embeddings/oleObject156.bin"/><Relationship Id="rId1" Type="http://schemas.openxmlformats.org/officeDocument/2006/relationships/vmlDrawing" Target="../drawings/vmlDrawing18.vml"/><Relationship Id="rId6" Type="http://schemas.openxmlformats.org/officeDocument/2006/relationships/oleObject" Target="../embeddings/oleObject144.bin"/><Relationship Id="rId11" Type="http://schemas.openxmlformats.org/officeDocument/2006/relationships/image" Target="../media/image30.wmf"/><Relationship Id="rId24" Type="http://schemas.openxmlformats.org/officeDocument/2006/relationships/image" Target="../media/image72.wmf"/><Relationship Id="rId32" Type="http://schemas.openxmlformats.org/officeDocument/2006/relationships/oleObject" Target="../embeddings/oleObject158.bin"/><Relationship Id="rId37" Type="http://schemas.openxmlformats.org/officeDocument/2006/relationships/oleObject" Target="../embeddings/oleObject162.bin"/><Relationship Id="rId5" Type="http://schemas.openxmlformats.org/officeDocument/2006/relationships/image" Target="../media/image85.wmf"/><Relationship Id="rId15" Type="http://schemas.openxmlformats.org/officeDocument/2006/relationships/image" Target="../media/image32.wmf"/><Relationship Id="rId23" Type="http://schemas.openxmlformats.org/officeDocument/2006/relationships/oleObject" Target="../embeddings/oleObject153.bin"/><Relationship Id="rId28" Type="http://schemas.openxmlformats.org/officeDocument/2006/relationships/image" Target="../media/image88.wmf"/><Relationship Id="rId36" Type="http://schemas.openxmlformats.org/officeDocument/2006/relationships/image" Target="../media/image94.wmf"/><Relationship Id="rId10" Type="http://schemas.openxmlformats.org/officeDocument/2006/relationships/oleObject" Target="../embeddings/oleObject146.bin"/><Relationship Id="rId19" Type="http://schemas.openxmlformats.org/officeDocument/2006/relationships/image" Target="../media/image92.wmf"/><Relationship Id="rId31" Type="http://schemas.openxmlformats.org/officeDocument/2006/relationships/oleObject" Target="../embeddings/oleObject157.bin"/><Relationship Id="rId4" Type="http://schemas.openxmlformats.org/officeDocument/2006/relationships/oleObject" Target="../embeddings/oleObject143.bin"/><Relationship Id="rId9" Type="http://schemas.openxmlformats.org/officeDocument/2006/relationships/image" Target="../media/image29.wmf"/><Relationship Id="rId14" Type="http://schemas.openxmlformats.org/officeDocument/2006/relationships/oleObject" Target="../embeddings/oleObject148.bin"/><Relationship Id="rId22" Type="http://schemas.openxmlformats.org/officeDocument/2006/relationships/oleObject" Target="../embeddings/oleObject152.bin"/><Relationship Id="rId27" Type="http://schemas.openxmlformats.org/officeDocument/2006/relationships/oleObject" Target="../embeddings/oleObject155.bin"/><Relationship Id="rId30" Type="http://schemas.openxmlformats.org/officeDocument/2006/relationships/image" Target="../media/image89.wmf"/><Relationship Id="rId35" Type="http://schemas.openxmlformats.org/officeDocument/2006/relationships/oleObject" Target="../embeddings/oleObject161.bin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.bin"/><Relationship Id="rId3" Type="http://schemas.openxmlformats.org/officeDocument/2006/relationships/notesSlide" Target="../notesSlides/notesSlide2.xml"/><Relationship Id="rId7" Type="http://schemas.openxmlformats.org/officeDocument/2006/relationships/image" Target="../media/image4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3.wmf"/><Relationship Id="rId4" Type="http://schemas.openxmlformats.org/officeDocument/2006/relationships/oleObject" Target="../embeddings/oleObject1.bin"/><Relationship Id="rId9" Type="http://schemas.openxmlformats.org/officeDocument/2006/relationships/image" Target="../media/image5.wmf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7" Type="http://schemas.openxmlformats.org/officeDocument/2006/relationships/image" Target="../media/image97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9.vml"/><Relationship Id="rId6" Type="http://schemas.openxmlformats.org/officeDocument/2006/relationships/oleObject" Target="../embeddings/oleObject164.bin"/><Relationship Id="rId5" Type="http://schemas.openxmlformats.org/officeDocument/2006/relationships/image" Target="../media/image96.wmf"/><Relationship Id="rId4" Type="http://schemas.openxmlformats.org/officeDocument/2006/relationships/oleObject" Target="../embeddings/oleObject163.bin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67.bin"/><Relationship Id="rId13" Type="http://schemas.openxmlformats.org/officeDocument/2006/relationships/image" Target="../media/image102.wmf"/><Relationship Id="rId3" Type="http://schemas.openxmlformats.org/officeDocument/2006/relationships/notesSlide" Target="../notesSlides/notesSlide21.xml"/><Relationship Id="rId7" Type="http://schemas.openxmlformats.org/officeDocument/2006/relationships/image" Target="../media/image99.wmf"/><Relationship Id="rId12" Type="http://schemas.openxmlformats.org/officeDocument/2006/relationships/oleObject" Target="../embeddings/oleObject169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0.vml"/><Relationship Id="rId6" Type="http://schemas.openxmlformats.org/officeDocument/2006/relationships/oleObject" Target="../embeddings/oleObject166.bin"/><Relationship Id="rId11" Type="http://schemas.openxmlformats.org/officeDocument/2006/relationships/image" Target="../media/image101.wmf"/><Relationship Id="rId5" Type="http://schemas.openxmlformats.org/officeDocument/2006/relationships/image" Target="../media/image98.wmf"/><Relationship Id="rId10" Type="http://schemas.openxmlformats.org/officeDocument/2006/relationships/oleObject" Target="../embeddings/oleObject168.bin"/><Relationship Id="rId4" Type="http://schemas.openxmlformats.org/officeDocument/2006/relationships/oleObject" Target="../embeddings/oleObject165.bin"/><Relationship Id="rId9" Type="http://schemas.openxmlformats.org/officeDocument/2006/relationships/image" Target="../media/image100.wmf"/><Relationship Id="rId14" Type="http://schemas.openxmlformats.org/officeDocument/2006/relationships/image" Target="../media/image11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3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4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.bin"/><Relationship Id="rId13" Type="http://schemas.openxmlformats.org/officeDocument/2006/relationships/image" Target="../media/image7.wmf"/><Relationship Id="rId18" Type="http://schemas.openxmlformats.org/officeDocument/2006/relationships/oleObject" Target="../embeddings/oleObject11.bin"/><Relationship Id="rId3" Type="http://schemas.openxmlformats.org/officeDocument/2006/relationships/notesSlide" Target="../notesSlides/notesSlide3.xml"/><Relationship Id="rId7" Type="http://schemas.openxmlformats.org/officeDocument/2006/relationships/image" Target="../media/image4.wmf"/><Relationship Id="rId12" Type="http://schemas.openxmlformats.org/officeDocument/2006/relationships/oleObject" Target="../embeddings/oleObject8.bin"/><Relationship Id="rId17" Type="http://schemas.openxmlformats.org/officeDocument/2006/relationships/image" Target="../media/image9.wmf"/><Relationship Id="rId2" Type="http://schemas.openxmlformats.org/officeDocument/2006/relationships/slideLayout" Target="../slideLayouts/slideLayout7.xml"/><Relationship Id="rId16" Type="http://schemas.openxmlformats.org/officeDocument/2006/relationships/oleObject" Target="../embeddings/oleObject10.bin"/><Relationship Id="rId20" Type="http://schemas.openxmlformats.org/officeDocument/2006/relationships/image" Target="../media/image11.png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5.bin"/><Relationship Id="rId11" Type="http://schemas.openxmlformats.org/officeDocument/2006/relationships/image" Target="../media/image6.wmf"/><Relationship Id="rId5" Type="http://schemas.openxmlformats.org/officeDocument/2006/relationships/image" Target="../media/image3.wmf"/><Relationship Id="rId15" Type="http://schemas.openxmlformats.org/officeDocument/2006/relationships/image" Target="../media/image8.wmf"/><Relationship Id="rId10" Type="http://schemas.openxmlformats.org/officeDocument/2006/relationships/oleObject" Target="../embeddings/oleObject7.bin"/><Relationship Id="rId19" Type="http://schemas.openxmlformats.org/officeDocument/2006/relationships/image" Target="../media/image10.wmf"/><Relationship Id="rId4" Type="http://schemas.openxmlformats.org/officeDocument/2006/relationships/oleObject" Target="../embeddings/oleObject4.bin"/><Relationship Id="rId9" Type="http://schemas.openxmlformats.org/officeDocument/2006/relationships/image" Target="../media/image5.wmf"/><Relationship Id="rId14" Type="http://schemas.openxmlformats.org/officeDocument/2006/relationships/oleObject" Target="../embeddings/oleObject9.bin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4.bin"/><Relationship Id="rId3" Type="http://schemas.openxmlformats.org/officeDocument/2006/relationships/notesSlide" Target="../notesSlides/notesSlide4.xml"/><Relationship Id="rId7" Type="http://schemas.openxmlformats.org/officeDocument/2006/relationships/image" Target="../media/image13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13.bin"/><Relationship Id="rId5" Type="http://schemas.openxmlformats.org/officeDocument/2006/relationships/image" Target="../media/image12.wmf"/><Relationship Id="rId4" Type="http://schemas.openxmlformats.org/officeDocument/2006/relationships/oleObject" Target="../embeddings/oleObject12.bin"/><Relationship Id="rId9" Type="http://schemas.openxmlformats.org/officeDocument/2006/relationships/image" Target="../media/image14.wm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7.bin"/><Relationship Id="rId13" Type="http://schemas.openxmlformats.org/officeDocument/2006/relationships/image" Target="../media/image16.wmf"/><Relationship Id="rId18" Type="http://schemas.openxmlformats.org/officeDocument/2006/relationships/oleObject" Target="../embeddings/oleObject22.bin"/><Relationship Id="rId3" Type="http://schemas.openxmlformats.org/officeDocument/2006/relationships/notesSlide" Target="../notesSlides/notesSlide5.xml"/><Relationship Id="rId7" Type="http://schemas.openxmlformats.org/officeDocument/2006/relationships/image" Target="../media/image13.wmf"/><Relationship Id="rId12" Type="http://schemas.openxmlformats.org/officeDocument/2006/relationships/oleObject" Target="../embeddings/oleObject19.bin"/><Relationship Id="rId17" Type="http://schemas.openxmlformats.org/officeDocument/2006/relationships/image" Target="../media/image9.wmf"/><Relationship Id="rId2" Type="http://schemas.openxmlformats.org/officeDocument/2006/relationships/slideLayout" Target="../slideLayouts/slideLayout7.xml"/><Relationship Id="rId16" Type="http://schemas.openxmlformats.org/officeDocument/2006/relationships/oleObject" Target="../embeddings/oleObject21.bin"/><Relationship Id="rId20" Type="http://schemas.openxmlformats.org/officeDocument/2006/relationships/image" Target="../media/image18.jpeg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16.bin"/><Relationship Id="rId11" Type="http://schemas.openxmlformats.org/officeDocument/2006/relationships/image" Target="../media/image15.wmf"/><Relationship Id="rId5" Type="http://schemas.openxmlformats.org/officeDocument/2006/relationships/image" Target="../media/image12.wmf"/><Relationship Id="rId15" Type="http://schemas.openxmlformats.org/officeDocument/2006/relationships/image" Target="../media/image8.wmf"/><Relationship Id="rId10" Type="http://schemas.openxmlformats.org/officeDocument/2006/relationships/oleObject" Target="../embeddings/oleObject18.bin"/><Relationship Id="rId19" Type="http://schemas.openxmlformats.org/officeDocument/2006/relationships/image" Target="../media/image17.wmf"/><Relationship Id="rId4" Type="http://schemas.openxmlformats.org/officeDocument/2006/relationships/oleObject" Target="../embeddings/oleObject15.bin"/><Relationship Id="rId9" Type="http://schemas.openxmlformats.org/officeDocument/2006/relationships/image" Target="../media/image14.wmf"/><Relationship Id="rId14" Type="http://schemas.openxmlformats.org/officeDocument/2006/relationships/oleObject" Target="../embeddings/oleObject20.bin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5.bin"/><Relationship Id="rId13" Type="http://schemas.openxmlformats.org/officeDocument/2006/relationships/image" Target="../media/image23.wmf"/><Relationship Id="rId18" Type="http://schemas.openxmlformats.org/officeDocument/2006/relationships/oleObject" Target="../embeddings/oleObject30.bin"/><Relationship Id="rId3" Type="http://schemas.openxmlformats.org/officeDocument/2006/relationships/notesSlide" Target="../notesSlides/notesSlide6.xml"/><Relationship Id="rId21" Type="http://schemas.openxmlformats.org/officeDocument/2006/relationships/image" Target="../media/image27.wmf"/><Relationship Id="rId7" Type="http://schemas.openxmlformats.org/officeDocument/2006/relationships/image" Target="../media/image20.wmf"/><Relationship Id="rId12" Type="http://schemas.openxmlformats.org/officeDocument/2006/relationships/oleObject" Target="../embeddings/oleObject27.bin"/><Relationship Id="rId17" Type="http://schemas.openxmlformats.org/officeDocument/2006/relationships/image" Target="../media/image25.wmf"/><Relationship Id="rId2" Type="http://schemas.openxmlformats.org/officeDocument/2006/relationships/slideLayout" Target="../slideLayouts/slideLayout7.xml"/><Relationship Id="rId16" Type="http://schemas.openxmlformats.org/officeDocument/2006/relationships/oleObject" Target="../embeddings/oleObject29.bin"/><Relationship Id="rId20" Type="http://schemas.openxmlformats.org/officeDocument/2006/relationships/oleObject" Target="../embeddings/oleObject31.bin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24.bin"/><Relationship Id="rId11" Type="http://schemas.openxmlformats.org/officeDocument/2006/relationships/image" Target="../media/image22.wmf"/><Relationship Id="rId5" Type="http://schemas.openxmlformats.org/officeDocument/2006/relationships/image" Target="../media/image19.wmf"/><Relationship Id="rId15" Type="http://schemas.openxmlformats.org/officeDocument/2006/relationships/image" Target="../media/image24.wmf"/><Relationship Id="rId10" Type="http://schemas.openxmlformats.org/officeDocument/2006/relationships/oleObject" Target="../embeddings/oleObject26.bin"/><Relationship Id="rId19" Type="http://schemas.openxmlformats.org/officeDocument/2006/relationships/image" Target="../media/image26.wmf"/><Relationship Id="rId4" Type="http://schemas.openxmlformats.org/officeDocument/2006/relationships/oleObject" Target="../embeddings/oleObject23.bin"/><Relationship Id="rId9" Type="http://schemas.openxmlformats.org/officeDocument/2006/relationships/image" Target="../media/image21.wmf"/><Relationship Id="rId14" Type="http://schemas.openxmlformats.org/officeDocument/2006/relationships/oleObject" Target="../embeddings/oleObject28.bin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4.bin"/><Relationship Id="rId13" Type="http://schemas.openxmlformats.org/officeDocument/2006/relationships/image" Target="../media/image31.wmf"/><Relationship Id="rId18" Type="http://schemas.openxmlformats.org/officeDocument/2006/relationships/oleObject" Target="../embeddings/oleObject39.bin"/><Relationship Id="rId26" Type="http://schemas.openxmlformats.org/officeDocument/2006/relationships/image" Target="../media/image18.jpeg"/><Relationship Id="rId3" Type="http://schemas.openxmlformats.org/officeDocument/2006/relationships/notesSlide" Target="../notesSlides/notesSlide7.xml"/><Relationship Id="rId21" Type="http://schemas.openxmlformats.org/officeDocument/2006/relationships/image" Target="../media/image34.wmf"/><Relationship Id="rId7" Type="http://schemas.openxmlformats.org/officeDocument/2006/relationships/image" Target="../media/image28.wmf"/><Relationship Id="rId12" Type="http://schemas.openxmlformats.org/officeDocument/2006/relationships/oleObject" Target="../embeddings/oleObject36.bin"/><Relationship Id="rId17" Type="http://schemas.openxmlformats.org/officeDocument/2006/relationships/image" Target="../media/image33.wmf"/><Relationship Id="rId25" Type="http://schemas.openxmlformats.org/officeDocument/2006/relationships/image" Target="../media/image35.wmf"/><Relationship Id="rId2" Type="http://schemas.openxmlformats.org/officeDocument/2006/relationships/slideLayout" Target="../slideLayouts/slideLayout7.xml"/><Relationship Id="rId16" Type="http://schemas.openxmlformats.org/officeDocument/2006/relationships/oleObject" Target="../embeddings/oleObject38.bin"/><Relationship Id="rId20" Type="http://schemas.openxmlformats.org/officeDocument/2006/relationships/oleObject" Target="../embeddings/oleObject40.bin"/><Relationship Id="rId1" Type="http://schemas.openxmlformats.org/officeDocument/2006/relationships/vmlDrawing" Target="../drawings/vmlDrawing6.vml"/><Relationship Id="rId6" Type="http://schemas.openxmlformats.org/officeDocument/2006/relationships/oleObject" Target="../embeddings/oleObject33.bin"/><Relationship Id="rId11" Type="http://schemas.openxmlformats.org/officeDocument/2006/relationships/image" Target="../media/image30.wmf"/><Relationship Id="rId24" Type="http://schemas.openxmlformats.org/officeDocument/2006/relationships/oleObject" Target="../embeddings/oleObject42.bin"/><Relationship Id="rId5" Type="http://schemas.openxmlformats.org/officeDocument/2006/relationships/image" Target="../media/image19.wmf"/><Relationship Id="rId15" Type="http://schemas.openxmlformats.org/officeDocument/2006/relationships/image" Target="../media/image32.wmf"/><Relationship Id="rId23" Type="http://schemas.openxmlformats.org/officeDocument/2006/relationships/image" Target="../media/image27.wmf"/><Relationship Id="rId10" Type="http://schemas.openxmlformats.org/officeDocument/2006/relationships/oleObject" Target="../embeddings/oleObject35.bin"/><Relationship Id="rId19" Type="http://schemas.openxmlformats.org/officeDocument/2006/relationships/image" Target="../media/image25.wmf"/><Relationship Id="rId4" Type="http://schemas.openxmlformats.org/officeDocument/2006/relationships/oleObject" Target="../embeddings/oleObject32.bin"/><Relationship Id="rId9" Type="http://schemas.openxmlformats.org/officeDocument/2006/relationships/image" Target="../media/image29.wmf"/><Relationship Id="rId14" Type="http://schemas.openxmlformats.org/officeDocument/2006/relationships/oleObject" Target="../embeddings/oleObject37.bin"/><Relationship Id="rId22" Type="http://schemas.openxmlformats.org/officeDocument/2006/relationships/oleObject" Target="../embeddings/oleObject41.bin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5.bin"/><Relationship Id="rId3" Type="http://schemas.openxmlformats.org/officeDocument/2006/relationships/notesSlide" Target="../notesSlides/notesSlide8.xml"/><Relationship Id="rId7" Type="http://schemas.openxmlformats.org/officeDocument/2006/relationships/image" Target="../media/image37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7.vml"/><Relationship Id="rId6" Type="http://schemas.openxmlformats.org/officeDocument/2006/relationships/oleObject" Target="../embeddings/oleObject44.bin"/><Relationship Id="rId5" Type="http://schemas.openxmlformats.org/officeDocument/2006/relationships/image" Target="../media/image36.wmf"/><Relationship Id="rId4" Type="http://schemas.openxmlformats.org/officeDocument/2006/relationships/oleObject" Target="../embeddings/oleObject43.bin"/><Relationship Id="rId9" Type="http://schemas.openxmlformats.org/officeDocument/2006/relationships/image" Target="../media/image38.wmf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8.bin"/><Relationship Id="rId13" Type="http://schemas.openxmlformats.org/officeDocument/2006/relationships/image" Target="../media/image43.wmf"/><Relationship Id="rId18" Type="http://schemas.openxmlformats.org/officeDocument/2006/relationships/oleObject" Target="../embeddings/oleObject53.bin"/><Relationship Id="rId3" Type="http://schemas.openxmlformats.org/officeDocument/2006/relationships/notesSlide" Target="../notesSlides/notesSlide9.xml"/><Relationship Id="rId21" Type="http://schemas.openxmlformats.org/officeDocument/2006/relationships/image" Target="../media/image45.wmf"/><Relationship Id="rId7" Type="http://schemas.openxmlformats.org/officeDocument/2006/relationships/image" Target="../media/image40.wmf"/><Relationship Id="rId12" Type="http://schemas.openxmlformats.org/officeDocument/2006/relationships/oleObject" Target="../embeddings/oleObject50.bin"/><Relationship Id="rId17" Type="http://schemas.openxmlformats.org/officeDocument/2006/relationships/image" Target="../media/image9.wmf"/><Relationship Id="rId2" Type="http://schemas.openxmlformats.org/officeDocument/2006/relationships/slideLayout" Target="../slideLayouts/slideLayout7.xml"/><Relationship Id="rId16" Type="http://schemas.openxmlformats.org/officeDocument/2006/relationships/oleObject" Target="../embeddings/oleObject52.bin"/><Relationship Id="rId20" Type="http://schemas.openxmlformats.org/officeDocument/2006/relationships/oleObject" Target="../embeddings/oleObject54.bin"/><Relationship Id="rId1" Type="http://schemas.openxmlformats.org/officeDocument/2006/relationships/vmlDrawing" Target="../drawings/vmlDrawing8.vml"/><Relationship Id="rId6" Type="http://schemas.openxmlformats.org/officeDocument/2006/relationships/oleObject" Target="../embeddings/oleObject47.bin"/><Relationship Id="rId11" Type="http://schemas.openxmlformats.org/officeDocument/2006/relationships/image" Target="../media/image42.wmf"/><Relationship Id="rId24" Type="http://schemas.openxmlformats.org/officeDocument/2006/relationships/image" Target="../media/image11.png"/><Relationship Id="rId5" Type="http://schemas.openxmlformats.org/officeDocument/2006/relationships/image" Target="../media/image39.wmf"/><Relationship Id="rId15" Type="http://schemas.openxmlformats.org/officeDocument/2006/relationships/image" Target="../media/image8.wmf"/><Relationship Id="rId23" Type="http://schemas.openxmlformats.org/officeDocument/2006/relationships/image" Target="../media/image46.wmf"/><Relationship Id="rId10" Type="http://schemas.openxmlformats.org/officeDocument/2006/relationships/oleObject" Target="../embeddings/oleObject49.bin"/><Relationship Id="rId19" Type="http://schemas.openxmlformats.org/officeDocument/2006/relationships/image" Target="../media/image44.wmf"/><Relationship Id="rId4" Type="http://schemas.openxmlformats.org/officeDocument/2006/relationships/oleObject" Target="../embeddings/oleObject46.bin"/><Relationship Id="rId9" Type="http://schemas.openxmlformats.org/officeDocument/2006/relationships/image" Target="../media/image41.wmf"/><Relationship Id="rId14" Type="http://schemas.openxmlformats.org/officeDocument/2006/relationships/oleObject" Target="../embeddings/oleObject51.bin"/><Relationship Id="rId22" Type="http://schemas.openxmlformats.org/officeDocument/2006/relationships/oleObject" Target="../embeddings/oleObject55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533400" y="571500"/>
            <a:ext cx="7772400" cy="1943100"/>
          </a:xfrm>
        </p:spPr>
        <p:txBody>
          <a:bodyPr>
            <a:no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8000" b="1" cap="all" dirty="0" smtClean="0">
                <a:ln w="0"/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Задание №13</a:t>
            </a:r>
            <a:endParaRPr lang="ru-RU" sz="8000" b="1" cap="all" dirty="0">
              <a:ln w="0"/>
              <a:effectLst>
                <a:reflection blurRad="12700" stA="50000" endPos="50000" dist="5000" dir="5400000" sy="-100000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0" y="2743200"/>
            <a:ext cx="9144000" cy="8001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41985" name="Picture 1" descr="C:\Users\MK\Desktop\2021-03-13_19-47-46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0785704">
            <a:off x="320610" y="3612547"/>
            <a:ext cx="1447800" cy="1114425"/>
          </a:xfrm>
          <a:prstGeom prst="rect">
            <a:avLst/>
          </a:prstGeom>
          <a:noFill/>
        </p:spPr>
      </p:pic>
      <p:pic>
        <p:nvPicPr>
          <p:cNvPr id="41991" name="Picture 7" descr="C:\Users\MK\Desktop\2021-03-13_19-47-46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33800" y="2876550"/>
            <a:ext cx="1447800" cy="1114425"/>
          </a:xfrm>
          <a:prstGeom prst="rect">
            <a:avLst/>
          </a:prstGeom>
          <a:noFill/>
        </p:spPr>
      </p:pic>
      <p:pic>
        <p:nvPicPr>
          <p:cNvPr id="41993" name="Picture 9" descr="C:\Users\MK\Desktop\2021-03-13_19-47-46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0924683">
            <a:off x="1999835" y="3007125"/>
            <a:ext cx="1447800" cy="1114425"/>
          </a:xfrm>
          <a:prstGeom prst="rect">
            <a:avLst/>
          </a:prstGeom>
          <a:noFill/>
        </p:spPr>
      </p:pic>
      <p:pic>
        <p:nvPicPr>
          <p:cNvPr id="41994" name="Picture 10" descr="C:\Users\MK\Desktop\2021-03-13_19-47-46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710114">
            <a:off x="5661495" y="3089376"/>
            <a:ext cx="1447800" cy="1114425"/>
          </a:xfrm>
          <a:prstGeom prst="rect">
            <a:avLst/>
          </a:prstGeom>
          <a:noFill/>
        </p:spPr>
      </p:pic>
      <p:pic>
        <p:nvPicPr>
          <p:cNvPr id="41995" name="Picture 11" descr="C:\Users\MK\Desktop\2021-03-13_19-47-46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840253">
            <a:off x="7276127" y="3644767"/>
            <a:ext cx="1447800" cy="11144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Скругленный прямоугольник 21"/>
          <p:cNvSpPr/>
          <p:nvPr/>
        </p:nvSpPr>
        <p:spPr>
          <a:xfrm>
            <a:off x="152400" y="2800350"/>
            <a:ext cx="8839200" cy="2133600"/>
          </a:xfrm>
          <a:prstGeom prst="roundRect">
            <a:avLst/>
          </a:prstGeom>
          <a:solidFill>
            <a:schemeClr val="bg1"/>
          </a:solidFill>
          <a:ln w="3810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Скругленный прямоугольник 24"/>
          <p:cNvSpPr/>
          <p:nvPr/>
        </p:nvSpPr>
        <p:spPr>
          <a:xfrm>
            <a:off x="152400" y="742950"/>
            <a:ext cx="8763000" cy="1828800"/>
          </a:xfrm>
          <a:prstGeom prst="roundRect">
            <a:avLst/>
          </a:prstGeom>
          <a:solidFill>
            <a:schemeClr val="bg1"/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l"/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Укажите решение неравенства:</a:t>
            </a:r>
          </a:p>
          <a:p>
            <a:pPr lvl="0" algn="l"/>
            <a:endParaRPr lang="en-US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l"/>
            <a:endParaRPr lang="ru-RU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l"/>
            <a:endParaRPr lang="ru-RU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l"/>
            <a:endParaRPr lang="ru-RU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412" name="Rectangle 4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0"/>
            <a:ext cx="9144000" cy="590550"/>
          </a:xfrm>
          <a:solidFill>
            <a:schemeClr val="accent1">
              <a:lumMod val="50000"/>
            </a:schemeClr>
          </a:solidFill>
        </p:spPr>
        <p:txBody>
          <a:bodyPr>
            <a:norm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cap="all" dirty="0" smtClean="0">
                <a:ln w="0"/>
                <a:solidFill>
                  <a:schemeClr val="bg1"/>
                </a:soli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Задача №5</a:t>
            </a:r>
            <a:endParaRPr lang="ru-RU" sz="3200" b="1" cap="all" dirty="0">
              <a:ln w="0"/>
              <a:solidFill>
                <a:schemeClr val="bg1"/>
              </a:solidFill>
              <a:effectLst>
                <a:reflection blurRad="12700" stA="50000" endPos="50000" dist="5000" dir="5400000" sy="-100000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3" name="Прямая соединительная линия 12"/>
          <p:cNvCxnSpPr/>
          <p:nvPr/>
        </p:nvCxnSpPr>
        <p:spPr bwMode="auto">
          <a:xfrm>
            <a:off x="2209801" y="3371850"/>
            <a:ext cx="76529" cy="82012"/>
          </a:xfrm>
          <a:prstGeom prst="line">
            <a:avLst/>
          </a:prstGeom>
          <a:gradFill rotWithShape="1">
            <a:gsLst>
              <a:gs pos="0">
                <a:schemeClr val="bg2">
                  <a:gamma/>
                  <a:tint val="26667"/>
                  <a:invGamma/>
                </a:schemeClr>
              </a:gs>
              <a:gs pos="100000">
                <a:schemeClr val="bg2">
                  <a:alpha val="14999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5" name="Прямая соединительная линия 14"/>
          <p:cNvCxnSpPr>
            <a:endCxn id="5" idx="5"/>
          </p:cNvCxnSpPr>
          <p:nvPr/>
        </p:nvCxnSpPr>
        <p:spPr bwMode="auto">
          <a:xfrm>
            <a:off x="838529" y="3396712"/>
            <a:ext cx="2209142" cy="0"/>
          </a:xfrm>
          <a:prstGeom prst="line">
            <a:avLst/>
          </a:prstGeom>
          <a:gradFill rotWithShape="1">
            <a:gsLst>
              <a:gs pos="0">
                <a:schemeClr val="bg2">
                  <a:gamma/>
                  <a:tint val="26667"/>
                  <a:invGamma/>
                </a:schemeClr>
              </a:gs>
              <a:gs pos="100000">
                <a:schemeClr val="bg2">
                  <a:alpha val="14999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</p:cxnSp>
      <p:graphicFrame>
        <p:nvGraphicFramePr>
          <p:cNvPr id="30" name="Объект 29"/>
          <p:cNvGraphicFramePr>
            <a:graphicFrameLocks noChangeAspect="1"/>
          </p:cNvGraphicFramePr>
          <p:nvPr/>
        </p:nvGraphicFramePr>
        <p:xfrm>
          <a:off x="4038600" y="819150"/>
          <a:ext cx="1027113" cy="7064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8272" name="Equation" r:id="rId4" imgW="660240" imgH="457200" progId="">
                  <p:embed/>
                </p:oleObj>
              </mc:Choice>
              <mc:Fallback>
                <p:oleObj name="Equation" r:id="rId4" imgW="660240" imgH="457200" progId="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38600" y="819150"/>
                        <a:ext cx="1027113" cy="7064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9940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cxnSp>
        <p:nvCxnSpPr>
          <p:cNvPr id="26" name="Прямая со стрелкой 25"/>
          <p:cNvCxnSpPr/>
          <p:nvPr/>
        </p:nvCxnSpPr>
        <p:spPr>
          <a:xfrm>
            <a:off x="838200" y="1504950"/>
            <a:ext cx="2590800" cy="0"/>
          </a:xfrm>
          <a:prstGeom prst="straightConnector1">
            <a:avLst/>
          </a:prstGeom>
          <a:ln w="28575">
            <a:solidFill>
              <a:schemeClr val="accent1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 стрелкой 26"/>
          <p:cNvCxnSpPr/>
          <p:nvPr/>
        </p:nvCxnSpPr>
        <p:spPr>
          <a:xfrm>
            <a:off x="838200" y="1962150"/>
            <a:ext cx="2590800" cy="0"/>
          </a:xfrm>
          <a:prstGeom prst="straightConnector1">
            <a:avLst/>
          </a:prstGeom>
          <a:ln w="28575">
            <a:solidFill>
              <a:schemeClr val="accent1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 стрелкой 27"/>
          <p:cNvCxnSpPr/>
          <p:nvPr/>
        </p:nvCxnSpPr>
        <p:spPr>
          <a:xfrm>
            <a:off x="5105400" y="1962150"/>
            <a:ext cx="2590800" cy="0"/>
          </a:xfrm>
          <a:prstGeom prst="straightConnector1">
            <a:avLst/>
          </a:prstGeom>
          <a:ln w="28575">
            <a:solidFill>
              <a:schemeClr val="accent1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34154" name="Object 9"/>
          <p:cNvGraphicFramePr>
            <a:graphicFrameLocks noChangeAspect="1"/>
          </p:cNvGraphicFramePr>
          <p:nvPr/>
        </p:nvGraphicFramePr>
        <p:xfrm>
          <a:off x="533400" y="1352550"/>
          <a:ext cx="236537" cy="317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8273" name="Equation" r:id="rId6" imgW="152280" imgH="203040" progId="">
                  <p:embed/>
                </p:oleObj>
              </mc:Choice>
              <mc:Fallback>
                <p:oleObj name="Equation" r:id="rId6" imgW="152280" imgH="203040" progId="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3400" y="1352550"/>
                        <a:ext cx="236537" cy="317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4155" name="Object 9"/>
          <p:cNvGraphicFramePr>
            <a:graphicFrameLocks noChangeAspect="1"/>
          </p:cNvGraphicFramePr>
          <p:nvPr/>
        </p:nvGraphicFramePr>
        <p:xfrm>
          <a:off x="533400" y="1809750"/>
          <a:ext cx="276225" cy="317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8274" name="Equation" r:id="rId8" imgW="177480" imgH="203040" progId="">
                  <p:embed/>
                </p:oleObj>
              </mc:Choice>
              <mc:Fallback>
                <p:oleObj name="Equation" r:id="rId8" imgW="177480" imgH="203040" progId="">
                  <p:embed/>
                  <p:pic>
                    <p:nvPicPr>
                      <p:cNvPr id="0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3400" y="1809750"/>
                        <a:ext cx="276225" cy="317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4156" name="Object 9"/>
          <p:cNvGraphicFramePr>
            <a:graphicFrameLocks noChangeAspect="1"/>
          </p:cNvGraphicFramePr>
          <p:nvPr/>
        </p:nvGraphicFramePr>
        <p:xfrm>
          <a:off x="5257800" y="1352550"/>
          <a:ext cx="255587" cy="317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8275" name="Equation" r:id="rId10" imgW="164880" imgH="203040" progId="">
                  <p:embed/>
                </p:oleObj>
              </mc:Choice>
              <mc:Fallback>
                <p:oleObj name="Equation" r:id="rId10" imgW="164880" imgH="203040" progId="">
                  <p:embed/>
                  <p:pic>
                    <p:nvPicPr>
                      <p:cNvPr id="0" name="Object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57800" y="1352550"/>
                        <a:ext cx="255587" cy="317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4157" name="Object 9"/>
          <p:cNvGraphicFramePr>
            <a:graphicFrameLocks noChangeAspect="1"/>
          </p:cNvGraphicFramePr>
          <p:nvPr/>
        </p:nvGraphicFramePr>
        <p:xfrm>
          <a:off x="4800600" y="1809750"/>
          <a:ext cx="276225" cy="317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8276" name="Equation" r:id="rId12" imgW="177480" imgH="203040" progId="">
                  <p:embed/>
                </p:oleObj>
              </mc:Choice>
              <mc:Fallback>
                <p:oleObj name="Equation" r:id="rId12" imgW="177480" imgH="203040" progId="">
                  <p:embed/>
                  <p:pic>
                    <p:nvPicPr>
                      <p:cNvPr id="0" name="Object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00600" y="1809750"/>
                        <a:ext cx="276225" cy="317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6" name="Прямоугольник с двумя скругленными соседними углами 35"/>
          <p:cNvSpPr/>
          <p:nvPr/>
        </p:nvSpPr>
        <p:spPr>
          <a:xfrm>
            <a:off x="762000" y="1352550"/>
            <a:ext cx="1219200" cy="152400"/>
          </a:xfrm>
          <a:prstGeom prst="round2Same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Прямоугольник с двумя скругленными соседними углами 36"/>
          <p:cNvSpPr/>
          <p:nvPr/>
        </p:nvSpPr>
        <p:spPr>
          <a:xfrm>
            <a:off x="1676400" y="1809750"/>
            <a:ext cx="838200" cy="152400"/>
          </a:xfrm>
          <a:prstGeom prst="round2Same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Овал 31"/>
          <p:cNvSpPr/>
          <p:nvPr/>
        </p:nvSpPr>
        <p:spPr>
          <a:xfrm flipV="1">
            <a:off x="1600200" y="1885950"/>
            <a:ext cx="152400" cy="152400"/>
          </a:xfrm>
          <a:prstGeom prst="ellipse">
            <a:avLst/>
          </a:prstGeom>
          <a:ln w="28575">
            <a:solidFill>
              <a:schemeClr val="accent1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Овал 33"/>
          <p:cNvSpPr/>
          <p:nvPr/>
        </p:nvSpPr>
        <p:spPr>
          <a:xfrm flipV="1">
            <a:off x="1905000" y="1428750"/>
            <a:ext cx="152400" cy="152400"/>
          </a:xfrm>
          <a:prstGeom prst="ellipse">
            <a:avLst/>
          </a:prstGeom>
          <a:ln w="28575">
            <a:solidFill>
              <a:schemeClr val="accent1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Прямоугольник с двумя скругленными соседними углами 38"/>
          <p:cNvSpPr/>
          <p:nvPr/>
        </p:nvSpPr>
        <p:spPr>
          <a:xfrm>
            <a:off x="6248400" y="1809750"/>
            <a:ext cx="1219200" cy="152400"/>
          </a:xfrm>
          <a:prstGeom prst="round2Same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Овал 32"/>
          <p:cNvSpPr/>
          <p:nvPr/>
        </p:nvSpPr>
        <p:spPr>
          <a:xfrm flipV="1">
            <a:off x="6172200" y="1885950"/>
            <a:ext cx="152400" cy="152400"/>
          </a:xfrm>
          <a:prstGeom prst="ellipse">
            <a:avLst/>
          </a:prstGeom>
          <a:ln w="28575">
            <a:solidFill>
              <a:schemeClr val="accent1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134159" name="Object 15"/>
          <p:cNvGraphicFramePr>
            <a:graphicFrameLocks noChangeAspect="1"/>
          </p:cNvGraphicFramePr>
          <p:nvPr/>
        </p:nvGraphicFramePr>
        <p:xfrm>
          <a:off x="1905000" y="1581150"/>
          <a:ext cx="168275" cy="2587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8277" name="Equation" r:id="rId14" imgW="114120" imgH="177480" progId="">
                  <p:embed/>
                </p:oleObj>
              </mc:Choice>
              <mc:Fallback>
                <p:oleObj name="Equation" r:id="rId14" imgW="114120" imgH="177480" progId="">
                  <p:embed/>
                  <p:pic>
                    <p:nvPicPr>
                      <p:cNvPr id="0" name="Object 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05000" y="1581150"/>
                        <a:ext cx="168275" cy="2587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1" name="Object 15"/>
          <p:cNvGraphicFramePr>
            <a:graphicFrameLocks noChangeAspect="1"/>
          </p:cNvGraphicFramePr>
          <p:nvPr/>
        </p:nvGraphicFramePr>
        <p:xfrm>
          <a:off x="2503488" y="2038350"/>
          <a:ext cx="166687" cy="2587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8278" name="Equation" r:id="rId16" imgW="114120" imgH="177480" progId="">
                  <p:embed/>
                </p:oleObj>
              </mc:Choice>
              <mc:Fallback>
                <p:oleObj name="Equation" r:id="rId16" imgW="114120" imgH="177480" progId="">
                  <p:embed/>
                  <p:pic>
                    <p:nvPicPr>
                      <p:cNvPr id="0" name="Picture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03488" y="2038350"/>
                        <a:ext cx="166687" cy="2587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4161" name="Object 15"/>
          <p:cNvGraphicFramePr>
            <a:graphicFrameLocks noChangeAspect="1"/>
          </p:cNvGraphicFramePr>
          <p:nvPr/>
        </p:nvGraphicFramePr>
        <p:xfrm>
          <a:off x="6121400" y="2065338"/>
          <a:ext cx="279400" cy="241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8279" name="Equation" r:id="rId18" imgW="190440" imgH="164880" progId="">
                  <p:embed/>
                </p:oleObj>
              </mc:Choice>
              <mc:Fallback>
                <p:oleObj name="Equation" r:id="rId18" imgW="190440" imgH="164880" progId="">
                  <p:embed/>
                  <p:pic>
                    <p:nvPicPr>
                      <p:cNvPr id="0" name="Object 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21400" y="2065338"/>
                        <a:ext cx="279400" cy="2413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0" name="Овал 39"/>
          <p:cNvSpPr/>
          <p:nvPr/>
        </p:nvSpPr>
        <p:spPr>
          <a:xfrm flipV="1">
            <a:off x="2514600" y="1885950"/>
            <a:ext cx="152400" cy="152400"/>
          </a:xfrm>
          <a:prstGeom prst="ellipse">
            <a:avLst/>
          </a:prstGeom>
          <a:ln w="28575">
            <a:solidFill>
              <a:schemeClr val="accent1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42" name="Object 15"/>
          <p:cNvGraphicFramePr>
            <a:graphicFrameLocks noChangeAspect="1"/>
          </p:cNvGraphicFramePr>
          <p:nvPr/>
        </p:nvGraphicFramePr>
        <p:xfrm>
          <a:off x="1447800" y="2038350"/>
          <a:ext cx="279400" cy="241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8280" name="Equation" r:id="rId20" imgW="190440" imgH="164880" progId="">
                  <p:embed/>
                </p:oleObj>
              </mc:Choice>
              <mc:Fallback>
                <p:oleObj name="Equation" r:id="rId20" imgW="190440" imgH="164880" progId="">
                  <p:embed/>
                  <p:pic>
                    <p:nvPicPr>
                      <p:cNvPr id="0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47800" y="2038350"/>
                        <a:ext cx="279400" cy="2413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5" name="Rectangle 10"/>
          <p:cNvSpPr>
            <a:spLocks noChangeArrowheads="1"/>
          </p:cNvSpPr>
          <p:nvPr/>
        </p:nvSpPr>
        <p:spPr bwMode="auto">
          <a:xfrm>
            <a:off x="5410200" y="1276350"/>
            <a:ext cx="19050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решений нет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Скругленный прямоугольник 21"/>
          <p:cNvSpPr/>
          <p:nvPr/>
        </p:nvSpPr>
        <p:spPr>
          <a:xfrm>
            <a:off x="152400" y="2800350"/>
            <a:ext cx="8839200" cy="2133600"/>
          </a:xfrm>
          <a:prstGeom prst="roundRect">
            <a:avLst/>
          </a:prstGeom>
          <a:solidFill>
            <a:schemeClr val="bg1"/>
          </a:solidFill>
          <a:ln w="3810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Скругленный прямоугольник 24"/>
          <p:cNvSpPr/>
          <p:nvPr/>
        </p:nvSpPr>
        <p:spPr>
          <a:xfrm>
            <a:off x="152400" y="742950"/>
            <a:ext cx="8763000" cy="1828800"/>
          </a:xfrm>
          <a:prstGeom prst="roundRect">
            <a:avLst/>
          </a:prstGeom>
          <a:solidFill>
            <a:schemeClr val="bg1"/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l"/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Укажите решение неравенства:</a:t>
            </a:r>
          </a:p>
          <a:p>
            <a:pPr lvl="0" algn="l"/>
            <a:endParaRPr lang="en-US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l"/>
            <a:endParaRPr lang="ru-RU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l"/>
            <a:endParaRPr lang="ru-RU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l"/>
            <a:endParaRPr lang="ru-RU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412" name="Rectangle 4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0"/>
            <a:ext cx="9144000" cy="590550"/>
          </a:xfrm>
          <a:solidFill>
            <a:schemeClr val="accent1">
              <a:lumMod val="50000"/>
            </a:schemeClr>
          </a:solidFill>
        </p:spPr>
        <p:txBody>
          <a:bodyPr>
            <a:norm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cap="all" dirty="0" smtClean="0">
                <a:ln w="0"/>
                <a:solidFill>
                  <a:schemeClr val="bg1"/>
                </a:soli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Задача №5</a:t>
            </a:r>
            <a:endParaRPr lang="ru-RU" sz="3200" b="1" cap="all" dirty="0">
              <a:ln w="0"/>
              <a:solidFill>
                <a:schemeClr val="bg1"/>
              </a:solidFill>
              <a:effectLst>
                <a:reflection blurRad="12700" stA="50000" endPos="50000" dist="5000" dir="5400000" sy="-100000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3" name="Прямая соединительная линия 12"/>
          <p:cNvCxnSpPr/>
          <p:nvPr/>
        </p:nvCxnSpPr>
        <p:spPr bwMode="auto">
          <a:xfrm>
            <a:off x="2209801" y="3371850"/>
            <a:ext cx="76529" cy="82012"/>
          </a:xfrm>
          <a:prstGeom prst="line">
            <a:avLst/>
          </a:prstGeom>
          <a:gradFill rotWithShape="1">
            <a:gsLst>
              <a:gs pos="0">
                <a:schemeClr val="bg2">
                  <a:gamma/>
                  <a:tint val="26667"/>
                  <a:invGamma/>
                </a:schemeClr>
              </a:gs>
              <a:gs pos="100000">
                <a:schemeClr val="bg2">
                  <a:alpha val="14999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5" name="Прямая соединительная линия 14"/>
          <p:cNvCxnSpPr>
            <a:endCxn id="5" idx="5"/>
          </p:cNvCxnSpPr>
          <p:nvPr/>
        </p:nvCxnSpPr>
        <p:spPr bwMode="auto">
          <a:xfrm>
            <a:off x="838529" y="3396712"/>
            <a:ext cx="2209142" cy="0"/>
          </a:xfrm>
          <a:prstGeom prst="line">
            <a:avLst/>
          </a:prstGeom>
          <a:gradFill rotWithShape="1">
            <a:gsLst>
              <a:gs pos="0">
                <a:schemeClr val="bg2">
                  <a:gamma/>
                  <a:tint val="26667"/>
                  <a:invGamma/>
                </a:schemeClr>
              </a:gs>
              <a:gs pos="100000">
                <a:schemeClr val="bg2">
                  <a:alpha val="14999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</p:cxnSp>
      <p:graphicFrame>
        <p:nvGraphicFramePr>
          <p:cNvPr id="30" name="Объект 29"/>
          <p:cNvGraphicFramePr>
            <a:graphicFrameLocks noChangeAspect="1"/>
          </p:cNvGraphicFramePr>
          <p:nvPr/>
        </p:nvGraphicFramePr>
        <p:xfrm>
          <a:off x="4038600" y="819150"/>
          <a:ext cx="1027113" cy="7064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9303" name="Equation" r:id="rId4" imgW="660240" imgH="457200" progId="">
                  <p:embed/>
                </p:oleObj>
              </mc:Choice>
              <mc:Fallback>
                <p:oleObj name="Equation" r:id="rId4" imgW="660240" imgH="457200" progId="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38600" y="819150"/>
                        <a:ext cx="1027113" cy="7064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9940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4" name="Rectangle 10"/>
          <p:cNvSpPr>
            <a:spLocks noChangeArrowheads="1"/>
          </p:cNvSpPr>
          <p:nvPr/>
        </p:nvSpPr>
        <p:spPr bwMode="auto">
          <a:xfrm>
            <a:off x="2971800" y="2952750"/>
            <a:ext cx="39624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ru-RU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Решение:</a:t>
            </a:r>
          </a:p>
        </p:txBody>
      </p:sp>
      <p:sp>
        <p:nvSpPr>
          <p:cNvPr id="16" name="Rectangle 10"/>
          <p:cNvSpPr>
            <a:spLocks noChangeArrowheads="1"/>
          </p:cNvSpPr>
          <p:nvPr/>
        </p:nvSpPr>
        <p:spPr bwMode="auto">
          <a:xfrm>
            <a:off x="6553200" y="4400550"/>
            <a:ext cx="20574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l"/>
            <a:r>
              <a:rPr lang="ru-RU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Ответ: 2</a:t>
            </a:r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9943" name="Object 1"/>
          <p:cNvGraphicFramePr>
            <a:graphicFrameLocks noChangeAspect="1"/>
          </p:cNvGraphicFramePr>
          <p:nvPr/>
        </p:nvGraphicFramePr>
        <p:xfrm>
          <a:off x="685800" y="3562350"/>
          <a:ext cx="989012" cy="711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9304" name="Equation" r:id="rId6" imgW="634680" imgH="457200" progId="">
                  <p:embed/>
                </p:oleObj>
              </mc:Choice>
              <mc:Fallback>
                <p:oleObj name="Equation" r:id="rId6" imgW="634680" imgH="457200" progId="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5800" y="3562350"/>
                        <a:ext cx="989012" cy="7112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26" name="Прямая со стрелкой 25"/>
          <p:cNvCxnSpPr/>
          <p:nvPr/>
        </p:nvCxnSpPr>
        <p:spPr>
          <a:xfrm>
            <a:off x="838200" y="1504950"/>
            <a:ext cx="2590800" cy="0"/>
          </a:xfrm>
          <a:prstGeom prst="straightConnector1">
            <a:avLst/>
          </a:prstGeom>
          <a:ln w="28575">
            <a:solidFill>
              <a:schemeClr val="accent1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 стрелкой 26"/>
          <p:cNvCxnSpPr/>
          <p:nvPr/>
        </p:nvCxnSpPr>
        <p:spPr>
          <a:xfrm>
            <a:off x="838200" y="1962150"/>
            <a:ext cx="2590800" cy="0"/>
          </a:xfrm>
          <a:prstGeom prst="straightConnector1">
            <a:avLst/>
          </a:prstGeom>
          <a:ln w="28575">
            <a:solidFill>
              <a:schemeClr val="accent1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 стрелкой 27"/>
          <p:cNvCxnSpPr/>
          <p:nvPr/>
        </p:nvCxnSpPr>
        <p:spPr>
          <a:xfrm>
            <a:off x="5105400" y="1962150"/>
            <a:ext cx="2590800" cy="0"/>
          </a:xfrm>
          <a:prstGeom prst="straightConnector1">
            <a:avLst/>
          </a:prstGeom>
          <a:ln w="28575">
            <a:solidFill>
              <a:schemeClr val="accent1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34154" name="Object 9"/>
          <p:cNvGraphicFramePr>
            <a:graphicFrameLocks noChangeAspect="1"/>
          </p:cNvGraphicFramePr>
          <p:nvPr/>
        </p:nvGraphicFramePr>
        <p:xfrm>
          <a:off x="533400" y="1352550"/>
          <a:ext cx="236537" cy="317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9305" name="Equation" r:id="rId8" imgW="152280" imgH="203040" progId="">
                  <p:embed/>
                </p:oleObj>
              </mc:Choice>
              <mc:Fallback>
                <p:oleObj name="Equation" r:id="rId8" imgW="152280" imgH="203040" progId="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3400" y="1352550"/>
                        <a:ext cx="236537" cy="317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4155" name="Object 9"/>
          <p:cNvGraphicFramePr>
            <a:graphicFrameLocks noChangeAspect="1"/>
          </p:cNvGraphicFramePr>
          <p:nvPr/>
        </p:nvGraphicFramePr>
        <p:xfrm>
          <a:off x="533400" y="1809750"/>
          <a:ext cx="276225" cy="317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9306" name="Equation" r:id="rId10" imgW="177480" imgH="203040" progId="">
                  <p:embed/>
                </p:oleObj>
              </mc:Choice>
              <mc:Fallback>
                <p:oleObj name="Equation" r:id="rId10" imgW="177480" imgH="203040" progId="">
                  <p:embed/>
                  <p:pic>
                    <p:nvPicPr>
                      <p:cNvPr id="0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3400" y="1809750"/>
                        <a:ext cx="276225" cy="317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4156" name="Object 9"/>
          <p:cNvGraphicFramePr>
            <a:graphicFrameLocks noChangeAspect="1"/>
          </p:cNvGraphicFramePr>
          <p:nvPr/>
        </p:nvGraphicFramePr>
        <p:xfrm>
          <a:off x="5257800" y="1352550"/>
          <a:ext cx="255587" cy="317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9307" name="Equation" r:id="rId12" imgW="164880" imgH="203040" progId="">
                  <p:embed/>
                </p:oleObj>
              </mc:Choice>
              <mc:Fallback>
                <p:oleObj name="Equation" r:id="rId12" imgW="164880" imgH="203040" progId="">
                  <p:embed/>
                  <p:pic>
                    <p:nvPicPr>
                      <p:cNvPr id="0" name="Object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57800" y="1352550"/>
                        <a:ext cx="255587" cy="317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4157" name="Object 9"/>
          <p:cNvGraphicFramePr>
            <a:graphicFrameLocks noChangeAspect="1"/>
          </p:cNvGraphicFramePr>
          <p:nvPr/>
        </p:nvGraphicFramePr>
        <p:xfrm>
          <a:off x="4800600" y="1809750"/>
          <a:ext cx="276225" cy="317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9308" name="Equation" r:id="rId14" imgW="177480" imgH="203040" progId="">
                  <p:embed/>
                </p:oleObj>
              </mc:Choice>
              <mc:Fallback>
                <p:oleObj name="Equation" r:id="rId14" imgW="177480" imgH="203040" progId="">
                  <p:embed/>
                  <p:pic>
                    <p:nvPicPr>
                      <p:cNvPr id="0" name="Object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00600" y="1809750"/>
                        <a:ext cx="276225" cy="317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6" name="Прямоугольник с двумя скругленными соседними углами 35"/>
          <p:cNvSpPr/>
          <p:nvPr/>
        </p:nvSpPr>
        <p:spPr>
          <a:xfrm>
            <a:off x="762000" y="1352550"/>
            <a:ext cx="1219200" cy="152400"/>
          </a:xfrm>
          <a:prstGeom prst="round2Same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Прямоугольник с двумя скругленными соседними углами 36"/>
          <p:cNvSpPr/>
          <p:nvPr/>
        </p:nvSpPr>
        <p:spPr>
          <a:xfrm>
            <a:off x="1676400" y="1809750"/>
            <a:ext cx="838200" cy="152400"/>
          </a:xfrm>
          <a:prstGeom prst="round2Same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Овал 31"/>
          <p:cNvSpPr/>
          <p:nvPr/>
        </p:nvSpPr>
        <p:spPr>
          <a:xfrm flipV="1">
            <a:off x="1600200" y="1885950"/>
            <a:ext cx="152400" cy="152400"/>
          </a:xfrm>
          <a:prstGeom prst="ellipse">
            <a:avLst/>
          </a:prstGeom>
          <a:ln w="28575">
            <a:solidFill>
              <a:schemeClr val="accent1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Овал 33"/>
          <p:cNvSpPr/>
          <p:nvPr/>
        </p:nvSpPr>
        <p:spPr>
          <a:xfrm flipV="1">
            <a:off x="1905000" y="1428750"/>
            <a:ext cx="152400" cy="152400"/>
          </a:xfrm>
          <a:prstGeom prst="ellipse">
            <a:avLst/>
          </a:prstGeom>
          <a:ln w="28575">
            <a:solidFill>
              <a:schemeClr val="accent1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Прямоугольник с двумя скругленными соседними углами 38"/>
          <p:cNvSpPr/>
          <p:nvPr/>
        </p:nvSpPr>
        <p:spPr>
          <a:xfrm>
            <a:off x="6248400" y="1809750"/>
            <a:ext cx="1219200" cy="152400"/>
          </a:xfrm>
          <a:prstGeom prst="round2Same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Овал 32"/>
          <p:cNvSpPr/>
          <p:nvPr/>
        </p:nvSpPr>
        <p:spPr>
          <a:xfrm flipV="1">
            <a:off x="6172200" y="1885950"/>
            <a:ext cx="152400" cy="152400"/>
          </a:xfrm>
          <a:prstGeom prst="ellipse">
            <a:avLst/>
          </a:prstGeom>
          <a:ln w="28575">
            <a:solidFill>
              <a:schemeClr val="accent1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134159" name="Object 15"/>
          <p:cNvGraphicFramePr>
            <a:graphicFrameLocks noChangeAspect="1"/>
          </p:cNvGraphicFramePr>
          <p:nvPr/>
        </p:nvGraphicFramePr>
        <p:xfrm>
          <a:off x="1905000" y="1581150"/>
          <a:ext cx="168275" cy="2587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9309" name="Equation" r:id="rId16" imgW="114120" imgH="177480" progId="">
                  <p:embed/>
                </p:oleObj>
              </mc:Choice>
              <mc:Fallback>
                <p:oleObj name="Equation" r:id="rId16" imgW="114120" imgH="177480" progId="">
                  <p:embed/>
                  <p:pic>
                    <p:nvPicPr>
                      <p:cNvPr id="0" name="Object 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05000" y="1581150"/>
                        <a:ext cx="168275" cy="2587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1" name="Object 15"/>
          <p:cNvGraphicFramePr>
            <a:graphicFrameLocks noChangeAspect="1"/>
          </p:cNvGraphicFramePr>
          <p:nvPr/>
        </p:nvGraphicFramePr>
        <p:xfrm>
          <a:off x="2503488" y="2038350"/>
          <a:ext cx="166687" cy="2587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9310" name="Equation" r:id="rId18" imgW="114120" imgH="177480" progId="">
                  <p:embed/>
                </p:oleObj>
              </mc:Choice>
              <mc:Fallback>
                <p:oleObj name="Equation" r:id="rId18" imgW="114120" imgH="177480" progId="">
                  <p:embed/>
                  <p:pic>
                    <p:nvPicPr>
                      <p:cNvPr id="0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03488" y="2038350"/>
                        <a:ext cx="166687" cy="2587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4161" name="Object 15"/>
          <p:cNvGraphicFramePr>
            <a:graphicFrameLocks noChangeAspect="1"/>
          </p:cNvGraphicFramePr>
          <p:nvPr/>
        </p:nvGraphicFramePr>
        <p:xfrm>
          <a:off x="6121400" y="2065338"/>
          <a:ext cx="279400" cy="241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9311" name="Equation" r:id="rId20" imgW="190440" imgH="164880" progId="">
                  <p:embed/>
                </p:oleObj>
              </mc:Choice>
              <mc:Fallback>
                <p:oleObj name="Equation" r:id="rId20" imgW="190440" imgH="164880" progId="">
                  <p:embed/>
                  <p:pic>
                    <p:nvPicPr>
                      <p:cNvPr id="0" name="Object 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21400" y="2065338"/>
                        <a:ext cx="279400" cy="2413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0" name="Овал 39"/>
          <p:cNvSpPr/>
          <p:nvPr/>
        </p:nvSpPr>
        <p:spPr>
          <a:xfrm flipV="1">
            <a:off x="2514600" y="1885950"/>
            <a:ext cx="152400" cy="152400"/>
          </a:xfrm>
          <a:prstGeom prst="ellipse">
            <a:avLst/>
          </a:prstGeom>
          <a:ln w="28575">
            <a:solidFill>
              <a:schemeClr val="accent1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42" name="Object 15"/>
          <p:cNvGraphicFramePr>
            <a:graphicFrameLocks noChangeAspect="1"/>
          </p:cNvGraphicFramePr>
          <p:nvPr/>
        </p:nvGraphicFramePr>
        <p:xfrm>
          <a:off x="1447800" y="2038350"/>
          <a:ext cx="279400" cy="241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9312" name="Equation" r:id="rId22" imgW="190440" imgH="164880" progId="">
                  <p:embed/>
                </p:oleObj>
              </mc:Choice>
              <mc:Fallback>
                <p:oleObj name="Equation" r:id="rId22" imgW="190440" imgH="164880" progId="">
                  <p:embed/>
                  <p:pic>
                    <p:nvPicPr>
                      <p:cNvPr id="0" name="Picture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47800" y="2038350"/>
                        <a:ext cx="279400" cy="2413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5" name="Rectangle 10"/>
          <p:cNvSpPr>
            <a:spLocks noChangeArrowheads="1"/>
          </p:cNvSpPr>
          <p:nvPr/>
        </p:nvSpPr>
        <p:spPr bwMode="auto">
          <a:xfrm>
            <a:off x="5410200" y="1276350"/>
            <a:ext cx="19050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решений нет</a:t>
            </a:r>
          </a:p>
        </p:txBody>
      </p:sp>
      <p:graphicFrame>
        <p:nvGraphicFramePr>
          <p:cNvPr id="138255" name="Object 7"/>
          <p:cNvGraphicFramePr>
            <a:graphicFrameLocks noChangeAspect="1"/>
          </p:cNvGraphicFramePr>
          <p:nvPr/>
        </p:nvGraphicFramePr>
        <p:xfrm>
          <a:off x="2286000" y="3486150"/>
          <a:ext cx="1482725" cy="790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9313" name="Equation" r:id="rId24" imgW="952200" imgH="507960" progId="">
                  <p:embed/>
                </p:oleObj>
              </mc:Choice>
              <mc:Fallback>
                <p:oleObj name="Equation" r:id="rId24" imgW="952200" imgH="507960" progId="">
                  <p:embed/>
                  <p:pic>
                    <p:nvPicPr>
                      <p:cNvPr id="0" name="Picture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86000" y="3486150"/>
                        <a:ext cx="1482725" cy="7905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8256" name="Object 7"/>
          <p:cNvGraphicFramePr>
            <a:graphicFrameLocks noChangeAspect="1"/>
          </p:cNvGraphicFramePr>
          <p:nvPr/>
        </p:nvGraphicFramePr>
        <p:xfrm>
          <a:off x="4191000" y="3486150"/>
          <a:ext cx="790575" cy="711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9314" name="Equation" r:id="rId26" imgW="507960" imgH="457200" progId="">
                  <p:embed/>
                </p:oleObj>
              </mc:Choice>
              <mc:Fallback>
                <p:oleObj name="Equation" r:id="rId26" imgW="507960" imgH="457200" progId="">
                  <p:embed/>
                  <p:pic>
                    <p:nvPicPr>
                      <p:cNvPr id="0" name="Picture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91000" y="3486150"/>
                        <a:ext cx="790575" cy="7112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38" name="Picture 11" descr="C:\Users\MK\Desktop\2021-03-13_19-47-46.png"/>
          <p:cNvPicPr>
            <a:picLocks noChangeAspect="1" noChangeArrowheads="1"/>
          </p:cNvPicPr>
          <p:nvPr/>
        </p:nvPicPr>
        <p:blipFill>
          <a:blip r:embed="rId28" cstate="print"/>
          <a:srcRect/>
          <a:stretch>
            <a:fillRect/>
          </a:stretch>
        </p:blipFill>
        <p:spPr bwMode="auto">
          <a:xfrm>
            <a:off x="8077200" y="4400550"/>
            <a:ext cx="571500" cy="43990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Скругленный прямоугольник 21"/>
          <p:cNvSpPr/>
          <p:nvPr/>
        </p:nvSpPr>
        <p:spPr>
          <a:xfrm>
            <a:off x="152400" y="2495550"/>
            <a:ext cx="8839200" cy="2438400"/>
          </a:xfrm>
          <a:prstGeom prst="roundRect">
            <a:avLst/>
          </a:prstGeom>
          <a:solidFill>
            <a:schemeClr val="bg1"/>
          </a:solidFill>
          <a:ln w="3810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Скругленный прямоугольник 24"/>
          <p:cNvSpPr/>
          <p:nvPr/>
        </p:nvSpPr>
        <p:spPr>
          <a:xfrm>
            <a:off x="152400" y="742950"/>
            <a:ext cx="8763000" cy="1600200"/>
          </a:xfrm>
          <a:prstGeom prst="roundRect">
            <a:avLst/>
          </a:prstGeom>
          <a:solidFill>
            <a:schemeClr val="bg1"/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l"/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Укажите решение неравенства:</a:t>
            </a:r>
            <a:endParaRPr lang="en-US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l"/>
            <a:endParaRPr lang="ru-RU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l"/>
            <a:endParaRPr lang="ru-RU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l"/>
            <a:endParaRPr lang="ru-RU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412" name="Rectangle 4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0"/>
            <a:ext cx="9144000" cy="590550"/>
          </a:xfrm>
          <a:solidFill>
            <a:schemeClr val="accent1">
              <a:lumMod val="50000"/>
            </a:schemeClr>
          </a:solidFill>
        </p:spPr>
        <p:txBody>
          <a:bodyPr>
            <a:norm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cap="all" dirty="0" smtClean="0">
                <a:ln w="0"/>
                <a:solidFill>
                  <a:schemeClr val="bg1"/>
                </a:soli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Задача №6</a:t>
            </a:r>
            <a:endParaRPr lang="ru-RU" sz="3200" b="1" cap="all" dirty="0">
              <a:ln w="0"/>
              <a:solidFill>
                <a:schemeClr val="bg1"/>
              </a:solidFill>
              <a:effectLst>
                <a:reflection blurRad="12700" stA="50000" endPos="50000" dist="5000" dir="5400000" sy="-100000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3" name="Прямая соединительная линия 12"/>
          <p:cNvCxnSpPr/>
          <p:nvPr/>
        </p:nvCxnSpPr>
        <p:spPr bwMode="auto">
          <a:xfrm>
            <a:off x="2209801" y="3371850"/>
            <a:ext cx="76529" cy="82012"/>
          </a:xfrm>
          <a:prstGeom prst="line">
            <a:avLst/>
          </a:prstGeom>
          <a:gradFill rotWithShape="1">
            <a:gsLst>
              <a:gs pos="0">
                <a:schemeClr val="bg2">
                  <a:gamma/>
                  <a:tint val="26667"/>
                  <a:invGamma/>
                </a:schemeClr>
              </a:gs>
              <a:gs pos="100000">
                <a:schemeClr val="bg2">
                  <a:alpha val="14999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5" name="Прямая соединительная линия 14"/>
          <p:cNvCxnSpPr>
            <a:endCxn id="5" idx="5"/>
          </p:cNvCxnSpPr>
          <p:nvPr/>
        </p:nvCxnSpPr>
        <p:spPr bwMode="auto">
          <a:xfrm>
            <a:off x="838529" y="3396712"/>
            <a:ext cx="2209142" cy="0"/>
          </a:xfrm>
          <a:prstGeom prst="line">
            <a:avLst/>
          </a:prstGeom>
          <a:gradFill rotWithShape="1">
            <a:gsLst>
              <a:gs pos="0">
                <a:schemeClr val="bg2">
                  <a:gamma/>
                  <a:tint val="26667"/>
                  <a:invGamma/>
                </a:schemeClr>
              </a:gs>
              <a:gs pos="100000">
                <a:schemeClr val="bg2">
                  <a:alpha val="14999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</p:cxnSp>
      <p:graphicFrame>
        <p:nvGraphicFramePr>
          <p:cNvPr id="30" name="Объект 29"/>
          <p:cNvGraphicFramePr>
            <a:graphicFrameLocks noChangeAspect="1"/>
          </p:cNvGraphicFramePr>
          <p:nvPr/>
        </p:nvGraphicFramePr>
        <p:xfrm>
          <a:off x="4086225" y="952500"/>
          <a:ext cx="1658938" cy="314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9543" name="Equation" r:id="rId4" imgW="1066680" imgH="203040" progId="">
                  <p:embed/>
                </p:oleObj>
              </mc:Choice>
              <mc:Fallback>
                <p:oleObj name="Equation" r:id="rId4" imgW="1066680" imgH="203040" progId="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86225" y="952500"/>
                        <a:ext cx="1658938" cy="3143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9940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cxnSp>
        <p:nvCxnSpPr>
          <p:cNvPr id="26" name="Прямая со стрелкой 25"/>
          <p:cNvCxnSpPr/>
          <p:nvPr/>
        </p:nvCxnSpPr>
        <p:spPr>
          <a:xfrm>
            <a:off x="838200" y="1504950"/>
            <a:ext cx="2590800" cy="0"/>
          </a:xfrm>
          <a:prstGeom prst="straightConnector1">
            <a:avLst/>
          </a:prstGeom>
          <a:ln w="28575">
            <a:solidFill>
              <a:schemeClr val="accent1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 стрелкой 26"/>
          <p:cNvCxnSpPr/>
          <p:nvPr/>
        </p:nvCxnSpPr>
        <p:spPr>
          <a:xfrm>
            <a:off x="838200" y="1962150"/>
            <a:ext cx="2590800" cy="0"/>
          </a:xfrm>
          <a:prstGeom prst="straightConnector1">
            <a:avLst/>
          </a:prstGeom>
          <a:ln w="28575">
            <a:solidFill>
              <a:schemeClr val="accent1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 стрелкой 27"/>
          <p:cNvCxnSpPr/>
          <p:nvPr/>
        </p:nvCxnSpPr>
        <p:spPr>
          <a:xfrm>
            <a:off x="5105400" y="1962150"/>
            <a:ext cx="2590800" cy="0"/>
          </a:xfrm>
          <a:prstGeom prst="straightConnector1">
            <a:avLst/>
          </a:prstGeom>
          <a:ln w="28575">
            <a:solidFill>
              <a:schemeClr val="accent1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 стрелкой 28"/>
          <p:cNvCxnSpPr/>
          <p:nvPr/>
        </p:nvCxnSpPr>
        <p:spPr>
          <a:xfrm>
            <a:off x="5105400" y="1504950"/>
            <a:ext cx="2590800" cy="0"/>
          </a:xfrm>
          <a:prstGeom prst="straightConnector1">
            <a:avLst/>
          </a:prstGeom>
          <a:ln w="28575">
            <a:solidFill>
              <a:schemeClr val="accent1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34154" name="Object 9"/>
          <p:cNvGraphicFramePr>
            <a:graphicFrameLocks noChangeAspect="1"/>
          </p:cNvGraphicFramePr>
          <p:nvPr/>
        </p:nvGraphicFramePr>
        <p:xfrm>
          <a:off x="533400" y="1352550"/>
          <a:ext cx="236537" cy="317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9544" name="Equation" r:id="rId6" imgW="152280" imgH="203040" progId="">
                  <p:embed/>
                </p:oleObj>
              </mc:Choice>
              <mc:Fallback>
                <p:oleObj name="Equation" r:id="rId6" imgW="152280" imgH="203040" progId="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3400" y="1352550"/>
                        <a:ext cx="236537" cy="317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4155" name="Object 9"/>
          <p:cNvGraphicFramePr>
            <a:graphicFrameLocks noChangeAspect="1"/>
          </p:cNvGraphicFramePr>
          <p:nvPr/>
        </p:nvGraphicFramePr>
        <p:xfrm>
          <a:off x="533400" y="1809750"/>
          <a:ext cx="276225" cy="317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9545" name="Equation" r:id="rId8" imgW="177480" imgH="203040" progId="">
                  <p:embed/>
                </p:oleObj>
              </mc:Choice>
              <mc:Fallback>
                <p:oleObj name="Equation" r:id="rId8" imgW="177480" imgH="203040" progId="">
                  <p:embed/>
                  <p:pic>
                    <p:nvPicPr>
                      <p:cNvPr id="0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3400" y="1809750"/>
                        <a:ext cx="276225" cy="317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4156" name="Object 9"/>
          <p:cNvGraphicFramePr>
            <a:graphicFrameLocks noChangeAspect="1"/>
          </p:cNvGraphicFramePr>
          <p:nvPr/>
        </p:nvGraphicFramePr>
        <p:xfrm>
          <a:off x="4800600" y="1352550"/>
          <a:ext cx="255587" cy="317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9546" name="Equation" r:id="rId10" imgW="164880" imgH="203040" progId="">
                  <p:embed/>
                </p:oleObj>
              </mc:Choice>
              <mc:Fallback>
                <p:oleObj name="Equation" r:id="rId10" imgW="164880" imgH="203040" progId="">
                  <p:embed/>
                  <p:pic>
                    <p:nvPicPr>
                      <p:cNvPr id="0" name="Object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00600" y="1352550"/>
                        <a:ext cx="255587" cy="317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4157" name="Object 9"/>
          <p:cNvGraphicFramePr>
            <a:graphicFrameLocks noChangeAspect="1"/>
          </p:cNvGraphicFramePr>
          <p:nvPr/>
        </p:nvGraphicFramePr>
        <p:xfrm>
          <a:off x="4800600" y="1809750"/>
          <a:ext cx="276225" cy="317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9547" name="Equation" r:id="rId12" imgW="177480" imgH="203040" progId="">
                  <p:embed/>
                </p:oleObj>
              </mc:Choice>
              <mc:Fallback>
                <p:oleObj name="Equation" r:id="rId12" imgW="177480" imgH="203040" progId="">
                  <p:embed/>
                  <p:pic>
                    <p:nvPicPr>
                      <p:cNvPr id="0" name="Object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00600" y="1809750"/>
                        <a:ext cx="276225" cy="317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6" name="Прямоугольник с двумя скругленными соседними углами 35"/>
          <p:cNvSpPr/>
          <p:nvPr/>
        </p:nvSpPr>
        <p:spPr>
          <a:xfrm>
            <a:off x="1981200" y="1352550"/>
            <a:ext cx="1295400" cy="152400"/>
          </a:xfrm>
          <a:prstGeom prst="round2Same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Прямоугольник с двумя скругленными соседними углами 36"/>
          <p:cNvSpPr/>
          <p:nvPr/>
        </p:nvSpPr>
        <p:spPr>
          <a:xfrm>
            <a:off x="1981200" y="1809750"/>
            <a:ext cx="1219200" cy="152400"/>
          </a:xfrm>
          <a:prstGeom prst="round2Same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Овал 31"/>
          <p:cNvSpPr/>
          <p:nvPr/>
        </p:nvSpPr>
        <p:spPr>
          <a:xfrm flipV="1">
            <a:off x="1905000" y="1885950"/>
            <a:ext cx="152400" cy="152400"/>
          </a:xfrm>
          <a:prstGeom prst="ellipse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Овал 33"/>
          <p:cNvSpPr/>
          <p:nvPr/>
        </p:nvSpPr>
        <p:spPr>
          <a:xfrm flipV="1">
            <a:off x="1905000" y="1428750"/>
            <a:ext cx="152400" cy="152400"/>
          </a:xfrm>
          <a:prstGeom prst="ellipse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Прямоугольник с двумя скругленными соседними углами 37"/>
          <p:cNvSpPr/>
          <p:nvPr/>
        </p:nvSpPr>
        <p:spPr>
          <a:xfrm>
            <a:off x="6705600" y="1352550"/>
            <a:ext cx="838200" cy="152400"/>
          </a:xfrm>
          <a:prstGeom prst="round2Same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Овал 34"/>
          <p:cNvSpPr/>
          <p:nvPr/>
        </p:nvSpPr>
        <p:spPr>
          <a:xfrm flipV="1">
            <a:off x="6629400" y="1428750"/>
            <a:ext cx="152400" cy="152400"/>
          </a:xfrm>
          <a:prstGeom prst="ellipse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Прямоугольник с двумя скругленными соседними углами 38"/>
          <p:cNvSpPr/>
          <p:nvPr/>
        </p:nvSpPr>
        <p:spPr>
          <a:xfrm>
            <a:off x="5867400" y="1809750"/>
            <a:ext cx="990600" cy="152400"/>
          </a:xfrm>
          <a:prstGeom prst="round2Same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Овал 32"/>
          <p:cNvSpPr/>
          <p:nvPr/>
        </p:nvSpPr>
        <p:spPr>
          <a:xfrm flipV="1">
            <a:off x="5791200" y="1885950"/>
            <a:ext cx="152400" cy="152400"/>
          </a:xfrm>
          <a:prstGeom prst="ellipse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134159" name="Object 15"/>
          <p:cNvGraphicFramePr>
            <a:graphicFrameLocks noChangeAspect="1"/>
          </p:cNvGraphicFramePr>
          <p:nvPr/>
        </p:nvGraphicFramePr>
        <p:xfrm>
          <a:off x="1901825" y="1600200"/>
          <a:ext cx="185738" cy="2587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9548" name="Equation" r:id="rId14" imgW="126720" imgH="177480" progId="">
                  <p:embed/>
                </p:oleObj>
              </mc:Choice>
              <mc:Fallback>
                <p:oleObj name="Equation" r:id="rId14" imgW="126720" imgH="177480" progId="">
                  <p:embed/>
                  <p:pic>
                    <p:nvPicPr>
                      <p:cNvPr id="0" name="Object 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01825" y="1600200"/>
                        <a:ext cx="185738" cy="2587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1" name="Object 15"/>
          <p:cNvGraphicFramePr>
            <a:graphicFrameLocks noChangeAspect="1"/>
          </p:cNvGraphicFramePr>
          <p:nvPr/>
        </p:nvGraphicFramePr>
        <p:xfrm>
          <a:off x="1920875" y="2065338"/>
          <a:ext cx="298450" cy="241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9549" name="Equation" r:id="rId16" imgW="203040" imgH="164880" progId="">
                  <p:embed/>
                </p:oleObj>
              </mc:Choice>
              <mc:Fallback>
                <p:oleObj name="Equation" r:id="rId16" imgW="203040" imgH="164880" progId="">
                  <p:embed/>
                  <p:pic>
                    <p:nvPicPr>
                      <p:cNvPr id="0" name="Picture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20875" y="2065338"/>
                        <a:ext cx="298450" cy="2413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4162" name="Object 15"/>
          <p:cNvGraphicFramePr>
            <a:graphicFrameLocks noChangeAspect="1"/>
          </p:cNvGraphicFramePr>
          <p:nvPr/>
        </p:nvGraphicFramePr>
        <p:xfrm>
          <a:off x="5715000" y="1581150"/>
          <a:ext cx="296862" cy="241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9550" name="Equation" r:id="rId18" imgW="203040" imgH="164880" progId="">
                  <p:embed/>
                </p:oleObj>
              </mc:Choice>
              <mc:Fallback>
                <p:oleObj name="Equation" r:id="rId18" imgW="203040" imgH="164880" progId="">
                  <p:embed/>
                  <p:pic>
                    <p:nvPicPr>
                      <p:cNvPr id="0" name="Object 1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15000" y="1581150"/>
                        <a:ext cx="296862" cy="2413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2" name="Прямоугольник с двумя скругленными соседними углами 41"/>
          <p:cNvSpPr/>
          <p:nvPr/>
        </p:nvSpPr>
        <p:spPr>
          <a:xfrm>
            <a:off x="5029200" y="1352550"/>
            <a:ext cx="838200" cy="152400"/>
          </a:xfrm>
          <a:prstGeom prst="round2Same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Овал 39"/>
          <p:cNvSpPr/>
          <p:nvPr/>
        </p:nvSpPr>
        <p:spPr>
          <a:xfrm flipV="1">
            <a:off x="5791200" y="1428750"/>
            <a:ext cx="152400" cy="152400"/>
          </a:xfrm>
          <a:prstGeom prst="ellipse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149518" name="Object 15"/>
          <p:cNvGraphicFramePr>
            <a:graphicFrameLocks noChangeAspect="1"/>
          </p:cNvGraphicFramePr>
          <p:nvPr/>
        </p:nvGraphicFramePr>
        <p:xfrm>
          <a:off x="6629400" y="1581150"/>
          <a:ext cx="185738" cy="2587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9551" name="Equation" r:id="rId20" imgW="126720" imgH="177480" progId="">
                  <p:embed/>
                </p:oleObj>
              </mc:Choice>
              <mc:Fallback>
                <p:oleObj name="Equation" r:id="rId20" imgW="126720" imgH="177480" progId="">
                  <p:embed/>
                  <p:pic>
                    <p:nvPicPr>
                      <p:cNvPr id="0" name="Picture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29400" y="1581150"/>
                        <a:ext cx="185738" cy="2587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3" name="Овал 42"/>
          <p:cNvSpPr/>
          <p:nvPr/>
        </p:nvSpPr>
        <p:spPr>
          <a:xfrm flipV="1">
            <a:off x="6781800" y="1885950"/>
            <a:ext cx="152400" cy="152400"/>
          </a:xfrm>
          <a:prstGeom prst="ellipse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149519" name="Object 18"/>
          <p:cNvGraphicFramePr>
            <a:graphicFrameLocks noChangeAspect="1"/>
          </p:cNvGraphicFramePr>
          <p:nvPr/>
        </p:nvGraphicFramePr>
        <p:xfrm>
          <a:off x="5715000" y="2038350"/>
          <a:ext cx="296863" cy="241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9552" name="Equation" r:id="rId22" imgW="203040" imgH="164880" progId="">
                  <p:embed/>
                </p:oleObj>
              </mc:Choice>
              <mc:Fallback>
                <p:oleObj name="Equation" r:id="rId22" imgW="203040" imgH="164880" progId="">
                  <p:embed/>
                  <p:pic>
                    <p:nvPicPr>
                      <p:cNvPr id="0" name="Picture 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15000" y="2038350"/>
                        <a:ext cx="296863" cy="2413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9520" name="Object 15"/>
          <p:cNvGraphicFramePr>
            <a:graphicFrameLocks noChangeAspect="1"/>
          </p:cNvGraphicFramePr>
          <p:nvPr/>
        </p:nvGraphicFramePr>
        <p:xfrm>
          <a:off x="6781800" y="2038350"/>
          <a:ext cx="185738" cy="2587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9553" name="Equation" r:id="rId24" imgW="126720" imgH="177480" progId="">
                  <p:embed/>
                </p:oleObj>
              </mc:Choice>
              <mc:Fallback>
                <p:oleObj name="Equation" r:id="rId24" imgW="126720" imgH="177480" progId="">
                  <p:embed/>
                  <p:pic>
                    <p:nvPicPr>
                      <p:cNvPr id="0" name="Picture 1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781800" y="2038350"/>
                        <a:ext cx="185738" cy="2587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9522" name="Rectangle 1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Скругленный прямоугольник 21"/>
          <p:cNvSpPr/>
          <p:nvPr/>
        </p:nvSpPr>
        <p:spPr>
          <a:xfrm>
            <a:off x="152400" y="2495550"/>
            <a:ext cx="8839200" cy="2438400"/>
          </a:xfrm>
          <a:prstGeom prst="roundRect">
            <a:avLst/>
          </a:prstGeom>
          <a:solidFill>
            <a:schemeClr val="bg1"/>
          </a:solidFill>
          <a:ln w="3810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Скругленный прямоугольник 24"/>
          <p:cNvSpPr/>
          <p:nvPr/>
        </p:nvSpPr>
        <p:spPr>
          <a:xfrm>
            <a:off x="152400" y="742950"/>
            <a:ext cx="8763000" cy="1600200"/>
          </a:xfrm>
          <a:prstGeom prst="roundRect">
            <a:avLst/>
          </a:prstGeom>
          <a:solidFill>
            <a:schemeClr val="bg1"/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l"/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Укажите решение неравенства:</a:t>
            </a:r>
            <a:endParaRPr lang="en-US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l"/>
            <a:endParaRPr lang="ru-RU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l"/>
            <a:endParaRPr lang="ru-RU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l"/>
            <a:endParaRPr lang="ru-RU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412" name="Rectangle 4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0"/>
            <a:ext cx="9144000" cy="590550"/>
          </a:xfrm>
          <a:solidFill>
            <a:schemeClr val="accent1">
              <a:lumMod val="50000"/>
            </a:schemeClr>
          </a:solidFill>
        </p:spPr>
        <p:txBody>
          <a:bodyPr>
            <a:norm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cap="all" dirty="0" smtClean="0">
                <a:ln w="0"/>
                <a:solidFill>
                  <a:schemeClr val="bg1"/>
                </a:soli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Задача №6</a:t>
            </a:r>
            <a:endParaRPr lang="ru-RU" sz="3200" b="1" cap="all" dirty="0">
              <a:ln w="0"/>
              <a:solidFill>
                <a:schemeClr val="bg1"/>
              </a:solidFill>
              <a:effectLst>
                <a:reflection blurRad="12700" stA="50000" endPos="50000" dist="5000" dir="5400000" sy="-100000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3" name="Прямая соединительная линия 12"/>
          <p:cNvCxnSpPr/>
          <p:nvPr/>
        </p:nvCxnSpPr>
        <p:spPr bwMode="auto">
          <a:xfrm>
            <a:off x="2209801" y="3371850"/>
            <a:ext cx="76529" cy="82012"/>
          </a:xfrm>
          <a:prstGeom prst="line">
            <a:avLst/>
          </a:prstGeom>
          <a:gradFill rotWithShape="1">
            <a:gsLst>
              <a:gs pos="0">
                <a:schemeClr val="bg2">
                  <a:gamma/>
                  <a:tint val="26667"/>
                  <a:invGamma/>
                </a:schemeClr>
              </a:gs>
              <a:gs pos="100000">
                <a:schemeClr val="bg2">
                  <a:alpha val="14999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5" name="Прямая соединительная линия 14"/>
          <p:cNvCxnSpPr>
            <a:endCxn id="5" idx="5"/>
          </p:cNvCxnSpPr>
          <p:nvPr/>
        </p:nvCxnSpPr>
        <p:spPr bwMode="auto">
          <a:xfrm>
            <a:off x="838529" y="3396712"/>
            <a:ext cx="2209142" cy="0"/>
          </a:xfrm>
          <a:prstGeom prst="line">
            <a:avLst/>
          </a:prstGeom>
          <a:gradFill rotWithShape="1">
            <a:gsLst>
              <a:gs pos="0">
                <a:schemeClr val="bg2">
                  <a:gamma/>
                  <a:tint val="26667"/>
                  <a:invGamma/>
                </a:schemeClr>
              </a:gs>
              <a:gs pos="100000">
                <a:schemeClr val="bg2">
                  <a:alpha val="14999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</p:cxnSp>
      <p:graphicFrame>
        <p:nvGraphicFramePr>
          <p:cNvPr id="30" name="Объект 29"/>
          <p:cNvGraphicFramePr>
            <a:graphicFrameLocks noChangeAspect="1"/>
          </p:cNvGraphicFramePr>
          <p:nvPr/>
        </p:nvGraphicFramePr>
        <p:xfrm>
          <a:off x="4086225" y="952500"/>
          <a:ext cx="1658938" cy="314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2643" name="Equation" r:id="rId4" imgW="1066680" imgH="203040" progId="">
                  <p:embed/>
                </p:oleObj>
              </mc:Choice>
              <mc:Fallback>
                <p:oleObj name="Equation" r:id="rId4" imgW="1066680" imgH="203040" progId="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86225" y="952500"/>
                        <a:ext cx="1658938" cy="3143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9940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4" name="Rectangle 10"/>
          <p:cNvSpPr>
            <a:spLocks noChangeArrowheads="1"/>
          </p:cNvSpPr>
          <p:nvPr/>
        </p:nvSpPr>
        <p:spPr bwMode="auto">
          <a:xfrm>
            <a:off x="2971800" y="2647950"/>
            <a:ext cx="39624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ru-RU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Решение:</a:t>
            </a:r>
          </a:p>
        </p:txBody>
      </p:sp>
      <p:sp>
        <p:nvSpPr>
          <p:cNvPr id="16" name="Rectangle 10"/>
          <p:cNvSpPr>
            <a:spLocks noChangeArrowheads="1"/>
          </p:cNvSpPr>
          <p:nvPr/>
        </p:nvSpPr>
        <p:spPr bwMode="auto">
          <a:xfrm>
            <a:off x="6553200" y="4400550"/>
            <a:ext cx="20574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l"/>
            <a:r>
              <a:rPr lang="ru-RU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Ответ: 3</a:t>
            </a:r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9943" name="Object 1"/>
          <p:cNvGraphicFramePr>
            <a:graphicFrameLocks noChangeAspect="1"/>
          </p:cNvGraphicFramePr>
          <p:nvPr/>
        </p:nvGraphicFramePr>
        <p:xfrm>
          <a:off x="990600" y="3105150"/>
          <a:ext cx="1660525" cy="3159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2644" name="Equation" r:id="rId6" imgW="1066680" imgH="203040" progId="">
                  <p:embed/>
                </p:oleObj>
              </mc:Choice>
              <mc:Fallback>
                <p:oleObj name="Equation" r:id="rId6" imgW="1066680" imgH="203040" progId="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90600" y="3105150"/>
                        <a:ext cx="1660525" cy="3159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26" name="Прямая со стрелкой 25"/>
          <p:cNvCxnSpPr/>
          <p:nvPr/>
        </p:nvCxnSpPr>
        <p:spPr>
          <a:xfrm>
            <a:off x="838200" y="1504950"/>
            <a:ext cx="2590800" cy="0"/>
          </a:xfrm>
          <a:prstGeom prst="straightConnector1">
            <a:avLst/>
          </a:prstGeom>
          <a:ln w="28575">
            <a:solidFill>
              <a:schemeClr val="accent1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 стрелкой 26"/>
          <p:cNvCxnSpPr/>
          <p:nvPr/>
        </p:nvCxnSpPr>
        <p:spPr>
          <a:xfrm>
            <a:off x="838200" y="1962150"/>
            <a:ext cx="2590800" cy="0"/>
          </a:xfrm>
          <a:prstGeom prst="straightConnector1">
            <a:avLst/>
          </a:prstGeom>
          <a:ln w="28575">
            <a:solidFill>
              <a:schemeClr val="accent1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 стрелкой 27"/>
          <p:cNvCxnSpPr/>
          <p:nvPr/>
        </p:nvCxnSpPr>
        <p:spPr>
          <a:xfrm>
            <a:off x="5105400" y="1962150"/>
            <a:ext cx="2590800" cy="0"/>
          </a:xfrm>
          <a:prstGeom prst="straightConnector1">
            <a:avLst/>
          </a:prstGeom>
          <a:ln w="28575">
            <a:solidFill>
              <a:schemeClr val="accent1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 стрелкой 28"/>
          <p:cNvCxnSpPr/>
          <p:nvPr/>
        </p:nvCxnSpPr>
        <p:spPr>
          <a:xfrm>
            <a:off x="5105400" y="1504950"/>
            <a:ext cx="2590800" cy="0"/>
          </a:xfrm>
          <a:prstGeom prst="straightConnector1">
            <a:avLst/>
          </a:prstGeom>
          <a:ln w="28575">
            <a:solidFill>
              <a:schemeClr val="accent1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34154" name="Object 9"/>
          <p:cNvGraphicFramePr>
            <a:graphicFrameLocks noChangeAspect="1"/>
          </p:cNvGraphicFramePr>
          <p:nvPr/>
        </p:nvGraphicFramePr>
        <p:xfrm>
          <a:off x="533400" y="1352550"/>
          <a:ext cx="236537" cy="317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2645" name="Equation" r:id="rId8" imgW="152280" imgH="203040" progId="">
                  <p:embed/>
                </p:oleObj>
              </mc:Choice>
              <mc:Fallback>
                <p:oleObj name="Equation" r:id="rId8" imgW="152280" imgH="203040" progId="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3400" y="1352550"/>
                        <a:ext cx="236537" cy="317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4155" name="Object 9"/>
          <p:cNvGraphicFramePr>
            <a:graphicFrameLocks noChangeAspect="1"/>
          </p:cNvGraphicFramePr>
          <p:nvPr/>
        </p:nvGraphicFramePr>
        <p:xfrm>
          <a:off x="533400" y="1809750"/>
          <a:ext cx="276225" cy="317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2646" name="Equation" r:id="rId10" imgW="177480" imgH="203040" progId="">
                  <p:embed/>
                </p:oleObj>
              </mc:Choice>
              <mc:Fallback>
                <p:oleObj name="Equation" r:id="rId10" imgW="177480" imgH="203040" progId="">
                  <p:embed/>
                  <p:pic>
                    <p:nvPicPr>
                      <p:cNvPr id="0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3400" y="1809750"/>
                        <a:ext cx="276225" cy="317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4156" name="Object 9"/>
          <p:cNvGraphicFramePr>
            <a:graphicFrameLocks noChangeAspect="1"/>
          </p:cNvGraphicFramePr>
          <p:nvPr/>
        </p:nvGraphicFramePr>
        <p:xfrm>
          <a:off x="4800600" y="1352550"/>
          <a:ext cx="255587" cy="317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2647" name="Equation" r:id="rId12" imgW="164880" imgH="203040" progId="">
                  <p:embed/>
                </p:oleObj>
              </mc:Choice>
              <mc:Fallback>
                <p:oleObj name="Equation" r:id="rId12" imgW="164880" imgH="203040" progId="">
                  <p:embed/>
                  <p:pic>
                    <p:nvPicPr>
                      <p:cNvPr id="0" name="Object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00600" y="1352550"/>
                        <a:ext cx="255587" cy="317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4157" name="Object 9"/>
          <p:cNvGraphicFramePr>
            <a:graphicFrameLocks noChangeAspect="1"/>
          </p:cNvGraphicFramePr>
          <p:nvPr/>
        </p:nvGraphicFramePr>
        <p:xfrm>
          <a:off x="4800600" y="1809750"/>
          <a:ext cx="276225" cy="317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2648" name="Equation" r:id="rId14" imgW="177480" imgH="203040" progId="">
                  <p:embed/>
                </p:oleObj>
              </mc:Choice>
              <mc:Fallback>
                <p:oleObj name="Equation" r:id="rId14" imgW="177480" imgH="203040" progId="">
                  <p:embed/>
                  <p:pic>
                    <p:nvPicPr>
                      <p:cNvPr id="0" name="Object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00600" y="1809750"/>
                        <a:ext cx="276225" cy="317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6" name="Прямоугольник с двумя скругленными соседними углами 35"/>
          <p:cNvSpPr/>
          <p:nvPr/>
        </p:nvSpPr>
        <p:spPr>
          <a:xfrm>
            <a:off x="1981200" y="1352550"/>
            <a:ext cx="1295400" cy="152400"/>
          </a:xfrm>
          <a:prstGeom prst="round2Same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Прямоугольник с двумя скругленными соседними углами 36"/>
          <p:cNvSpPr/>
          <p:nvPr/>
        </p:nvSpPr>
        <p:spPr>
          <a:xfrm>
            <a:off x="1981200" y="1809750"/>
            <a:ext cx="1219200" cy="152400"/>
          </a:xfrm>
          <a:prstGeom prst="round2Same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Овал 31"/>
          <p:cNvSpPr/>
          <p:nvPr/>
        </p:nvSpPr>
        <p:spPr>
          <a:xfrm flipV="1">
            <a:off x="1905000" y="1885950"/>
            <a:ext cx="152400" cy="152400"/>
          </a:xfrm>
          <a:prstGeom prst="ellipse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Овал 33"/>
          <p:cNvSpPr/>
          <p:nvPr/>
        </p:nvSpPr>
        <p:spPr>
          <a:xfrm flipV="1">
            <a:off x="1905000" y="1428750"/>
            <a:ext cx="152400" cy="152400"/>
          </a:xfrm>
          <a:prstGeom prst="ellipse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Прямоугольник с двумя скругленными соседними углами 37"/>
          <p:cNvSpPr/>
          <p:nvPr/>
        </p:nvSpPr>
        <p:spPr>
          <a:xfrm>
            <a:off x="6705600" y="1352550"/>
            <a:ext cx="838200" cy="152400"/>
          </a:xfrm>
          <a:prstGeom prst="round2Same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Овал 34"/>
          <p:cNvSpPr/>
          <p:nvPr/>
        </p:nvSpPr>
        <p:spPr>
          <a:xfrm flipV="1">
            <a:off x="6629400" y="1428750"/>
            <a:ext cx="152400" cy="152400"/>
          </a:xfrm>
          <a:prstGeom prst="ellipse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Прямоугольник с двумя скругленными соседними углами 38"/>
          <p:cNvSpPr/>
          <p:nvPr/>
        </p:nvSpPr>
        <p:spPr>
          <a:xfrm>
            <a:off x="5867400" y="1809750"/>
            <a:ext cx="990600" cy="152400"/>
          </a:xfrm>
          <a:prstGeom prst="round2Same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Овал 32"/>
          <p:cNvSpPr/>
          <p:nvPr/>
        </p:nvSpPr>
        <p:spPr>
          <a:xfrm flipV="1">
            <a:off x="5791200" y="1885950"/>
            <a:ext cx="152400" cy="152400"/>
          </a:xfrm>
          <a:prstGeom prst="ellipse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134159" name="Object 15"/>
          <p:cNvGraphicFramePr>
            <a:graphicFrameLocks noChangeAspect="1"/>
          </p:cNvGraphicFramePr>
          <p:nvPr/>
        </p:nvGraphicFramePr>
        <p:xfrm>
          <a:off x="1901825" y="1600200"/>
          <a:ext cx="185738" cy="2587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2649" name="Equation" r:id="rId16" imgW="126720" imgH="177480" progId="">
                  <p:embed/>
                </p:oleObj>
              </mc:Choice>
              <mc:Fallback>
                <p:oleObj name="Equation" r:id="rId16" imgW="126720" imgH="177480" progId="">
                  <p:embed/>
                  <p:pic>
                    <p:nvPicPr>
                      <p:cNvPr id="0" name="Object 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01825" y="1600200"/>
                        <a:ext cx="185738" cy="2587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1" name="Object 15"/>
          <p:cNvGraphicFramePr>
            <a:graphicFrameLocks noChangeAspect="1"/>
          </p:cNvGraphicFramePr>
          <p:nvPr/>
        </p:nvGraphicFramePr>
        <p:xfrm>
          <a:off x="1920875" y="2065338"/>
          <a:ext cx="298450" cy="241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2650" name="Equation" r:id="rId18" imgW="203040" imgH="164880" progId="">
                  <p:embed/>
                </p:oleObj>
              </mc:Choice>
              <mc:Fallback>
                <p:oleObj name="Equation" r:id="rId18" imgW="203040" imgH="164880" progId="">
                  <p:embed/>
                  <p:pic>
                    <p:nvPicPr>
                      <p:cNvPr id="0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20875" y="2065338"/>
                        <a:ext cx="298450" cy="2413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4162" name="Object 15"/>
          <p:cNvGraphicFramePr>
            <a:graphicFrameLocks noChangeAspect="1"/>
          </p:cNvGraphicFramePr>
          <p:nvPr/>
        </p:nvGraphicFramePr>
        <p:xfrm>
          <a:off x="5715000" y="1581150"/>
          <a:ext cx="296862" cy="241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2651" name="Equation" r:id="rId20" imgW="203040" imgH="164880" progId="">
                  <p:embed/>
                </p:oleObj>
              </mc:Choice>
              <mc:Fallback>
                <p:oleObj name="Equation" r:id="rId20" imgW="203040" imgH="164880" progId="">
                  <p:embed/>
                  <p:pic>
                    <p:nvPicPr>
                      <p:cNvPr id="0" name="Object 1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15000" y="1581150"/>
                        <a:ext cx="296862" cy="2413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5181" name="Object 7"/>
          <p:cNvGraphicFramePr>
            <a:graphicFrameLocks noChangeAspect="1"/>
          </p:cNvGraphicFramePr>
          <p:nvPr/>
        </p:nvGraphicFramePr>
        <p:xfrm>
          <a:off x="2438400" y="3562350"/>
          <a:ext cx="869950" cy="276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2652" name="Equation" r:id="rId22" imgW="558720" imgH="177480" progId="">
                  <p:embed/>
                </p:oleObj>
              </mc:Choice>
              <mc:Fallback>
                <p:oleObj name="Equation" r:id="rId22" imgW="558720" imgH="177480" progId="">
                  <p:embed/>
                  <p:pic>
                    <p:nvPicPr>
                      <p:cNvPr id="0" name="Picture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38400" y="3562350"/>
                        <a:ext cx="869950" cy="2762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2" name="Прямоугольник с двумя скругленными соседними углами 41"/>
          <p:cNvSpPr/>
          <p:nvPr/>
        </p:nvSpPr>
        <p:spPr>
          <a:xfrm>
            <a:off x="5029200" y="1352550"/>
            <a:ext cx="838200" cy="152400"/>
          </a:xfrm>
          <a:prstGeom prst="round2Same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Овал 39"/>
          <p:cNvSpPr/>
          <p:nvPr/>
        </p:nvSpPr>
        <p:spPr>
          <a:xfrm flipV="1">
            <a:off x="5791200" y="1428750"/>
            <a:ext cx="152400" cy="152400"/>
          </a:xfrm>
          <a:prstGeom prst="ellipse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149518" name="Object 15"/>
          <p:cNvGraphicFramePr>
            <a:graphicFrameLocks noChangeAspect="1"/>
          </p:cNvGraphicFramePr>
          <p:nvPr/>
        </p:nvGraphicFramePr>
        <p:xfrm>
          <a:off x="6629400" y="1581150"/>
          <a:ext cx="185738" cy="2587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2653" name="Equation" r:id="rId24" imgW="126720" imgH="177480" progId="">
                  <p:embed/>
                </p:oleObj>
              </mc:Choice>
              <mc:Fallback>
                <p:oleObj name="Equation" r:id="rId24" imgW="126720" imgH="177480" progId="">
                  <p:embed/>
                  <p:pic>
                    <p:nvPicPr>
                      <p:cNvPr id="0" name="Object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29400" y="1581150"/>
                        <a:ext cx="185738" cy="2587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3" name="Овал 42"/>
          <p:cNvSpPr/>
          <p:nvPr/>
        </p:nvSpPr>
        <p:spPr>
          <a:xfrm flipV="1">
            <a:off x="6781800" y="1885950"/>
            <a:ext cx="152400" cy="152400"/>
          </a:xfrm>
          <a:prstGeom prst="ellipse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149519" name="Object 18"/>
          <p:cNvGraphicFramePr>
            <a:graphicFrameLocks noChangeAspect="1"/>
          </p:cNvGraphicFramePr>
          <p:nvPr/>
        </p:nvGraphicFramePr>
        <p:xfrm>
          <a:off x="5715000" y="2038350"/>
          <a:ext cx="296863" cy="241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2654" name="Equation" r:id="rId26" imgW="203040" imgH="164880" progId="">
                  <p:embed/>
                </p:oleObj>
              </mc:Choice>
              <mc:Fallback>
                <p:oleObj name="Equation" r:id="rId26" imgW="203040" imgH="164880" progId="">
                  <p:embed/>
                  <p:pic>
                    <p:nvPicPr>
                      <p:cNvPr id="0" name="Picture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15000" y="2038350"/>
                        <a:ext cx="296863" cy="2413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9520" name="Object 15"/>
          <p:cNvGraphicFramePr>
            <a:graphicFrameLocks noChangeAspect="1"/>
          </p:cNvGraphicFramePr>
          <p:nvPr/>
        </p:nvGraphicFramePr>
        <p:xfrm>
          <a:off x="6781800" y="2038350"/>
          <a:ext cx="185738" cy="2587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2655" name="Equation" r:id="rId28" imgW="126720" imgH="177480" progId="">
                  <p:embed/>
                </p:oleObj>
              </mc:Choice>
              <mc:Fallback>
                <p:oleObj name="Equation" r:id="rId28" imgW="126720" imgH="177480" progId="">
                  <p:embed/>
                  <p:pic>
                    <p:nvPicPr>
                      <p:cNvPr id="0" name="Object 1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781800" y="2038350"/>
                        <a:ext cx="185738" cy="2587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9522" name="Rectangle 1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49523" name="Object 7"/>
          <p:cNvGraphicFramePr>
            <a:graphicFrameLocks noChangeAspect="1"/>
          </p:cNvGraphicFramePr>
          <p:nvPr/>
        </p:nvGraphicFramePr>
        <p:xfrm>
          <a:off x="838200" y="3562350"/>
          <a:ext cx="869950" cy="276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2656" name="Equation" r:id="rId29" imgW="558720" imgH="177480" progId="">
                  <p:embed/>
                </p:oleObj>
              </mc:Choice>
              <mc:Fallback>
                <p:oleObj name="Equation" r:id="rId29" imgW="558720" imgH="177480" progId="">
                  <p:embed/>
                  <p:pic>
                    <p:nvPicPr>
                      <p:cNvPr id="0" name="Object 1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38200" y="3562350"/>
                        <a:ext cx="869950" cy="2762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9524" name="Object 7"/>
          <p:cNvGraphicFramePr>
            <a:graphicFrameLocks noChangeAspect="1"/>
          </p:cNvGraphicFramePr>
          <p:nvPr/>
        </p:nvGraphicFramePr>
        <p:xfrm>
          <a:off x="838200" y="3943350"/>
          <a:ext cx="673100" cy="276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2657" name="Equation" r:id="rId31" imgW="431640" imgH="177480" progId="">
                  <p:embed/>
                </p:oleObj>
              </mc:Choice>
              <mc:Fallback>
                <p:oleObj name="Equation" r:id="rId31" imgW="431640" imgH="177480" progId="">
                  <p:embed/>
                  <p:pic>
                    <p:nvPicPr>
                      <p:cNvPr id="0" name="Object 2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38200" y="3943350"/>
                        <a:ext cx="673100" cy="2762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9525" name="Object 7"/>
          <p:cNvGraphicFramePr>
            <a:graphicFrameLocks noChangeAspect="1"/>
          </p:cNvGraphicFramePr>
          <p:nvPr/>
        </p:nvGraphicFramePr>
        <p:xfrm>
          <a:off x="2438400" y="3943350"/>
          <a:ext cx="555625" cy="276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2658" name="Equation" r:id="rId33" imgW="355320" imgH="177480" progId="">
                  <p:embed/>
                </p:oleObj>
              </mc:Choice>
              <mc:Fallback>
                <p:oleObj name="Equation" r:id="rId33" imgW="355320" imgH="177480" progId="">
                  <p:embed/>
                  <p:pic>
                    <p:nvPicPr>
                      <p:cNvPr id="0" name="Object 2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38400" y="3943350"/>
                        <a:ext cx="555625" cy="2762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45" name="Прямая со стрелкой 44"/>
          <p:cNvCxnSpPr/>
          <p:nvPr/>
        </p:nvCxnSpPr>
        <p:spPr>
          <a:xfrm>
            <a:off x="3733800" y="3714750"/>
            <a:ext cx="3505200" cy="0"/>
          </a:xfrm>
          <a:prstGeom prst="straightConnector1">
            <a:avLst/>
          </a:prstGeom>
          <a:ln w="28575">
            <a:solidFill>
              <a:schemeClr val="accent1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Прямоугольник с двумя скругленными соседними углами 50"/>
          <p:cNvSpPr/>
          <p:nvPr/>
        </p:nvSpPr>
        <p:spPr>
          <a:xfrm>
            <a:off x="6096000" y="3562350"/>
            <a:ext cx="1066800" cy="152400"/>
          </a:xfrm>
          <a:prstGeom prst="round2SameRec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Прямоугольник с двумя скругленными соседними углами 51"/>
          <p:cNvSpPr/>
          <p:nvPr/>
        </p:nvSpPr>
        <p:spPr>
          <a:xfrm>
            <a:off x="3810000" y="3562350"/>
            <a:ext cx="1066800" cy="152400"/>
          </a:xfrm>
          <a:prstGeom prst="round2SameRec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Прямоугольник с двумя скругленными соседними углами 52"/>
          <p:cNvSpPr/>
          <p:nvPr/>
        </p:nvSpPr>
        <p:spPr>
          <a:xfrm>
            <a:off x="4953000" y="3562350"/>
            <a:ext cx="1066800" cy="152400"/>
          </a:xfrm>
          <a:prstGeom prst="round2Same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Овал 47"/>
          <p:cNvSpPr/>
          <p:nvPr/>
        </p:nvSpPr>
        <p:spPr>
          <a:xfrm flipV="1">
            <a:off x="5943600" y="3638550"/>
            <a:ext cx="152400" cy="152400"/>
          </a:xfrm>
          <a:prstGeom prst="ellipse">
            <a:avLst/>
          </a:prstGeom>
          <a:ln w="28575">
            <a:solidFill>
              <a:schemeClr val="accent1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Овал 45"/>
          <p:cNvSpPr/>
          <p:nvPr/>
        </p:nvSpPr>
        <p:spPr>
          <a:xfrm flipV="1">
            <a:off x="4876800" y="3638550"/>
            <a:ext cx="152400" cy="152400"/>
          </a:xfrm>
          <a:prstGeom prst="ellipse">
            <a:avLst/>
          </a:prstGeom>
          <a:ln w="28575">
            <a:solidFill>
              <a:schemeClr val="accent1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149526" name="Object 18"/>
          <p:cNvGraphicFramePr>
            <a:graphicFrameLocks noChangeAspect="1"/>
          </p:cNvGraphicFramePr>
          <p:nvPr/>
        </p:nvGraphicFramePr>
        <p:xfrm>
          <a:off x="4800600" y="3790950"/>
          <a:ext cx="296863" cy="241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2659" name="Equation" r:id="rId35" imgW="203040" imgH="164880" progId="">
                  <p:embed/>
                </p:oleObj>
              </mc:Choice>
              <mc:Fallback>
                <p:oleObj name="Equation" r:id="rId35" imgW="203040" imgH="164880" progId="">
                  <p:embed/>
                  <p:pic>
                    <p:nvPicPr>
                      <p:cNvPr id="0" name="Picture 2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00600" y="3790950"/>
                        <a:ext cx="296863" cy="2413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9527" name="Object 23"/>
          <p:cNvGraphicFramePr>
            <a:graphicFrameLocks noChangeAspect="1"/>
          </p:cNvGraphicFramePr>
          <p:nvPr/>
        </p:nvGraphicFramePr>
        <p:xfrm>
          <a:off x="5943600" y="3790950"/>
          <a:ext cx="185738" cy="2587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2660" name="Equation" r:id="rId37" imgW="126720" imgH="177480" progId="">
                  <p:embed/>
                </p:oleObj>
              </mc:Choice>
              <mc:Fallback>
                <p:oleObj name="Equation" r:id="rId37" imgW="126720" imgH="177480" progId="">
                  <p:embed/>
                  <p:pic>
                    <p:nvPicPr>
                      <p:cNvPr id="0" name="Object 2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43600" y="3790950"/>
                        <a:ext cx="185738" cy="2587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9528" name="Object 24"/>
          <p:cNvGraphicFramePr>
            <a:graphicFrameLocks noChangeAspect="1"/>
          </p:cNvGraphicFramePr>
          <p:nvPr/>
        </p:nvGraphicFramePr>
        <p:xfrm>
          <a:off x="6477000" y="3562350"/>
          <a:ext cx="204788" cy="203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2661" name="Equation" r:id="rId38" imgW="139680" imgH="139680" progId="">
                  <p:embed/>
                </p:oleObj>
              </mc:Choice>
              <mc:Fallback>
                <p:oleObj name="Equation" r:id="rId38" imgW="139680" imgH="139680" progId="">
                  <p:embed/>
                  <p:pic>
                    <p:nvPicPr>
                      <p:cNvPr id="0" name="Object 2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77000" y="3562350"/>
                        <a:ext cx="204788" cy="2032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9529" name="Object 25"/>
          <p:cNvGraphicFramePr>
            <a:graphicFrameLocks noChangeAspect="1"/>
          </p:cNvGraphicFramePr>
          <p:nvPr/>
        </p:nvGraphicFramePr>
        <p:xfrm>
          <a:off x="4267200" y="3562350"/>
          <a:ext cx="204788" cy="203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2662" name="Equation" r:id="rId40" imgW="139680" imgH="139680" progId="">
                  <p:embed/>
                </p:oleObj>
              </mc:Choice>
              <mc:Fallback>
                <p:oleObj name="Equation" r:id="rId40" imgW="139680" imgH="139680" progId="">
                  <p:embed/>
                  <p:pic>
                    <p:nvPicPr>
                      <p:cNvPr id="0" name="Object 2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67200" y="3562350"/>
                        <a:ext cx="204788" cy="2032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9530" name="Object 26"/>
          <p:cNvGraphicFramePr>
            <a:graphicFrameLocks noChangeAspect="1"/>
          </p:cNvGraphicFramePr>
          <p:nvPr/>
        </p:nvGraphicFramePr>
        <p:xfrm>
          <a:off x="5410200" y="3562350"/>
          <a:ext cx="304800" cy="187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2663" name="Equation" r:id="rId41" imgW="126720" imgH="101520" progId="">
                  <p:embed/>
                </p:oleObj>
              </mc:Choice>
              <mc:Fallback>
                <p:oleObj name="Equation" r:id="rId41" imgW="126720" imgH="101520" progId="">
                  <p:embed/>
                  <p:pic>
                    <p:nvPicPr>
                      <p:cNvPr id="0" name="Object 2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10200" y="3562350"/>
                        <a:ext cx="304800" cy="1873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4" name="Picture 11" descr="C:\Users\MK\Desktop\2021-03-13_19-47-46.png"/>
          <p:cNvPicPr>
            <a:picLocks noChangeAspect="1" noChangeArrowheads="1"/>
          </p:cNvPicPr>
          <p:nvPr/>
        </p:nvPicPr>
        <p:blipFill>
          <a:blip r:embed="rId43" cstate="print"/>
          <a:srcRect/>
          <a:stretch>
            <a:fillRect/>
          </a:stretch>
        </p:blipFill>
        <p:spPr bwMode="auto">
          <a:xfrm>
            <a:off x="8077200" y="4400550"/>
            <a:ext cx="571500" cy="43990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5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5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5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5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5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5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5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6" grpId="0"/>
      <p:bldP spid="51" grpId="0" animBg="1"/>
      <p:bldP spid="52" grpId="0" animBg="1"/>
      <p:bldP spid="53" grpId="0" animBg="1"/>
      <p:bldP spid="48" grpId="0" animBg="1"/>
      <p:bldP spid="46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Скругленный прямоугольник 21"/>
          <p:cNvSpPr/>
          <p:nvPr/>
        </p:nvSpPr>
        <p:spPr>
          <a:xfrm>
            <a:off x="152400" y="2495550"/>
            <a:ext cx="8839200" cy="2438400"/>
          </a:xfrm>
          <a:prstGeom prst="roundRect">
            <a:avLst/>
          </a:prstGeom>
          <a:solidFill>
            <a:schemeClr val="bg1"/>
          </a:solidFill>
          <a:ln w="3810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Скругленный прямоугольник 24"/>
          <p:cNvSpPr/>
          <p:nvPr/>
        </p:nvSpPr>
        <p:spPr>
          <a:xfrm>
            <a:off x="152400" y="742950"/>
            <a:ext cx="8763000" cy="1600200"/>
          </a:xfrm>
          <a:prstGeom prst="roundRect">
            <a:avLst/>
          </a:prstGeom>
          <a:solidFill>
            <a:schemeClr val="bg1"/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l"/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Укажите решение неравенства:</a:t>
            </a:r>
            <a:endParaRPr lang="en-US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l"/>
            <a:endParaRPr lang="ru-RU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l"/>
            <a:endParaRPr lang="ru-RU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l"/>
            <a:endParaRPr lang="ru-RU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412" name="Rectangle 4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0"/>
            <a:ext cx="9144000" cy="590550"/>
          </a:xfrm>
          <a:solidFill>
            <a:schemeClr val="accent1">
              <a:lumMod val="50000"/>
            </a:schemeClr>
          </a:solidFill>
        </p:spPr>
        <p:txBody>
          <a:bodyPr>
            <a:norm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cap="all" dirty="0" smtClean="0">
                <a:ln w="0"/>
                <a:solidFill>
                  <a:schemeClr val="bg1"/>
                </a:soli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Задача №7</a:t>
            </a:r>
            <a:endParaRPr lang="ru-RU" sz="3200" b="1" cap="all" dirty="0">
              <a:ln w="0"/>
              <a:solidFill>
                <a:schemeClr val="bg1"/>
              </a:solidFill>
              <a:effectLst>
                <a:reflection blurRad="12700" stA="50000" endPos="50000" dist="5000" dir="5400000" sy="-100000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3" name="Прямая соединительная линия 12"/>
          <p:cNvCxnSpPr/>
          <p:nvPr/>
        </p:nvCxnSpPr>
        <p:spPr bwMode="auto">
          <a:xfrm>
            <a:off x="2209801" y="3371850"/>
            <a:ext cx="76529" cy="82012"/>
          </a:xfrm>
          <a:prstGeom prst="line">
            <a:avLst/>
          </a:prstGeom>
          <a:gradFill rotWithShape="1">
            <a:gsLst>
              <a:gs pos="0">
                <a:schemeClr val="bg2">
                  <a:gamma/>
                  <a:tint val="26667"/>
                  <a:invGamma/>
                </a:schemeClr>
              </a:gs>
              <a:gs pos="100000">
                <a:schemeClr val="bg2">
                  <a:alpha val="14999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5" name="Прямая соединительная линия 14"/>
          <p:cNvCxnSpPr>
            <a:endCxn id="5" idx="5"/>
          </p:cNvCxnSpPr>
          <p:nvPr/>
        </p:nvCxnSpPr>
        <p:spPr bwMode="auto">
          <a:xfrm>
            <a:off x="838529" y="3396712"/>
            <a:ext cx="2209142" cy="0"/>
          </a:xfrm>
          <a:prstGeom prst="line">
            <a:avLst/>
          </a:prstGeom>
          <a:gradFill rotWithShape="1">
            <a:gsLst>
              <a:gs pos="0">
                <a:schemeClr val="bg2">
                  <a:gamma/>
                  <a:tint val="26667"/>
                  <a:invGamma/>
                </a:schemeClr>
              </a:gs>
              <a:gs pos="100000">
                <a:schemeClr val="bg2">
                  <a:alpha val="14999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</p:cxnSp>
      <p:graphicFrame>
        <p:nvGraphicFramePr>
          <p:cNvPr id="30" name="Объект 29"/>
          <p:cNvGraphicFramePr>
            <a:graphicFrameLocks noChangeAspect="1"/>
          </p:cNvGraphicFramePr>
          <p:nvPr/>
        </p:nvGraphicFramePr>
        <p:xfrm>
          <a:off x="4341813" y="952500"/>
          <a:ext cx="1146175" cy="314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4658" name="Equation" r:id="rId4" imgW="736560" imgH="203040" progId="">
                  <p:embed/>
                </p:oleObj>
              </mc:Choice>
              <mc:Fallback>
                <p:oleObj name="Equation" r:id="rId4" imgW="736560" imgH="203040" progId="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41813" y="952500"/>
                        <a:ext cx="1146175" cy="3143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9940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34157" name="Object 9"/>
          <p:cNvGraphicFramePr>
            <a:graphicFrameLocks noChangeAspect="1"/>
          </p:cNvGraphicFramePr>
          <p:nvPr/>
        </p:nvGraphicFramePr>
        <p:xfrm>
          <a:off x="3886200" y="1809750"/>
          <a:ext cx="276225" cy="317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4659" name="Equation" r:id="rId6" imgW="177480" imgH="203040" progId="">
                  <p:embed/>
                </p:oleObj>
              </mc:Choice>
              <mc:Fallback>
                <p:oleObj name="Equation" r:id="rId6" imgW="177480" imgH="203040" progId="">
                  <p:embed/>
                  <p:pic>
                    <p:nvPicPr>
                      <p:cNvPr id="0" name="Object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86200" y="1809750"/>
                        <a:ext cx="276225" cy="317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4162" name="Object 15"/>
          <p:cNvGraphicFramePr>
            <a:graphicFrameLocks noChangeAspect="1"/>
          </p:cNvGraphicFramePr>
          <p:nvPr/>
        </p:nvGraphicFramePr>
        <p:xfrm>
          <a:off x="1219200" y="1352550"/>
          <a:ext cx="1112837" cy="742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4660" name="Equation" r:id="rId8" imgW="761760" imgH="507960" progId="">
                  <p:embed/>
                </p:oleObj>
              </mc:Choice>
              <mc:Fallback>
                <p:oleObj name="Equation" r:id="rId8" imgW="761760" imgH="507960" progId="">
                  <p:embed/>
                  <p:pic>
                    <p:nvPicPr>
                      <p:cNvPr id="0" name="Object 1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19200" y="1352550"/>
                        <a:ext cx="1112837" cy="7429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9522" name="Rectangle 1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54649" name="Object 18"/>
          <p:cNvGraphicFramePr>
            <a:graphicFrameLocks noChangeAspect="1"/>
          </p:cNvGraphicFramePr>
          <p:nvPr/>
        </p:nvGraphicFramePr>
        <p:xfrm>
          <a:off x="3886200" y="1352550"/>
          <a:ext cx="1892300" cy="371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4661" name="Equation" r:id="rId10" imgW="1295280" imgH="253800" progId="">
                  <p:embed/>
                </p:oleObj>
              </mc:Choice>
              <mc:Fallback>
                <p:oleObj name="Equation" r:id="rId10" imgW="1295280" imgH="253800" progId="">
                  <p:embed/>
                  <p:pic>
                    <p:nvPicPr>
                      <p:cNvPr id="0" name="Picture 2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86200" y="1352550"/>
                        <a:ext cx="1892300" cy="3714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6" name="Rectangle 10"/>
          <p:cNvSpPr>
            <a:spLocks noChangeArrowheads="1"/>
          </p:cNvSpPr>
          <p:nvPr/>
        </p:nvSpPr>
        <p:spPr bwMode="auto">
          <a:xfrm>
            <a:off x="4114800" y="1733550"/>
            <a:ext cx="19050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решений нет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Скругленный прямоугольник 21"/>
          <p:cNvSpPr/>
          <p:nvPr/>
        </p:nvSpPr>
        <p:spPr>
          <a:xfrm>
            <a:off x="152400" y="2495550"/>
            <a:ext cx="8839200" cy="2438400"/>
          </a:xfrm>
          <a:prstGeom prst="roundRect">
            <a:avLst/>
          </a:prstGeom>
          <a:solidFill>
            <a:schemeClr val="bg1"/>
          </a:solidFill>
          <a:ln w="3810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Скругленный прямоугольник 24"/>
          <p:cNvSpPr/>
          <p:nvPr/>
        </p:nvSpPr>
        <p:spPr>
          <a:xfrm>
            <a:off x="152400" y="742950"/>
            <a:ext cx="8763000" cy="1600200"/>
          </a:xfrm>
          <a:prstGeom prst="roundRect">
            <a:avLst/>
          </a:prstGeom>
          <a:solidFill>
            <a:schemeClr val="bg1"/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l"/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Укажите решение неравенства:</a:t>
            </a:r>
            <a:endParaRPr lang="en-US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l"/>
            <a:endParaRPr lang="ru-RU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l"/>
            <a:endParaRPr lang="ru-RU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l"/>
            <a:endParaRPr lang="ru-RU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412" name="Rectangle 4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0"/>
            <a:ext cx="9144000" cy="590550"/>
          </a:xfrm>
          <a:solidFill>
            <a:schemeClr val="accent1">
              <a:lumMod val="50000"/>
            </a:schemeClr>
          </a:solidFill>
        </p:spPr>
        <p:txBody>
          <a:bodyPr>
            <a:norm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cap="all" dirty="0" smtClean="0">
                <a:ln w="0"/>
                <a:solidFill>
                  <a:schemeClr val="bg1"/>
                </a:soli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Задача №7</a:t>
            </a:r>
            <a:endParaRPr lang="ru-RU" sz="3200" b="1" cap="all" dirty="0">
              <a:ln w="0"/>
              <a:solidFill>
                <a:schemeClr val="bg1"/>
              </a:solidFill>
              <a:effectLst>
                <a:reflection blurRad="12700" stA="50000" endPos="50000" dist="5000" dir="5400000" sy="-100000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3" name="Прямая соединительная линия 12"/>
          <p:cNvCxnSpPr/>
          <p:nvPr/>
        </p:nvCxnSpPr>
        <p:spPr bwMode="auto">
          <a:xfrm>
            <a:off x="2209801" y="3371850"/>
            <a:ext cx="76529" cy="82012"/>
          </a:xfrm>
          <a:prstGeom prst="line">
            <a:avLst/>
          </a:prstGeom>
          <a:gradFill rotWithShape="1">
            <a:gsLst>
              <a:gs pos="0">
                <a:schemeClr val="bg2">
                  <a:gamma/>
                  <a:tint val="26667"/>
                  <a:invGamma/>
                </a:schemeClr>
              </a:gs>
              <a:gs pos="100000">
                <a:schemeClr val="bg2">
                  <a:alpha val="14999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5" name="Прямая соединительная линия 14"/>
          <p:cNvCxnSpPr>
            <a:endCxn id="5" idx="5"/>
          </p:cNvCxnSpPr>
          <p:nvPr/>
        </p:nvCxnSpPr>
        <p:spPr bwMode="auto">
          <a:xfrm>
            <a:off x="838529" y="3396712"/>
            <a:ext cx="2209142" cy="0"/>
          </a:xfrm>
          <a:prstGeom prst="line">
            <a:avLst/>
          </a:prstGeom>
          <a:gradFill rotWithShape="1">
            <a:gsLst>
              <a:gs pos="0">
                <a:schemeClr val="bg2">
                  <a:gamma/>
                  <a:tint val="26667"/>
                  <a:invGamma/>
                </a:schemeClr>
              </a:gs>
              <a:gs pos="100000">
                <a:schemeClr val="bg2">
                  <a:alpha val="14999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</p:cxnSp>
      <p:graphicFrame>
        <p:nvGraphicFramePr>
          <p:cNvPr id="30" name="Объект 29"/>
          <p:cNvGraphicFramePr>
            <a:graphicFrameLocks noChangeAspect="1"/>
          </p:cNvGraphicFramePr>
          <p:nvPr/>
        </p:nvGraphicFramePr>
        <p:xfrm>
          <a:off x="4341813" y="952500"/>
          <a:ext cx="1146175" cy="314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5694" name="Equation" r:id="rId4" imgW="736560" imgH="203040" progId="">
                  <p:embed/>
                </p:oleObj>
              </mc:Choice>
              <mc:Fallback>
                <p:oleObj name="Equation" r:id="rId4" imgW="736560" imgH="203040" progId="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41813" y="952500"/>
                        <a:ext cx="1146175" cy="3143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9940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4" name="Rectangle 10"/>
          <p:cNvSpPr>
            <a:spLocks noChangeArrowheads="1"/>
          </p:cNvSpPr>
          <p:nvPr/>
        </p:nvSpPr>
        <p:spPr bwMode="auto">
          <a:xfrm>
            <a:off x="2971800" y="2647950"/>
            <a:ext cx="39624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ru-RU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Решение:</a:t>
            </a:r>
          </a:p>
        </p:txBody>
      </p:sp>
      <p:sp>
        <p:nvSpPr>
          <p:cNvPr id="16" name="Rectangle 10"/>
          <p:cNvSpPr>
            <a:spLocks noChangeArrowheads="1"/>
          </p:cNvSpPr>
          <p:nvPr/>
        </p:nvSpPr>
        <p:spPr bwMode="auto">
          <a:xfrm>
            <a:off x="6553200" y="4400550"/>
            <a:ext cx="20574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l"/>
            <a:r>
              <a:rPr lang="ru-RU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Ответ: 3</a:t>
            </a:r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9943" name="Object 1"/>
          <p:cNvGraphicFramePr>
            <a:graphicFrameLocks noChangeAspect="1"/>
          </p:cNvGraphicFramePr>
          <p:nvPr/>
        </p:nvGraphicFramePr>
        <p:xfrm>
          <a:off x="1295400" y="3028950"/>
          <a:ext cx="1085850" cy="3159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5695" name="Equation" r:id="rId6" imgW="698400" imgH="203040" progId="">
                  <p:embed/>
                </p:oleObj>
              </mc:Choice>
              <mc:Fallback>
                <p:oleObj name="Equation" r:id="rId6" imgW="698400" imgH="203040" progId="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95400" y="3028950"/>
                        <a:ext cx="1085850" cy="3159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4157" name="Object 9"/>
          <p:cNvGraphicFramePr>
            <a:graphicFrameLocks noChangeAspect="1"/>
          </p:cNvGraphicFramePr>
          <p:nvPr/>
        </p:nvGraphicFramePr>
        <p:xfrm>
          <a:off x="3886200" y="1809750"/>
          <a:ext cx="276225" cy="317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5696" name="Equation" r:id="rId8" imgW="177480" imgH="203040" progId="">
                  <p:embed/>
                </p:oleObj>
              </mc:Choice>
              <mc:Fallback>
                <p:oleObj name="Equation" r:id="rId8" imgW="177480" imgH="203040" progId="">
                  <p:embed/>
                  <p:pic>
                    <p:nvPicPr>
                      <p:cNvPr id="0" name="Object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86200" y="1809750"/>
                        <a:ext cx="276225" cy="317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4162" name="Object 15"/>
          <p:cNvGraphicFramePr>
            <a:graphicFrameLocks noChangeAspect="1"/>
          </p:cNvGraphicFramePr>
          <p:nvPr/>
        </p:nvGraphicFramePr>
        <p:xfrm>
          <a:off x="1219200" y="1352550"/>
          <a:ext cx="1112837" cy="742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5697" name="Equation" r:id="rId10" imgW="761760" imgH="507960" progId="">
                  <p:embed/>
                </p:oleObj>
              </mc:Choice>
              <mc:Fallback>
                <p:oleObj name="Equation" r:id="rId10" imgW="761760" imgH="507960" progId="">
                  <p:embed/>
                  <p:pic>
                    <p:nvPicPr>
                      <p:cNvPr id="0" name="Object 1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19200" y="1352550"/>
                        <a:ext cx="1112837" cy="7429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9522" name="Rectangle 1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49523" name="Object 7"/>
          <p:cNvGraphicFramePr>
            <a:graphicFrameLocks noChangeAspect="1"/>
          </p:cNvGraphicFramePr>
          <p:nvPr/>
        </p:nvGraphicFramePr>
        <p:xfrm>
          <a:off x="1295400" y="3333750"/>
          <a:ext cx="771525" cy="3159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5698" name="Equation" r:id="rId12" imgW="495000" imgH="203040" progId="">
                  <p:embed/>
                </p:oleObj>
              </mc:Choice>
              <mc:Fallback>
                <p:oleObj name="Equation" r:id="rId12" imgW="495000" imgH="203040" progId="">
                  <p:embed/>
                  <p:pic>
                    <p:nvPicPr>
                      <p:cNvPr id="0" name="Object 1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95400" y="3333750"/>
                        <a:ext cx="771525" cy="3159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9524" name="Object 7"/>
          <p:cNvGraphicFramePr>
            <a:graphicFrameLocks noChangeAspect="1"/>
          </p:cNvGraphicFramePr>
          <p:nvPr/>
        </p:nvGraphicFramePr>
        <p:xfrm>
          <a:off x="1295400" y="3638550"/>
          <a:ext cx="1168400" cy="4143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5699" name="Equation" r:id="rId14" imgW="749160" imgH="266400" progId="">
                  <p:embed/>
                </p:oleObj>
              </mc:Choice>
              <mc:Fallback>
                <p:oleObj name="Equation" r:id="rId14" imgW="749160" imgH="266400" progId="">
                  <p:embed/>
                  <p:pic>
                    <p:nvPicPr>
                      <p:cNvPr id="0" name="Object 2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95400" y="3638550"/>
                        <a:ext cx="1168400" cy="4143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45" name="Прямая со стрелкой 44"/>
          <p:cNvCxnSpPr/>
          <p:nvPr/>
        </p:nvCxnSpPr>
        <p:spPr>
          <a:xfrm>
            <a:off x="3733800" y="3714750"/>
            <a:ext cx="3505200" cy="0"/>
          </a:xfrm>
          <a:prstGeom prst="straightConnector1">
            <a:avLst/>
          </a:prstGeom>
          <a:ln w="28575">
            <a:solidFill>
              <a:schemeClr val="accent1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Прямоугольник с двумя скругленными соседними углами 50"/>
          <p:cNvSpPr/>
          <p:nvPr/>
        </p:nvSpPr>
        <p:spPr>
          <a:xfrm>
            <a:off x="6096000" y="3562350"/>
            <a:ext cx="1066800" cy="152400"/>
          </a:xfrm>
          <a:prstGeom prst="round2SameRec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Прямоугольник с двумя скругленными соседними углами 51"/>
          <p:cNvSpPr/>
          <p:nvPr/>
        </p:nvSpPr>
        <p:spPr>
          <a:xfrm>
            <a:off x="3810000" y="3562350"/>
            <a:ext cx="1066800" cy="152400"/>
          </a:xfrm>
          <a:prstGeom prst="round2SameRec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Прямоугольник с двумя скругленными соседними углами 52"/>
          <p:cNvSpPr/>
          <p:nvPr/>
        </p:nvSpPr>
        <p:spPr>
          <a:xfrm>
            <a:off x="4953000" y="3562350"/>
            <a:ext cx="1066800" cy="152400"/>
          </a:xfrm>
          <a:prstGeom prst="round2Same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Овал 47"/>
          <p:cNvSpPr/>
          <p:nvPr/>
        </p:nvSpPr>
        <p:spPr>
          <a:xfrm flipV="1">
            <a:off x="5943600" y="3638550"/>
            <a:ext cx="152400" cy="152400"/>
          </a:xfrm>
          <a:prstGeom prst="ellipse">
            <a:avLst/>
          </a:prstGeom>
          <a:ln w="28575">
            <a:solidFill>
              <a:schemeClr val="accent1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Овал 45"/>
          <p:cNvSpPr/>
          <p:nvPr/>
        </p:nvSpPr>
        <p:spPr>
          <a:xfrm flipV="1">
            <a:off x="4876800" y="3638550"/>
            <a:ext cx="152400" cy="152400"/>
          </a:xfrm>
          <a:prstGeom prst="ellipse">
            <a:avLst/>
          </a:prstGeom>
          <a:ln w="28575">
            <a:solidFill>
              <a:schemeClr val="accent1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149526" name="Object 18"/>
          <p:cNvGraphicFramePr>
            <a:graphicFrameLocks noChangeAspect="1"/>
          </p:cNvGraphicFramePr>
          <p:nvPr/>
        </p:nvGraphicFramePr>
        <p:xfrm>
          <a:off x="4800600" y="3783013"/>
          <a:ext cx="296863" cy="2587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5700" name="Equation" r:id="rId16" imgW="203040" imgH="177480" progId="">
                  <p:embed/>
                </p:oleObj>
              </mc:Choice>
              <mc:Fallback>
                <p:oleObj name="Equation" r:id="rId16" imgW="203040" imgH="177480" progId="">
                  <p:embed/>
                  <p:pic>
                    <p:nvPicPr>
                      <p:cNvPr id="0" name="Picture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00600" y="3783013"/>
                        <a:ext cx="296863" cy="2587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9527" name="Object 23"/>
          <p:cNvGraphicFramePr>
            <a:graphicFrameLocks noChangeAspect="1"/>
          </p:cNvGraphicFramePr>
          <p:nvPr/>
        </p:nvGraphicFramePr>
        <p:xfrm>
          <a:off x="5943600" y="3790950"/>
          <a:ext cx="185738" cy="2587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5701" name="Equation" r:id="rId18" imgW="126720" imgH="177480" progId="">
                  <p:embed/>
                </p:oleObj>
              </mc:Choice>
              <mc:Fallback>
                <p:oleObj name="Equation" r:id="rId18" imgW="126720" imgH="177480" progId="">
                  <p:embed/>
                  <p:pic>
                    <p:nvPicPr>
                      <p:cNvPr id="0" name="Object 2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43600" y="3790950"/>
                        <a:ext cx="185738" cy="2587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9528" name="Object 24"/>
          <p:cNvGraphicFramePr>
            <a:graphicFrameLocks noChangeAspect="1"/>
          </p:cNvGraphicFramePr>
          <p:nvPr/>
        </p:nvGraphicFramePr>
        <p:xfrm>
          <a:off x="6477000" y="3562350"/>
          <a:ext cx="204788" cy="203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5702" name="Equation" r:id="rId20" imgW="139680" imgH="139680" progId="">
                  <p:embed/>
                </p:oleObj>
              </mc:Choice>
              <mc:Fallback>
                <p:oleObj name="Equation" r:id="rId20" imgW="139680" imgH="139680" progId="">
                  <p:embed/>
                  <p:pic>
                    <p:nvPicPr>
                      <p:cNvPr id="0" name="Object 2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77000" y="3562350"/>
                        <a:ext cx="204788" cy="2032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9529" name="Object 25"/>
          <p:cNvGraphicFramePr>
            <a:graphicFrameLocks noChangeAspect="1"/>
          </p:cNvGraphicFramePr>
          <p:nvPr/>
        </p:nvGraphicFramePr>
        <p:xfrm>
          <a:off x="4267200" y="3562350"/>
          <a:ext cx="204788" cy="203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5703" name="Equation" r:id="rId22" imgW="139680" imgH="139680" progId="">
                  <p:embed/>
                </p:oleObj>
              </mc:Choice>
              <mc:Fallback>
                <p:oleObj name="Equation" r:id="rId22" imgW="139680" imgH="139680" progId="">
                  <p:embed/>
                  <p:pic>
                    <p:nvPicPr>
                      <p:cNvPr id="0" name="Object 2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67200" y="3562350"/>
                        <a:ext cx="204788" cy="2032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9530" name="Object 26"/>
          <p:cNvGraphicFramePr>
            <a:graphicFrameLocks noChangeAspect="1"/>
          </p:cNvGraphicFramePr>
          <p:nvPr/>
        </p:nvGraphicFramePr>
        <p:xfrm>
          <a:off x="5410200" y="3562350"/>
          <a:ext cx="304800" cy="187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5704" name="Equation" r:id="rId23" imgW="126720" imgH="101520" progId="">
                  <p:embed/>
                </p:oleObj>
              </mc:Choice>
              <mc:Fallback>
                <p:oleObj name="Equation" r:id="rId23" imgW="126720" imgH="101520" progId="">
                  <p:embed/>
                  <p:pic>
                    <p:nvPicPr>
                      <p:cNvPr id="0" name="Object 2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10200" y="3562350"/>
                        <a:ext cx="304800" cy="1873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4649" name="Object 18"/>
          <p:cNvGraphicFramePr>
            <a:graphicFrameLocks noChangeAspect="1"/>
          </p:cNvGraphicFramePr>
          <p:nvPr/>
        </p:nvGraphicFramePr>
        <p:xfrm>
          <a:off x="3886200" y="1352550"/>
          <a:ext cx="1892300" cy="371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5705" name="Equation" r:id="rId25" imgW="1295280" imgH="253800" progId="">
                  <p:embed/>
                </p:oleObj>
              </mc:Choice>
              <mc:Fallback>
                <p:oleObj name="Equation" r:id="rId25" imgW="1295280" imgH="253800" progId="">
                  <p:embed/>
                  <p:pic>
                    <p:nvPicPr>
                      <p:cNvPr id="0" name="Picture 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86200" y="1352550"/>
                        <a:ext cx="1892300" cy="3714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6" name="Rectangle 10"/>
          <p:cNvSpPr>
            <a:spLocks noChangeArrowheads="1"/>
          </p:cNvSpPr>
          <p:nvPr/>
        </p:nvSpPr>
        <p:spPr bwMode="auto">
          <a:xfrm>
            <a:off x="4114800" y="1733550"/>
            <a:ext cx="19050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решений нет</a:t>
            </a:r>
          </a:p>
        </p:txBody>
      </p:sp>
      <p:graphicFrame>
        <p:nvGraphicFramePr>
          <p:cNvPr id="154650" name="Object 20"/>
          <p:cNvGraphicFramePr>
            <a:graphicFrameLocks noChangeAspect="1"/>
          </p:cNvGraphicFramePr>
          <p:nvPr/>
        </p:nvGraphicFramePr>
        <p:xfrm>
          <a:off x="1143000" y="4095750"/>
          <a:ext cx="752475" cy="3540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5706" name="Equation" r:id="rId27" imgW="482400" imgH="228600" progId="">
                  <p:embed/>
                </p:oleObj>
              </mc:Choice>
              <mc:Fallback>
                <p:oleObj name="Equation" r:id="rId27" imgW="482400" imgH="228600" progId="">
                  <p:embed/>
                  <p:pic>
                    <p:nvPicPr>
                      <p:cNvPr id="0" name="Picture 1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43000" y="4095750"/>
                        <a:ext cx="752475" cy="3540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4651" name="Object 20"/>
          <p:cNvGraphicFramePr>
            <a:graphicFrameLocks noChangeAspect="1"/>
          </p:cNvGraphicFramePr>
          <p:nvPr/>
        </p:nvGraphicFramePr>
        <p:xfrm>
          <a:off x="2133600" y="4095750"/>
          <a:ext cx="612775" cy="3540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5707" name="Equation" r:id="rId29" imgW="393480" imgH="228600" progId="">
                  <p:embed/>
                </p:oleObj>
              </mc:Choice>
              <mc:Fallback>
                <p:oleObj name="Equation" r:id="rId29" imgW="393480" imgH="228600" progId="">
                  <p:embed/>
                  <p:pic>
                    <p:nvPicPr>
                      <p:cNvPr id="0" name="Picture 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33600" y="4095750"/>
                        <a:ext cx="612775" cy="3540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33" name="Picture 11" descr="C:\Users\MK\Desktop\2021-03-13_19-47-46.png"/>
          <p:cNvPicPr>
            <a:picLocks noChangeAspect="1" noChangeArrowheads="1"/>
          </p:cNvPicPr>
          <p:nvPr/>
        </p:nvPicPr>
        <p:blipFill>
          <a:blip r:embed="rId31" cstate="print"/>
          <a:srcRect/>
          <a:stretch>
            <a:fillRect/>
          </a:stretch>
        </p:blipFill>
        <p:spPr bwMode="auto">
          <a:xfrm>
            <a:off x="8077200" y="4400550"/>
            <a:ext cx="571500" cy="439905"/>
          </a:xfrm>
          <a:prstGeom prst="rect">
            <a:avLst/>
          </a:prstGeom>
          <a:noFill/>
        </p:spPr>
      </p:pic>
      <p:sp>
        <p:nvSpPr>
          <p:cNvPr id="34" name="Овал 33"/>
          <p:cNvSpPr/>
          <p:nvPr/>
        </p:nvSpPr>
        <p:spPr>
          <a:xfrm flipV="1">
            <a:off x="4876800" y="3638550"/>
            <a:ext cx="152400" cy="152400"/>
          </a:xfrm>
          <a:prstGeom prst="ellipse">
            <a:avLst/>
          </a:prstGeom>
          <a:ln/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Овал 34"/>
          <p:cNvSpPr/>
          <p:nvPr/>
        </p:nvSpPr>
        <p:spPr>
          <a:xfrm flipV="1">
            <a:off x="5943600" y="3638550"/>
            <a:ext cx="152400" cy="152400"/>
          </a:xfrm>
          <a:prstGeom prst="ellipse">
            <a:avLst/>
          </a:prstGeom>
          <a:ln/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5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5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6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5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5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5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5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6" grpId="0"/>
      <p:bldP spid="51" grpId="0" animBg="1"/>
      <p:bldP spid="52" grpId="0" animBg="1"/>
      <p:bldP spid="53" grpId="0" animBg="1"/>
      <p:bldP spid="48" grpId="0" animBg="1"/>
      <p:bldP spid="46" grpId="0" animBg="1"/>
      <p:bldP spid="34" grpId="0" animBg="1"/>
      <p:bldP spid="35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Скругленный прямоугольник 21"/>
          <p:cNvSpPr/>
          <p:nvPr/>
        </p:nvSpPr>
        <p:spPr>
          <a:xfrm>
            <a:off x="152400" y="2647950"/>
            <a:ext cx="8839200" cy="2286000"/>
          </a:xfrm>
          <a:prstGeom prst="roundRect">
            <a:avLst/>
          </a:prstGeom>
          <a:solidFill>
            <a:schemeClr val="bg1"/>
          </a:solidFill>
          <a:ln w="3810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Скругленный прямоугольник 24"/>
          <p:cNvSpPr/>
          <p:nvPr/>
        </p:nvSpPr>
        <p:spPr>
          <a:xfrm>
            <a:off x="152400" y="742950"/>
            <a:ext cx="8763000" cy="1828800"/>
          </a:xfrm>
          <a:prstGeom prst="roundRect">
            <a:avLst/>
          </a:prstGeom>
          <a:solidFill>
            <a:schemeClr val="bg1"/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l"/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При каком  значении  </a:t>
            </a:r>
            <a:r>
              <a:rPr lang="ru-RU" sz="20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 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выражение   5</a:t>
            </a:r>
            <a:r>
              <a:rPr lang="ru-RU" sz="20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+9   принимает  только отрицательные значения?  </a:t>
            </a:r>
          </a:p>
          <a:p>
            <a:pPr lvl="0" algn="l"/>
            <a:endParaRPr lang="ru-RU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l"/>
            <a:endParaRPr lang="ru-RU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l"/>
            <a:endParaRPr lang="ru-RU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412" name="Rectangle 4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0"/>
            <a:ext cx="9144000" cy="590550"/>
          </a:xfrm>
          <a:solidFill>
            <a:schemeClr val="accent1">
              <a:lumMod val="50000"/>
            </a:schemeClr>
          </a:solidFill>
        </p:spPr>
        <p:txBody>
          <a:bodyPr>
            <a:norm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cap="all" dirty="0" smtClean="0">
                <a:ln w="0"/>
                <a:solidFill>
                  <a:schemeClr val="bg1"/>
                </a:soli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Задача №8</a:t>
            </a:r>
            <a:endParaRPr lang="ru-RU" sz="3200" b="1" cap="all" dirty="0">
              <a:ln w="0"/>
              <a:solidFill>
                <a:schemeClr val="bg1"/>
              </a:solidFill>
              <a:effectLst>
                <a:reflection blurRad="12700" stA="50000" endPos="50000" dist="5000" dir="5400000" sy="-100000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3" name="Прямая соединительная линия 12"/>
          <p:cNvCxnSpPr/>
          <p:nvPr/>
        </p:nvCxnSpPr>
        <p:spPr bwMode="auto">
          <a:xfrm>
            <a:off x="2209801" y="3371850"/>
            <a:ext cx="76529" cy="82012"/>
          </a:xfrm>
          <a:prstGeom prst="line">
            <a:avLst/>
          </a:prstGeom>
          <a:gradFill rotWithShape="1">
            <a:gsLst>
              <a:gs pos="0">
                <a:schemeClr val="bg2">
                  <a:gamma/>
                  <a:tint val="26667"/>
                  <a:invGamma/>
                </a:schemeClr>
              </a:gs>
              <a:gs pos="100000">
                <a:schemeClr val="bg2">
                  <a:alpha val="14999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5" name="Прямая соединительная линия 14"/>
          <p:cNvCxnSpPr>
            <a:endCxn id="5" idx="5"/>
          </p:cNvCxnSpPr>
          <p:nvPr/>
        </p:nvCxnSpPr>
        <p:spPr bwMode="auto">
          <a:xfrm>
            <a:off x="838529" y="3396712"/>
            <a:ext cx="2209142" cy="0"/>
          </a:xfrm>
          <a:prstGeom prst="line">
            <a:avLst/>
          </a:prstGeom>
          <a:gradFill rotWithShape="1">
            <a:gsLst>
              <a:gs pos="0">
                <a:schemeClr val="bg2">
                  <a:gamma/>
                  <a:tint val="26667"/>
                  <a:invGamma/>
                </a:schemeClr>
              </a:gs>
              <a:gs pos="100000">
                <a:schemeClr val="bg2">
                  <a:alpha val="14999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9940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1" name="Объект 10"/>
          <p:cNvGraphicFramePr>
            <a:graphicFrameLocks noChangeAspect="1"/>
          </p:cNvGraphicFramePr>
          <p:nvPr/>
        </p:nvGraphicFramePr>
        <p:xfrm>
          <a:off x="3505200" y="1276350"/>
          <a:ext cx="874712" cy="11668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6681" name="Equation" r:id="rId4" imgW="609480" imgH="812520" progId="">
                  <p:embed/>
                </p:oleObj>
              </mc:Choice>
              <mc:Fallback>
                <p:oleObj name="Equation" r:id="rId4" imgW="609480" imgH="812520" progId="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05200" y="1276350"/>
                        <a:ext cx="874712" cy="11668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9942" name="Object 6"/>
          <p:cNvGraphicFramePr>
            <a:graphicFrameLocks noChangeAspect="1"/>
          </p:cNvGraphicFramePr>
          <p:nvPr/>
        </p:nvGraphicFramePr>
        <p:xfrm>
          <a:off x="5334000" y="1276350"/>
          <a:ext cx="876300" cy="1165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6682" name="Equation" r:id="rId6" imgW="609480" imgH="812520" progId="">
                  <p:embed/>
                </p:oleObj>
              </mc:Choice>
              <mc:Fallback>
                <p:oleObj name="Equation" r:id="rId6" imgW="609480" imgH="812520" progId="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34000" y="1276350"/>
                        <a:ext cx="876300" cy="11652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Скругленный прямоугольник 21"/>
          <p:cNvSpPr/>
          <p:nvPr/>
        </p:nvSpPr>
        <p:spPr>
          <a:xfrm>
            <a:off x="152400" y="2647950"/>
            <a:ext cx="8839200" cy="2286000"/>
          </a:xfrm>
          <a:prstGeom prst="roundRect">
            <a:avLst/>
          </a:prstGeom>
          <a:solidFill>
            <a:schemeClr val="bg1"/>
          </a:solidFill>
          <a:ln w="3810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Скругленный прямоугольник 24"/>
          <p:cNvSpPr/>
          <p:nvPr/>
        </p:nvSpPr>
        <p:spPr>
          <a:xfrm>
            <a:off x="152400" y="742950"/>
            <a:ext cx="8763000" cy="1828800"/>
          </a:xfrm>
          <a:prstGeom prst="roundRect">
            <a:avLst/>
          </a:prstGeom>
          <a:solidFill>
            <a:schemeClr val="bg1"/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l"/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При каком  значении  </a:t>
            </a:r>
            <a:r>
              <a:rPr lang="ru-RU" sz="20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 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выражение   5</a:t>
            </a:r>
            <a:r>
              <a:rPr lang="ru-RU" sz="20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+9   принимает  только отрицательные значения?  </a:t>
            </a:r>
          </a:p>
          <a:p>
            <a:pPr lvl="0" algn="l"/>
            <a:endParaRPr lang="ru-RU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l"/>
            <a:endParaRPr lang="ru-RU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l"/>
            <a:endParaRPr lang="ru-RU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412" name="Rectangle 4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0"/>
            <a:ext cx="9144000" cy="590550"/>
          </a:xfrm>
          <a:solidFill>
            <a:schemeClr val="accent1">
              <a:lumMod val="50000"/>
            </a:schemeClr>
          </a:solidFill>
        </p:spPr>
        <p:txBody>
          <a:bodyPr>
            <a:norm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cap="all" dirty="0" smtClean="0">
                <a:ln w="0"/>
                <a:solidFill>
                  <a:schemeClr val="bg1"/>
                </a:soli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Задача №8</a:t>
            </a:r>
            <a:endParaRPr lang="ru-RU" sz="3200" b="1" cap="all" dirty="0">
              <a:ln w="0"/>
              <a:solidFill>
                <a:schemeClr val="bg1"/>
              </a:solidFill>
              <a:effectLst>
                <a:reflection blurRad="12700" stA="50000" endPos="50000" dist="5000" dir="5400000" sy="-100000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3" name="Прямая соединительная линия 12"/>
          <p:cNvCxnSpPr/>
          <p:nvPr/>
        </p:nvCxnSpPr>
        <p:spPr bwMode="auto">
          <a:xfrm>
            <a:off x="2209801" y="3371850"/>
            <a:ext cx="76529" cy="82012"/>
          </a:xfrm>
          <a:prstGeom prst="line">
            <a:avLst/>
          </a:prstGeom>
          <a:gradFill rotWithShape="1">
            <a:gsLst>
              <a:gs pos="0">
                <a:schemeClr val="bg2">
                  <a:gamma/>
                  <a:tint val="26667"/>
                  <a:invGamma/>
                </a:schemeClr>
              </a:gs>
              <a:gs pos="100000">
                <a:schemeClr val="bg2">
                  <a:alpha val="14999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5" name="Прямая соединительная линия 14"/>
          <p:cNvCxnSpPr>
            <a:endCxn id="5" idx="5"/>
          </p:cNvCxnSpPr>
          <p:nvPr/>
        </p:nvCxnSpPr>
        <p:spPr bwMode="auto">
          <a:xfrm>
            <a:off x="838529" y="3396712"/>
            <a:ext cx="2209142" cy="0"/>
          </a:xfrm>
          <a:prstGeom prst="line">
            <a:avLst/>
          </a:prstGeom>
          <a:gradFill rotWithShape="1">
            <a:gsLst>
              <a:gs pos="0">
                <a:schemeClr val="bg2">
                  <a:gamma/>
                  <a:tint val="26667"/>
                  <a:invGamma/>
                </a:schemeClr>
              </a:gs>
              <a:gs pos="100000">
                <a:schemeClr val="bg2">
                  <a:alpha val="14999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9940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1" name="Объект 10"/>
          <p:cNvGraphicFramePr>
            <a:graphicFrameLocks noChangeAspect="1"/>
          </p:cNvGraphicFramePr>
          <p:nvPr/>
        </p:nvGraphicFramePr>
        <p:xfrm>
          <a:off x="3505200" y="1276350"/>
          <a:ext cx="874712" cy="11668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7707" name="Equation" r:id="rId4" imgW="609480" imgH="812520" progId="">
                  <p:embed/>
                </p:oleObj>
              </mc:Choice>
              <mc:Fallback>
                <p:oleObj name="Equation" r:id="rId4" imgW="609480" imgH="812520" progId="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05200" y="1276350"/>
                        <a:ext cx="874712" cy="11668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9942" name="Object 6"/>
          <p:cNvGraphicFramePr>
            <a:graphicFrameLocks noChangeAspect="1"/>
          </p:cNvGraphicFramePr>
          <p:nvPr/>
        </p:nvGraphicFramePr>
        <p:xfrm>
          <a:off x="5334000" y="1276350"/>
          <a:ext cx="876300" cy="1165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7708" name="Equation" r:id="rId6" imgW="609480" imgH="812520" progId="">
                  <p:embed/>
                </p:oleObj>
              </mc:Choice>
              <mc:Fallback>
                <p:oleObj name="Equation" r:id="rId6" imgW="609480" imgH="812520" progId="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34000" y="1276350"/>
                        <a:ext cx="876300" cy="11652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Rectangle 10"/>
          <p:cNvSpPr>
            <a:spLocks noChangeArrowheads="1"/>
          </p:cNvSpPr>
          <p:nvPr/>
        </p:nvSpPr>
        <p:spPr bwMode="auto">
          <a:xfrm>
            <a:off x="2971800" y="2800350"/>
            <a:ext cx="39624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ru-RU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Решение:</a:t>
            </a:r>
          </a:p>
        </p:txBody>
      </p:sp>
      <p:graphicFrame>
        <p:nvGraphicFramePr>
          <p:cNvPr id="156677" name="Object 5"/>
          <p:cNvGraphicFramePr>
            <a:graphicFrameLocks noChangeAspect="1"/>
          </p:cNvGraphicFramePr>
          <p:nvPr/>
        </p:nvGraphicFramePr>
        <p:xfrm>
          <a:off x="2286000" y="3181350"/>
          <a:ext cx="965200" cy="1257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7709" name="Equation" r:id="rId8" imgW="672840" imgH="876240" progId="">
                  <p:embed/>
                </p:oleObj>
              </mc:Choice>
              <mc:Fallback>
                <p:oleObj name="Equation" r:id="rId8" imgW="672840" imgH="876240" progId="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86000" y="3181350"/>
                        <a:ext cx="965200" cy="12573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Rectangle 10"/>
          <p:cNvSpPr>
            <a:spLocks noChangeArrowheads="1"/>
          </p:cNvSpPr>
          <p:nvPr/>
        </p:nvSpPr>
        <p:spPr bwMode="auto">
          <a:xfrm>
            <a:off x="6553200" y="4400550"/>
            <a:ext cx="20574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l"/>
            <a:r>
              <a:rPr lang="ru-RU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Ответ: 4</a:t>
            </a:r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7" name="Picture 11" descr="C:\Users\MK\Desktop\2021-03-13_19-47-46.pn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8077200" y="4400550"/>
            <a:ext cx="571500" cy="43990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Скругленный прямоугольник 21"/>
          <p:cNvSpPr/>
          <p:nvPr/>
        </p:nvSpPr>
        <p:spPr>
          <a:xfrm>
            <a:off x="152400" y="2495550"/>
            <a:ext cx="8839200" cy="2438400"/>
          </a:xfrm>
          <a:prstGeom prst="roundRect">
            <a:avLst/>
          </a:prstGeom>
          <a:solidFill>
            <a:schemeClr val="bg1"/>
          </a:solidFill>
          <a:ln w="3810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Скругленный прямоугольник 24"/>
          <p:cNvSpPr/>
          <p:nvPr/>
        </p:nvSpPr>
        <p:spPr>
          <a:xfrm>
            <a:off x="152400" y="742950"/>
            <a:ext cx="8763000" cy="1600200"/>
          </a:xfrm>
          <a:prstGeom prst="roundRect">
            <a:avLst/>
          </a:prstGeom>
          <a:solidFill>
            <a:schemeClr val="bg1"/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l"/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Укажите решение неравенства:</a:t>
            </a:r>
            <a:endParaRPr lang="en-US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l"/>
            <a:endParaRPr lang="ru-RU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l"/>
            <a:endParaRPr lang="ru-RU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l"/>
            <a:endParaRPr lang="ru-RU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412" name="Rectangle 4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0"/>
            <a:ext cx="9144000" cy="590550"/>
          </a:xfrm>
          <a:solidFill>
            <a:schemeClr val="accent1">
              <a:lumMod val="50000"/>
            </a:schemeClr>
          </a:solidFill>
        </p:spPr>
        <p:txBody>
          <a:bodyPr>
            <a:norm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cap="all" dirty="0" smtClean="0">
                <a:ln w="0"/>
                <a:solidFill>
                  <a:schemeClr val="bg1"/>
                </a:soli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Задача №9</a:t>
            </a:r>
            <a:endParaRPr lang="ru-RU" sz="3200" b="1" cap="all" dirty="0">
              <a:ln w="0"/>
              <a:solidFill>
                <a:schemeClr val="bg1"/>
              </a:solidFill>
              <a:effectLst>
                <a:reflection blurRad="12700" stA="50000" endPos="50000" dist="5000" dir="5400000" sy="-100000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3" name="Прямая соединительная линия 12"/>
          <p:cNvCxnSpPr/>
          <p:nvPr/>
        </p:nvCxnSpPr>
        <p:spPr bwMode="auto">
          <a:xfrm>
            <a:off x="2209801" y="3371850"/>
            <a:ext cx="76529" cy="82012"/>
          </a:xfrm>
          <a:prstGeom prst="line">
            <a:avLst/>
          </a:prstGeom>
          <a:gradFill rotWithShape="1">
            <a:gsLst>
              <a:gs pos="0">
                <a:schemeClr val="bg2">
                  <a:gamma/>
                  <a:tint val="26667"/>
                  <a:invGamma/>
                </a:schemeClr>
              </a:gs>
              <a:gs pos="100000">
                <a:schemeClr val="bg2">
                  <a:alpha val="14999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5" name="Прямая соединительная линия 14"/>
          <p:cNvCxnSpPr>
            <a:endCxn id="5" idx="5"/>
          </p:cNvCxnSpPr>
          <p:nvPr/>
        </p:nvCxnSpPr>
        <p:spPr bwMode="auto">
          <a:xfrm>
            <a:off x="838529" y="3396712"/>
            <a:ext cx="2209142" cy="0"/>
          </a:xfrm>
          <a:prstGeom prst="line">
            <a:avLst/>
          </a:prstGeom>
          <a:gradFill rotWithShape="1">
            <a:gsLst>
              <a:gs pos="0">
                <a:schemeClr val="bg2">
                  <a:gamma/>
                  <a:tint val="26667"/>
                  <a:invGamma/>
                </a:schemeClr>
              </a:gs>
              <a:gs pos="100000">
                <a:schemeClr val="bg2">
                  <a:alpha val="14999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</p:cxnSp>
      <p:graphicFrame>
        <p:nvGraphicFramePr>
          <p:cNvPr id="30" name="Объект 29"/>
          <p:cNvGraphicFramePr>
            <a:graphicFrameLocks noChangeAspect="1"/>
          </p:cNvGraphicFramePr>
          <p:nvPr/>
        </p:nvGraphicFramePr>
        <p:xfrm>
          <a:off x="4029075" y="895350"/>
          <a:ext cx="1025525" cy="314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9794" name="Equation" r:id="rId4" imgW="660240" imgH="203040" progId="">
                  <p:embed/>
                </p:oleObj>
              </mc:Choice>
              <mc:Fallback>
                <p:oleObj name="Equation" r:id="rId4" imgW="660240" imgH="203040" progId="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29075" y="895350"/>
                        <a:ext cx="1025525" cy="3143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9940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cxnSp>
        <p:nvCxnSpPr>
          <p:cNvPr id="26" name="Прямая со стрелкой 25"/>
          <p:cNvCxnSpPr/>
          <p:nvPr/>
        </p:nvCxnSpPr>
        <p:spPr>
          <a:xfrm>
            <a:off x="838200" y="1504950"/>
            <a:ext cx="2590800" cy="0"/>
          </a:xfrm>
          <a:prstGeom prst="straightConnector1">
            <a:avLst/>
          </a:prstGeom>
          <a:ln w="28575">
            <a:solidFill>
              <a:schemeClr val="accent1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 стрелкой 26"/>
          <p:cNvCxnSpPr/>
          <p:nvPr/>
        </p:nvCxnSpPr>
        <p:spPr>
          <a:xfrm>
            <a:off x="838200" y="1962150"/>
            <a:ext cx="2590800" cy="0"/>
          </a:xfrm>
          <a:prstGeom prst="straightConnector1">
            <a:avLst/>
          </a:prstGeom>
          <a:ln w="28575">
            <a:solidFill>
              <a:schemeClr val="accent1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 стрелкой 27"/>
          <p:cNvCxnSpPr/>
          <p:nvPr/>
        </p:nvCxnSpPr>
        <p:spPr>
          <a:xfrm>
            <a:off x="5105400" y="1962150"/>
            <a:ext cx="2590800" cy="0"/>
          </a:xfrm>
          <a:prstGeom prst="straightConnector1">
            <a:avLst/>
          </a:prstGeom>
          <a:ln w="28575">
            <a:solidFill>
              <a:schemeClr val="accent1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 стрелкой 28"/>
          <p:cNvCxnSpPr/>
          <p:nvPr/>
        </p:nvCxnSpPr>
        <p:spPr>
          <a:xfrm>
            <a:off x="5105400" y="1504950"/>
            <a:ext cx="2590800" cy="0"/>
          </a:xfrm>
          <a:prstGeom prst="straightConnector1">
            <a:avLst/>
          </a:prstGeom>
          <a:ln w="28575">
            <a:solidFill>
              <a:schemeClr val="accent1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34154" name="Object 9"/>
          <p:cNvGraphicFramePr>
            <a:graphicFrameLocks noChangeAspect="1"/>
          </p:cNvGraphicFramePr>
          <p:nvPr/>
        </p:nvGraphicFramePr>
        <p:xfrm>
          <a:off x="533400" y="1352550"/>
          <a:ext cx="236537" cy="317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9795" name="Equation" r:id="rId6" imgW="152280" imgH="203040" progId="">
                  <p:embed/>
                </p:oleObj>
              </mc:Choice>
              <mc:Fallback>
                <p:oleObj name="Equation" r:id="rId6" imgW="152280" imgH="203040" progId="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3400" y="1352550"/>
                        <a:ext cx="236537" cy="317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4155" name="Object 9"/>
          <p:cNvGraphicFramePr>
            <a:graphicFrameLocks noChangeAspect="1"/>
          </p:cNvGraphicFramePr>
          <p:nvPr/>
        </p:nvGraphicFramePr>
        <p:xfrm>
          <a:off x="533400" y="1809750"/>
          <a:ext cx="276225" cy="317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9796" name="Equation" r:id="rId8" imgW="177480" imgH="203040" progId="">
                  <p:embed/>
                </p:oleObj>
              </mc:Choice>
              <mc:Fallback>
                <p:oleObj name="Equation" r:id="rId8" imgW="177480" imgH="203040" progId="">
                  <p:embed/>
                  <p:pic>
                    <p:nvPicPr>
                      <p:cNvPr id="0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3400" y="1809750"/>
                        <a:ext cx="276225" cy="317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4156" name="Object 9"/>
          <p:cNvGraphicFramePr>
            <a:graphicFrameLocks noChangeAspect="1"/>
          </p:cNvGraphicFramePr>
          <p:nvPr/>
        </p:nvGraphicFramePr>
        <p:xfrm>
          <a:off x="4800600" y="1352550"/>
          <a:ext cx="255587" cy="317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9797" name="Equation" r:id="rId10" imgW="164880" imgH="203040" progId="">
                  <p:embed/>
                </p:oleObj>
              </mc:Choice>
              <mc:Fallback>
                <p:oleObj name="Equation" r:id="rId10" imgW="164880" imgH="203040" progId="">
                  <p:embed/>
                  <p:pic>
                    <p:nvPicPr>
                      <p:cNvPr id="0" name="Object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00600" y="1352550"/>
                        <a:ext cx="255587" cy="317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4157" name="Object 9"/>
          <p:cNvGraphicFramePr>
            <a:graphicFrameLocks noChangeAspect="1"/>
          </p:cNvGraphicFramePr>
          <p:nvPr/>
        </p:nvGraphicFramePr>
        <p:xfrm>
          <a:off x="4800600" y="1809750"/>
          <a:ext cx="276225" cy="317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9798" name="Equation" r:id="rId12" imgW="177480" imgH="203040" progId="">
                  <p:embed/>
                </p:oleObj>
              </mc:Choice>
              <mc:Fallback>
                <p:oleObj name="Equation" r:id="rId12" imgW="177480" imgH="203040" progId="">
                  <p:embed/>
                  <p:pic>
                    <p:nvPicPr>
                      <p:cNvPr id="0" name="Object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00600" y="1809750"/>
                        <a:ext cx="276225" cy="317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6" name="Прямоугольник с двумя скругленными соседними углами 35"/>
          <p:cNvSpPr/>
          <p:nvPr/>
        </p:nvSpPr>
        <p:spPr>
          <a:xfrm>
            <a:off x="1981200" y="1352550"/>
            <a:ext cx="1295400" cy="152400"/>
          </a:xfrm>
          <a:prstGeom prst="round2Same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Прямоугольник с двумя скругленными соседними углами 36"/>
          <p:cNvSpPr/>
          <p:nvPr/>
        </p:nvSpPr>
        <p:spPr>
          <a:xfrm>
            <a:off x="1981200" y="1809750"/>
            <a:ext cx="1219200" cy="152400"/>
          </a:xfrm>
          <a:prstGeom prst="round2Same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Овал 31"/>
          <p:cNvSpPr/>
          <p:nvPr/>
        </p:nvSpPr>
        <p:spPr>
          <a:xfrm flipV="1">
            <a:off x="1905000" y="1885950"/>
            <a:ext cx="152400" cy="152400"/>
          </a:xfrm>
          <a:prstGeom prst="ellipse">
            <a:avLst/>
          </a:prstGeom>
          <a:solidFill>
            <a:schemeClr val="accent2">
              <a:lumMod val="50000"/>
            </a:schemeClr>
          </a:solidFill>
          <a:ln/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Овал 33"/>
          <p:cNvSpPr/>
          <p:nvPr/>
        </p:nvSpPr>
        <p:spPr>
          <a:xfrm flipV="1">
            <a:off x="1905000" y="1428750"/>
            <a:ext cx="152400" cy="152400"/>
          </a:xfrm>
          <a:prstGeom prst="ellipse">
            <a:avLst/>
          </a:prstGeom>
          <a:solidFill>
            <a:schemeClr val="accent2">
              <a:lumMod val="50000"/>
            </a:schemeClr>
          </a:solidFill>
          <a:ln/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Прямоугольник с двумя скругленными соседними углами 37"/>
          <p:cNvSpPr/>
          <p:nvPr/>
        </p:nvSpPr>
        <p:spPr>
          <a:xfrm>
            <a:off x="6705600" y="1352550"/>
            <a:ext cx="838200" cy="152400"/>
          </a:xfrm>
          <a:prstGeom prst="round2Same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Овал 34"/>
          <p:cNvSpPr/>
          <p:nvPr/>
        </p:nvSpPr>
        <p:spPr>
          <a:xfrm flipV="1">
            <a:off x="6629400" y="1428750"/>
            <a:ext cx="152400" cy="152400"/>
          </a:xfrm>
          <a:prstGeom prst="ellipse">
            <a:avLst/>
          </a:prstGeom>
          <a:solidFill>
            <a:schemeClr val="accent2">
              <a:lumMod val="50000"/>
            </a:schemeClr>
          </a:solidFill>
          <a:ln/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Прямоугольник с двумя скругленными соседними углами 38"/>
          <p:cNvSpPr/>
          <p:nvPr/>
        </p:nvSpPr>
        <p:spPr>
          <a:xfrm>
            <a:off x="5867400" y="1809750"/>
            <a:ext cx="990600" cy="152400"/>
          </a:xfrm>
          <a:prstGeom prst="round2Same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Овал 32"/>
          <p:cNvSpPr/>
          <p:nvPr/>
        </p:nvSpPr>
        <p:spPr>
          <a:xfrm flipV="1">
            <a:off x="5791200" y="1885950"/>
            <a:ext cx="152400" cy="152400"/>
          </a:xfrm>
          <a:prstGeom prst="ellipse">
            <a:avLst/>
          </a:prstGeom>
          <a:solidFill>
            <a:schemeClr val="accent2">
              <a:lumMod val="50000"/>
            </a:schemeClr>
          </a:solidFill>
          <a:ln/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134159" name="Object 15"/>
          <p:cNvGraphicFramePr>
            <a:graphicFrameLocks noChangeAspect="1"/>
          </p:cNvGraphicFramePr>
          <p:nvPr/>
        </p:nvGraphicFramePr>
        <p:xfrm>
          <a:off x="1817688" y="1582738"/>
          <a:ext cx="354012" cy="295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9799" name="Equation" r:id="rId14" imgW="241200" imgH="203040" progId="">
                  <p:embed/>
                </p:oleObj>
              </mc:Choice>
              <mc:Fallback>
                <p:oleObj name="Equation" r:id="rId14" imgW="241200" imgH="203040" progId="">
                  <p:embed/>
                  <p:pic>
                    <p:nvPicPr>
                      <p:cNvPr id="0" name="Object 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17688" y="1582738"/>
                        <a:ext cx="354012" cy="2952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2" name="Прямоугольник с двумя скругленными соседними углами 41"/>
          <p:cNvSpPr/>
          <p:nvPr/>
        </p:nvSpPr>
        <p:spPr>
          <a:xfrm>
            <a:off x="5029200" y="1352550"/>
            <a:ext cx="838200" cy="152400"/>
          </a:xfrm>
          <a:prstGeom prst="round2Same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Овал 39"/>
          <p:cNvSpPr/>
          <p:nvPr/>
        </p:nvSpPr>
        <p:spPr>
          <a:xfrm flipV="1">
            <a:off x="5791200" y="1428750"/>
            <a:ext cx="152400" cy="152400"/>
          </a:xfrm>
          <a:prstGeom prst="ellipse">
            <a:avLst/>
          </a:prstGeom>
          <a:solidFill>
            <a:schemeClr val="accent2">
              <a:lumMod val="50000"/>
            </a:schemeClr>
          </a:solidFill>
          <a:ln/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Овал 42"/>
          <p:cNvSpPr/>
          <p:nvPr/>
        </p:nvSpPr>
        <p:spPr>
          <a:xfrm flipV="1">
            <a:off x="6781800" y="1885950"/>
            <a:ext cx="152400" cy="152400"/>
          </a:xfrm>
          <a:prstGeom prst="ellipse">
            <a:avLst/>
          </a:prstGeom>
          <a:solidFill>
            <a:schemeClr val="accent2">
              <a:lumMod val="50000"/>
            </a:schemeClr>
          </a:solidFill>
          <a:ln/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9522" name="Rectangle 1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59767" name="Object 15"/>
          <p:cNvGraphicFramePr>
            <a:graphicFrameLocks noChangeAspect="1"/>
          </p:cNvGraphicFramePr>
          <p:nvPr/>
        </p:nvGraphicFramePr>
        <p:xfrm>
          <a:off x="1676400" y="2038350"/>
          <a:ext cx="485775" cy="295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9800" name="Equation" r:id="rId16" imgW="330120" imgH="203040" progId="">
                  <p:embed/>
                </p:oleObj>
              </mc:Choice>
              <mc:Fallback>
                <p:oleObj name="Equation" r:id="rId16" imgW="330120" imgH="203040" progId="">
                  <p:embed/>
                  <p:pic>
                    <p:nvPicPr>
                      <p:cNvPr id="0" name="Picture 2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76400" y="2038350"/>
                        <a:ext cx="485775" cy="2952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4" name="Object 15"/>
          <p:cNvGraphicFramePr>
            <a:graphicFrameLocks noChangeAspect="1"/>
          </p:cNvGraphicFramePr>
          <p:nvPr/>
        </p:nvGraphicFramePr>
        <p:xfrm>
          <a:off x="5562600" y="1581150"/>
          <a:ext cx="485775" cy="295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9801" name="Equation" r:id="rId18" imgW="330120" imgH="203040" progId="">
                  <p:embed/>
                </p:oleObj>
              </mc:Choice>
              <mc:Fallback>
                <p:oleObj name="Equation" r:id="rId18" imgW="330120" imgH="203040" progId="">
                  <p:embed/>
                  <p:pic>
                    <p:nvPicPr>
                      <p:cNvPr id="0" name="Picture 2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62600" y="1581150"/>
                        <a:ext cx="485775" cy="2952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9769" name="Object 15"/>
          <p:cNvGraphicFramePr>
            <a:graphicFrameLocks noChangeAspect="1"/>
          </p:cNvGraphicFramePr>
          <p:nvPr/>
        </p:nvGraphicFramePr>
        <p:xfrm>
          <a:off x="6477000" y="1581150"/>
          <a:ext cx="354012" cy="295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9802" name="Equation" r:id="rId20" imgW="241200" imgH="203040" progId="">
                  <p:embed/>
                </p:oleObj>
              </mc:Choice>
              <mc:Fallback>
                <p:oleObj name="Equation" r:id="rId20" imgW="241200" imgH="203040" progId="">
                  <p:embed/>
                  <p:pic>
                    <p:nvPicPr>
                      <p:cNvPr id="0" name="Picture 2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77000" y="1581150"/>
                        <a:ext cx="354012" cy="2952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9770" name="Object 15"/>
          <p:cNvGraphicFramePr>
            <a:graphicFrameLocks noChangeAspect="1"/>
          </p:cNvGraphicFramePr>
          <p:nvPr/>
        </p:nvGraphicFramePr>
        <p:xfrm>
          <a:off x="6705600" y="2038350"/>
          <a:ext cx="354012" cy="295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9803" name="Equation" r:id="rId22" imgW="241200" imgH="203040" progId="">
                  <p:embed/>
                </p:oleObj>
              </mc:Choice>
              <mc:Fallback>
                <p:oleObj name="Equation" r:id="rId22" imgW="241200" imgH="203040" progId="">
                  <p:embed/>
                  <p:pic>
                    <p:nvPicPr>
                      <p:cNvPr id="0" name="Picture 2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705600" y="2038350"/>
                        <a:ext cx="354012" cy="2952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9771" name="Object 15"/>
          <p:cNvGraphicFramePr>
            <a:graphicFrameLocks noChangeAspect="1"/>
          </p:cNvGraphicFramePr>
          <p:nvPr/>
        </p:nvGraphicFramePr>
        <p:xfrm>
          <a:off x="5638800" y="2038350"/>
          <a:ext cx="485775" cy="295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9804" name="Equation" r:id="rId23" imgW="330120" imgH="203040" progId="">
                  <p:embed/>
                </p:oleObj>
              </mc:Choice>
              <mc:Fallback>
                <p:oleObj name="Equation" r:id="rId23" imgW="330120" imgH="203040" progId="">
                  <p:embed/>
                  <p:pic>
                    <p:nvPicPr>
                      <p:cNvPr id="0" name="Picture 2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38800" y="2038350"/>
                        <a:ext cx="485775" cy="2952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Скругленный прямоугольник 21"/>
          <p:cNvSpPr/>
          <p:nvPr/>
        </p:nvSpPr>
        <p:spPr>
          <a:xfrm>
            <a:off x="152400" y="2495550"/>
            <a:ext cx="8839200" cy="2438400"/>
          </a:xfrm>
          <a:prstGeom prst="roundRect">
            <a:avLst/>
          </a:prstGeom>
          <a:solidFill>
            <a:schemeClr val="bg1"/>
          </a:solidFill>
          <a:ln w="3810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Скругленный прямоугольник 24"/>
          <p:cNvSpPr/>
          <p:nvPr/>
        </p:nvSpPr>
        <p:spPr>
          <a:xfrm>
            <a:off x="152400" y="742950"/>
            <a:ext cx="8763000" cy="1600200"/>
          </a:xfrm>
          <a:prstGeom prst="roundRect">
            <a:avLst/>
          </a:prstGeom>
          <a:solidFill>
            <a:schemeClr val="bg1"/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l"/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Укажите решение неравенства:</a:t>
            </a:r>
            <a:endParaRPr lang="en-US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l"/>
            <a:endParaRPr lang="ru-RU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l"/>
            <a:endParaRPr lang="ru-RU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l"/>
            <a:endParaRPr lang="ru-RU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412" name="Rectangle 4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0"/>
            <a:ext cx="9144000" cy="590550"/>
          </a:xfrm>
          <a:solidFill>
            <a:schemeClr val="accent1">
              <a:lumMod val="50000"/>
            </a:schemeClr>
          </a:solidFill>
        </p:spPr>
        <p:txBody>
          <a:bodyPr>
            <a:norm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cap="all" dirty="0" smtClean="0">
                <a:ln w="0"/>
                <a:solidFill>
                  <a:schemeClr val="bg1"/>
                </a:soli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Задача №9</a:t>
            </a:r>
            <a:endParaRPr lang="ru-RU" sz="3200" b="1" cap="all" dirty="0">
              <a:ln w="0"/>
              <a:solidFill>
                <a:schemeClr val="bg1"/>
              </a:solidFill>
              <a:effectLst>
                <a:reflection blurRad="12700" stA="50000" endPos="50000" dist="5000" dir="5400000" sy="-100000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3" name="Прямая соединительная линия 12"/>
          <p:cNvCxnSpPr/>
          <p:nvPr/>
        </p:nvCxnSpPr>
        <p:spPr bwMode="auto">
          <a:xfrm>
            <a:off x="2209801" y="3371850"/>
            <a:ext cx="76529" cy="82012"/>
          </a:xfrm>
          <a:prstGeom prst="line">
            <a:avLst/>
          </a:prstGeom>
          <a:gradFill rotWithShape="1">
            <a:gsLst>
              <a:gs pos="0">
                <a:schemeClr val="bg2">
                  <a:gamma/>
                  <a:tint val="26667"/>
                  <a:invGamma/>
                </a:schemeClr>
              </a:gs>
              <a:gs pos="100000">
                <a:schemeClr val="bg2">
                  <a:alpha val="14999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5" name="Прямая соединительная линия 14"/>
          <p:cNvCxnSpPr>
            <a:endCxn id="5" idx="5"/>
          </p:cNvCxnSpPr>
          <p:nvPr/>
        </p:nvCxnSpPr>
        <p:spPr bwMode="auto">
          <a:xfrm>
            <a:off x="838529" y="3396712"/>
            <a:ext cx="2209142" cy="0"/>
          </a:xfrm>
          <a:prstGeom prst="line">
            <a:avLst/>
          </a:prstGeom>
          <a:gradFill rotWithShape="1">
            <a:gsLst>
              <a:gs pos="0">
                <a:schemeClr val="bg2">
                  <a:gamma/>
                  <a:tint val="26667"/>
                  <a:invGamma/>
                </a:schemeClr>
              </a:gs>
              <a:gs pos="100000">
                <a:schemeClr val="bg2">
                  <a:alpha val="14999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</p:cxnSp>
      <p:graphicFrame>
        <p:nvGraphicFramePr>
          <p:cNvPr id="30" name="Объект 29"/>
          <p:cNvGraphicFramePr>
            <a:graphicFrameLocks noChangeAspect="1"/>
          </p:cNvGraphicFramePr>
          <p:nvPr/>
        </p:nvGraphicFramePr>
        <p:xfrm>
          <a:off x="4029075" y="895350"/>
          <a:ext cx="1025525" cy="314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0830" name="Equation" r:id="rId4" imgW="660240" imgH="203040" progId="">
                  <p:embed/>
                </p:oleObj>
              </mc:Choice>
              <mc:Fallback>
                <p:oleObj name="Equation" r:id="rId4" imgW="660240" imgH="203040" progId="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29075" y="895350"/>
                        <a:ext cx="1025525" cy="3143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9940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4" name="Rectangle 10"/>
          <p:cNvSpPr>
            <a:spLocks noChangeArrowheads="1"/>
          </p:cNvSpPr>
          <p:nvPr/>
        </p:nvSpPr>
        <p:spPr bwMode="auto">
          <a:xfrm>
            <a:off x="2971800" y="2647950"/>
            <a:ext cx="39624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ru-RU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Решение:</a:t>
            </a:r>
          </a:p>
        </p:txBody>
      </p:sp>
      <p:sp>
        <p:nvSpPr>
          <p:cNvPr id="16" name="Rectangle 10"/>
          <p:cNvSpPr>
            <a:spLocks noChangeArrowheads="1"/>
          </p:cNvSpPr>
          <p:nvPr/>
        </p:nvSpPr>
        <p:spPr bwMode="auto">
          <a:xfrm>
            <a:off x="6553200" y="4400550"/>
            <a:ext cx="20574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l"/>
            <a:r>
              <a:rPr lang="ru-RU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Ответ: 4</a:t>
            </a:r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9943" name="Object 1"/>
          <p:cNvGraphicFramePr>
            <a:graphicFrameLocks noChangeAspect="1"/>
          </p:cNvGraphicFramePr>
          <p:nvPr/>
        </p:nvGraphicFramePr>
        <p:xfrm>
          <a:off x="381000" y="2647950"/>
          <a:ext cx="1304925" cy="711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0831" name="Equation" r:id="rId6" imgW="838080" imgH="457200" progId="">
                  <p:embed/>
                </p:oleObj>
              </mc:Choice>
              <mc:Fallback>
                <p:oleObj name="Equation" r:id="rId6" imgW="838080" imgH="457200" progId="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1000" y="2647950"/>
                        <a:ext cx="1304925" cy="7112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26" name="Прямая со стрелкой 25"/>
          <p:cNvCxnSpPr/>
          <p:nvPr/>
        </p:nvCxnSpPr>
        <p:spPr>
          <a:xfrm>
            <a:off x="838200" y="1504950"/>
            <a:ext cx="2590800" cy="0"/>
          </a:xfrm>
          <a:prstGeom prst="straightConnector1">
            <a:avLst/>
          </a:prstGeom>
          <a:ln w="28575">
            <a:solidFill>
              <a:schemeClr val="accent1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 стрелкой 26"/>
          <p:cNvCxnSpPr/>
          <p:nvPr/>
        </p:nvCxnSpPr>
        <p:spPr>
          <a:xfrm>
            <a:off x="838200" y="1962150"/>
            <a:ext cx="2590800" cy="0"/>
          </a:xfrm>
          <a:prstGeom prst="straightConnector1">
            <a:avLst/>
          </a:prstGeom>
          <a:ln w="28575">
            <a:solidFill>
              <a:schemeClr val="accent1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 стрелкой 27"/>
          <p:cNvCxnSpPr/>
          <p:nvPr/>
        </p:nvCxnSpPr>
        <p:spPr>
          <a:xfrm>
            <a:off x="5105400" y="1962150"/>
            <a:ext cx="2590800" cy="0"/>
          </a:xfrm>
          <a:prstGeom prst="straightConnector1">
            <a:avLst/>
          </a:prstGeom>
          <a:ln w="28575">
            <a:solidFill>
              <a:schemeClr val="accent1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 стрелкой 28"/>
          <p:cNvCxnSpPr/>
          <p:nvPr/>
        </p:nvCxnSpPr>
        <p:spPr>
          <a:xfrm>
            <a:off x="5105400" y="1504950"/>
            <a:ext cx="2590800" cy="0"/>
          </a:xfrm>
          <a:prstGeom prst="straightConnector1">
            <a:avLst/>
          </a:prstGeom>
          <a:ln w="28575">
            <a:solidFill>
              <a:schemeClr val="accent1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34154" name="Object 9"/>
          <p:cNvGraphicFramePr>
            <a:graphicFrameLocks noChangeAspect="1"/>
          </p:cNvGraphicFramePr>
          <p:nvPr/>
        </p:nvGraphicFramePr>
        <p:xfrm>
          <a:off x="533400" y="1352550"/>
          <a:ext cx="236537" cy="317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0832" name="Equation" r:id="rId8" imgW="152280" imgH="203040" progId="">
                  <p:embed/>
                </p:oleObj>
              </mc:Choice>
              <mc:Fallback>
                <p:oleObj name="Equation" r:id="rId8" imgW="152280" imgH="203040" progId="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3400" y="1352550"/>
                        <a:ext cx="236537" cy="317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4155" name="Object 9"/>
          <p:cNvGraphicFramePr>
            <a:graphicFrameLocks noChangeAspect="1"/>
          </p:cNvGraphicFramePr>
          <p:nvPr/>
        </p:nvGraphicFramePr>
        <p:xfrm>
          <a:off x="533400" y="1809750"/>
          <a:ext cx="276225" cy="317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0833" name="Equation" r:id="rId10" imgW="177480" imgH="203040" progId="">
                  <p:embed/>
                </p:oleObj>
              </mc:Choice>
              <mc:Fallback>
                <p:oleObj name="Equation" r:id="rId10" imgW="177480" imgH="203040" progId="">
                  <p:embed/>
                  <p:pic>
                    <p:nvPicPr>
                      <p:cNvPr id="0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3400" y="1809750"/>
                        <a:ext cx="276225" cy="317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4156" name="Object 9"/>
          <p:cNvGraphicFramePr>
            <a:graphicFrameLocks noChangeAspect="1"/>
          </p:cNvGraphicFramePr>
          <p:nvPr/>
        </p:nvGraphicFramePr>
        <p:xfrm>
          <a:off x="4800600" y="1352550"/>
          <a:ext cx="255587" cy="317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0834" name="Equation" r:id="rId12" imgW="164880" imgH="203040" progId="">
                  <p:embed/>
                </p:oleObj>
              </mc:Choice>
              <mc:Fallback>
                <p:oleObj name="Equation" r:id="rId12" imgW="164880" imgH="203040" progId="">
                  <p:embed/>
                  <p:pic>
                    <p:nvPicPr>
                      <p:cNvPr id="0" name="Object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00600" y="1352550"/>
                        <a:ext cx="255587" cy="317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4157" name="Object 9"/>
          <p:cNvGraphicFramePr>
            <a:graphicFrameLocks noChangeAspect="1"/>
          </p:cNvGraphicFramePr>
          <p:nvPr/>
        </p:nvGraphicFramePr>
        <p:xfrm>
          <a:off x="4800600" y="1809750"/>
          <a:ext cx="276225" cy="317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0835" name="Equation" r:id="rId14" imgW="177480" imgH="203040" progId="">
                  <p:embed/>
                </p:oleObj>
              </mc:Choice>
              <mc:Fallback>
                <p:oleObj name="Equation" r:id="rId14" imgW="177480" imgH="203040" progId="">
                  <p:embed/>
                  <p:pic>
                    <p:nvPicPr>
                      <p:cNvPr id="0" name="Object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00600" y="1809750"/>
                        <a:ext cx="276225" cy="317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6" name="Прямоугольник с двумя скругленными соседними углами 35"/>
          <p:cNvSpPr/>
          <p:nvPr/>
        </p:nvSpPr>
        <p:spPr>
          <a:xfrm>
            <a:off x="1981200" y="1352550"/>
            <a:ext cx="1295400" cy="152400"/>
          </a:xfrm>
          <a:prstGeom prst="round2Same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Прямоугольник с двумя скругленными соседними углами 36"/>
          <p:cNvSpPr/>
          <p:nvPr/>
        </p:nvSpPr>
        <p:spPr>
          <a:xfrm>
            <a:off x="1981200" y="1809750"/>
            <a:ext cx="1219200" cy="152400"/>
          </a:xfrm>
          <a:prstGeom prst="round2Same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Овал 31"/>
          <p:cNvSpPr/>
          <p:nvPr/>
        </p:nvSpPr>
        <p:spPr>
          <a:xfrm flipV="1">
            <a:off x="1905000" y="1885950"/>
            <a:ext cx="152400" cy="152400"/>
          </a:xfrm>
          <a:prstGeom prst="ellipse">
            <a:avLst/>
          </a:prstGeom>
          <a:solidFill>
            <a:schemeClr val="accent2">
              <a:lumMod val="50000"/>
            </a:schemeClr>
          </a:solidFill>
          <a:ln/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Овал 33"/>
          <p:cNvSpPr/>
          <p:nvPr/>
        </p:nvSpPr>
        <p:spPr>
          <a:xfrm flipV="1">
            <a:off x="1905000" y="1428750"/>
            <a:ext cx="152400" cy="152400"/>
          </a:xfrm>
          <a:prstGeom prst="ellipse">
            <a:avLst/>
          </a:prstGeom>
          <a:solidFill>
            <a:schemeClr val="accent2">
              <a:lumMod val="50000"/>
            </a:schemeClr>
          </a:solidFill>
          <a:ln/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Прямоугольник с двумя скругленными соседними углами 37"/>
          <p:cNvSpPr/>
          <p:nvPr/>
        </p:nvSpPr>
        <p:spPr>
          <a:xfrm>
            <a:off x="6705600" y="1352550"/>
            <a:ext cx="838200" cy="152400"/>
          </a:xfrm>
          <a:prstGeom prst="round2Same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Овал 34"/>
          <p:cNvSpPr/>
          <p:nvPr/>
        </p:nvSpPr>
        <p:spPr>
          <a:xfrm flipV="1">
            <a:off x="6629400" y="1428750"/>
            <a:ext cx="152400" cy="152400"/>
          </a:xfrm>
          <a:prstGeom prst="ellipse">
            <a:avLst/>
          </a:prstGeom>
          <a:solidFill>
            <a:schemeClr val="accent2">
              <a:lumMod val="50000"/>
            </a:schemeClr>
          </a:solidFill>
          <a:ln/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Прямоугольник с двумя скругленными соседними углами 38"/>
          <p:cNvSpPr/>
          <p:nvPr/>
        </p:nvSpPr>
        <p:spPr>
          <a:xfrm>
            <a:off x="5867400" y="1809750"/>
            <a:ext cx="990600" cy="152400"/>
          </a:xfrm>
          <a:prstGeom prst="round2Same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Овал 32"/>
          <p:cNvSpPr/>
          <p:nvPr/>
        </p:nvSpPr>
        <p:spPr>
          <a:xfrm flipV="1">
            <a:off x="5791200" y="1885950"/>
            <a:ext cx="152400" cy="152400"/>
          </a:xfrm>
          <a:prstGeom prst="ellipse">
            <a:avLst/>
          </a:prstGeom>
          <a:solidFill>
            <a:schemeClr val="accent2">
              <a:lumMod val="50000"/>
            </a:schemeClr>
          </a:solidFill>
          <a:ln/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134159" name="Object 15"/>
          <p:cNvGraphicFramePr>
            <a:graphicFrameLocks noChangeAspect="1"/>
          </p:cNvGraphicFramePr>
          <p:nvPr/>
        </p:nvGraphicFramePr>
        <p:xfrm>
          <a:off x="1817688" y="1582738"/>
          <a:ext cx="354012" cy="295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0836" name="Equation" r:id="rId16" imgW="241200" imgH="203040" progId="">
                  <p:embed/>
                </p:oleObj>
              </mc:Choice>
              <mc:Fallback>
                <p:oleObj name="Equation" r:id="rId16" imgW="241200" imgH="203040" progId="">
                  <p:embed/>
                  <p:pic>
                    <p:nvPicPr>
                      <p:cNvPr id="0" name="Object 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17688" y="1582738"/>
                        <a:ext cx="354012" cy="2952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2" name="Прямоугольник с двумя скругленными соседними углами 41"/>
          <p:cNvSpPr/>
          <p:nvPr/>
        </p:nvSpPr>
        <p:spPr>
          <a:xfrm>
            <a:off x="5029200" y="1352550"/>
            <a:ext cx="838200" cy="152400"/>
          </a:xfrm>
          <a:prstGeom prst="round2Same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Овал 39"/>
          <p:cNvSpPr/>
          <p:nvPr/>
        </p:nvSpPr>
        <p:spPr>
          <a:xfrm flipV="1">
            <a:off x="5791200" y="1428750"/>
            <a:ext cx="152400" cy="152400"/>
          </a:xfrm>
          <a:prstGeom prst="ellipse">
            <a:avLst/>
          </a:prstGeom>
          <a:solidFill>
            <a:schemeClr val="accent2">
              <a:lumMod val="50000"/>
            </a:schemeClr>
          </a:solidFill>
          <a:ln/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Овал 42"/>
          <p:cNvSpPr/>
          <p:nvPr/>
        </p:nvSpPr>
        <p:spPr>
          <a:xfrm flipV="1">
            <a:off x="6781800" y="1885950"/>
            <a:ext cx="152400" cy="152400"/>
          </a:xfrm>
          <a:prstGeom prst="ellipse">
            <a:avLst/>
          </a:prstGeom>
          <a:solidFill>
            <a:schemeClr val="accent2">
              <a:lumMod val="50000"/>
            </a:schemeClr>
          </a:solidFill>
          <a:ln/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9522" name="Rectangle 1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49524" name="Object 7"/>
          <p:cNvGraphicFramePr>
            <a:graphicFrameLocks noChangeAspect="1"/>
          </p:cNvGraphicFramePr>
          <p:nvPr/>
        </p:nvGraphicFramePr>
        <p:xfrm>
          <a:off x="1395413" y="4132263"/>
          <a:ext cx="930275" cy="355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0837" name="Equation" r:id="rId18" imgW="596880" imgH="228600" progId="">
                  <p:embed/>
                </p:oleObj>
              </mc:Choice>
              <mc:Fallback>
                <p:oleObj name="Equation" r:id="rId18" imgW="596880" imgH="228600" progId="">
                  <p:embed/>
                  <p:pic>
                    <p:nvPicPr>
                      <p:cNvPr id="0" name="Object 2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95413" y="4132263"/>
                        <a:ext cx="930275" cy="355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45" name="Прямая со стрелкой 44"/>
          <p:cNvCxnSpPr/>
          <p:nvPr/>
        </p:nvCxnSpPr>
        <p:spPr>
          <a:xfrm>
            <a:off x="3733800" y="3714750"/>
            <a:ext cx="3505200" cy="0"/>
          </a:xfrm>
          <a:prstGeom prst="straightConnector1">
            <a:avLst/>
          </a:prstGeom>
          <a:ln w="28575">
            <a:solidFill>
              <a:schemeClr val="accent1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Прямоугольник с двумя скругленными соседними углами 50"/>
          <p:cNvSpPr/>
          <p:nvPr/>
        </p:nvSpPr>
        <p:spPr>
          <a:xfrm>
            <a:off x="6096000" y="3562350"/>
            <a:ext cx="1066800" cy="152400"/>
          </a:xfrm>
          <a:prstGeom prst="round2Same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Прямоугольник с двумя скругленными соседними углами 51"/>
          <p:cNvSpPr/>
          <p:nvPr/>
        </p:nvSpPr>
        <p:spPr>
          <a:xfrm>
            <a:off x="3810000" y="3562350"/>
            <a:ext cx="1066800" cy="152400"/>
          </a:xfrm>
          <a:prstGeom prst="round2Same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Прямоугольник с двумя скругленными соседними углами 52"/>
          <p:cNvSpPr/>
          <p:nvPr/>
        </p:nvSpPr>
        <p:spPr>
          <a:xfrm>
            <a:off x="4953000" y="3562350"/>
            <a:ext cx="1066800" cy="152400"/>
          </a:xfrm>
          <a:prstGeom prst="round2SameRec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Овал 47"/>
          <p:cNvSpPr/>
          <p:nvPr/>
        </p:nvSpPr>
        <p:spPr>
          <a:xfrm flipV="1">
            <a:off x="5943600" y="3638550"/>
            <a:ext cx="152400" cy="152400"/>
          </a:xfrm>
          <a:prstGeom prst="ellipse">
            <a:avLst/>
          </a:prstGeom>
          <a:solidFill>
            <a:schemeClr val="accent5">
              <a:lumMod val="75000"/>
            </a:schemeClr>
          </a:solidFill>
          <a:ln/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Овал 45"/>
          <p:cNvSpPr/>
          <p:nvPr/>
        </p:nvSpPr>
        <p:spPr>
          <a:xfrm flipV="1">
            <a:off x="4876800" y="3638550"/>
            <a:ext cx="152400" cy="152400"/>
          </a:xfrm>
          <a:prstGeom prst="ellipse">
            <a:avLst/>
          </a:prstGeom>
          <a:solidFill>
            <a:schemeClr val="accent5">
              <a:lumMod val="75000"/>
            </a:schemeClr>
          </a:solidFill>
          <a:ln/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149528" name="Object 24"/>
          <p:cNvGraphicFramePr>
            <a:graphicFrameLocks noChangeAspect="1"/>
          </p:cNvGraphicFramePr>
          <p:nvPr/>
        </p:nvGraphicFramePr>
        <p:xfrm>
          <a:off x="6477000" y="3562350"/>
          <a:ext cx="204788" cy="203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0838" name="Equation" r:id="rId20" imgW="139680" imgH="139680" progId="">
                  <p:embed/>
                </p:oleObj>
              </mc:Choice>
              <mc:Fallback>
                <p:oleObj name="Equation" r:id="rId20" imgW="139680" imgH="139680" progId="">
                  <p:embed/>
                  <p:pic>
                    <p:nvPicPr>
                      <p:cNvPr id="0" name="Object 2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77000" y="3562350"/>
                        <a:ext cx="204788" cy="2032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9529" name="Object 25"/>
          <p:cNvGraphicFramePr>
            <a:graphicFrameLocks noChangeAspect="1"/>
          </p:cNvGraphicFramePr>
          <p:nvPr/>
        </p:nvGraphicFramePr>
        <p:xfrm>
          <a:off x="4267200" y="3562350"/>
          <a:ext cx="204788" cy="203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0839" name="Equation" r:id="rId22" imgW="139680" imgH="139680" progId="">
                  <p:embed/>
                </p:oleObj>
              </mc:Choice>
              <mc:Fallback>
                <p:oleObj name="Equation" r:id="rId22" imgW="139680" imgH="139680" progId="">
                  <p:embed/>
                  <p:pic>
                    <p:nvPicPr>
                      <p:cNvPr id="0" name="Object 2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67200" y="3562350"/>
                        <a:ext cx="204788" cy="2032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9530" name="Object 26"/>
          <p:cNvGraphicFramePr>
            <a:graphicFrameLocks noChangeAspect="1"/>
          </p:cNvGraphicFramePr>
          <p:nvPr/>
        </p:nvGraphicFramePr>
        <p:xfrm>
          <a:off x="5410200" y="3562350"/>
          <a:ext cx="304800" cy="187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0840" name="Equation" r:id="rId23" imgW="126720" imgH="101520" progId="">
                  <p:embed/>
                </p:oleObj>
              </mc:Choice>
              <mc:Fallback>
                <p:oleObj name="Equation" r:id="rId23" imgW="126720" imgH="101520" progId="">
                  <p:embed/>
                  <p:pic>
                    <p:nvPicPr>
                      <p:cNvPr id="0" name="Object 2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10200" y="3562350"/>
                        <a:ext cx="304800" cy="1873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9767" name="Object 15"/>
          <p:cNvGraphicFramePr>
            <a:graphicFrameLocks noChangeAspect="1"/>
          </p:cNvGraphicFramePr>
          <p:nvPr/>
        </p:nvGraphicFramePr>
        <p:xfrm>
          <a:off x="1676400" y="2038350"/>
          <a:ext cx="485775" cy="295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0841" name="Equation" r:id="rId25" imgW="330120" imgH="203040" progId="">
                  <p:embed/>
                </p:oleObj>
              </mc:Choice>
              <mc:Fallback>
                <p:oleObj name="Equation" r:id="rId25" imgW="330120" imgH="203040" progId="">
                  <p:embed/>
                  <p:pic>
                    <p:nvPicPr>
                      <p:cNvPr id="0" name="Object 2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76400" y="2038350"/>
                        <a:ext cx="485775" cy="2952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4" name="Object 15"/>
          <p:cNvGraphicFramePr>
            <a:graphicFrameLocks noChangeAspect="1"/>
          </p:cNvGraphicFramePr>
          <p:nvPr/>
        </p:nvGraphicFramePr>
        <p:xfrm>
          <a:off x="5562600" y="1581150"/>
          <a:ext cx="485775" cy="295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0842" name="Equation" r:id="rId27" imgW="330120" imgH="203040" progId="">
                  <p:embed/>
                </p:oleObj>
              </mc:Choice>
              <mc:Fallback>
                <p:oleObj name="Equation" r:id="rId27" imgW="330120" imgH="203040" progId="">
                  <p:embed/>
                  <p:pic>
                    <p:nvPicPr>
                      <p:cNvPr id="0" name="Picture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62600" y="1581150"/>
                        <a:ext cx="485775" cy="2952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9769" name="Object 15"/>
          <p:cNvGraphicFramePr>
            <a:graphicFrameLocks noChangeAspect="1"/>
          </p:cNvGraphicFramePr>
          <p:nvPr/>
        </p:nvGraphicFramePr>
        <p:xfrm>
          <a:off x="6477000" y="1581150"/>
          <a:ext cx="354012" cy="295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0843" name="Equation" r:id="rId29" imgW="241200" imgH="203040" progId="">
                  <p:embed/>
                </p:oleObj>
              </mc:Choice>
              <mc:Fallback>
                <p:oleObj name="Equation" r:id="rId29" imgW="241200" imgH="203040" progId="">
                  <p:embed/>
                  <p:pic>
                    <p:nvPicPr>
                      <p:cNvPr id="0" name="Picture 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77000" y="1581150"/>
                        <a:ext cx="354012" cy="2952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9770" name="Object 15"/>
          <p:cNvGraphicFramePr>
            <a:graphicFrameLocks noChangeAspect="1"/>
          </p:cNvGraphicFramePr>
          <p:nvPr/>
        </p:nvGraphicFramePr>
        <p:xfrm>
          <a:off x="6705600" y="2038350"/>
          <a:ext cx="354012" cy="295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0844" name="Equation" r:id="rId31" imgW="241200" imgH="203040" progId="">
                  <p:embed/>
                </p:oleObj>
              </mc:Choice>
              <mc:Fallback>
                <p:oleObj name="Equation" r:id="rId31" imgW="241200" imgH="203040" progId="">
                  <p:embed/>
                  <p:pic>
                    <p:nvPicPr>
                      <p:cNvPr id="0" name="Picture 1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705600" y="2038350"/>
                        <a:ext cx="354012" cy="2952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9771" name="Object 15"/>
          <p:cNvGraphicFramePr>
            <a:graphicFrameLocks noChangeAspect="1"/>
          </p:cNvGraphicFramePr>
          <p:nvPr/>
        </p:nvGraphicFramePr>
        <p:xfrm>
          <a:off x="5638800" y="2038350"/>
          <a:ext cx="485775" cy="295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0845" name="Equation" r:id="rId32" imgW="330120" imgH="203040" progId="">
                  <p:embed/>
                </p:oleObj>
              </mc:Choice>
              <mc:Fallback>
                <p:oleObj name="Equation" r:id="rId32" imgW="330120" imgH="203040" progId="">
                  <p:embed/>
                  <p:pic>
                    <p:nvPicPr>
                      <p:cNvPr id="0" name="Object 2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38800" y="2038350"/>
                        <a:ext cx="485775" cy="2952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9772" name="Object 15"/>
          <p:cNvGraphicFramePr>
            <a:graphicFrameLocks noChangeAspect="1"/>
          </p:cNvGraphicFramePr>
          <p:nvPr/>
        </p:nvGraphicFramePr>
        <p:xfrm>
          <a:off x="4648200" y="3790950"/>
          <a:ext cx="485775" cy="295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0846" name="Equation" r:id="rId33" imgW="330120" imgH="203040" progId="">
                  <p:embed/>
                </p:oleObj>
              </mc:Choice>
              <mc:Fallback>
                <p:oleObj name="Equation" r:id="rId33" imgW="330120" imgH="203040" progId="">
                  <p:embed/>
                  <p:pic>
                    <p:nvPicPr>
                      <p:cNvPr id="0" name="Object 2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48200" y="3790950"/>
                        <a:ext cx="485775" cy="2952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9" name="Object 15"/>
          <p:cNvGraphicFramePr>
            <a:graphicFrameLocks noChangeAspect="1"/>
          </p:cNvGraphicFramePr>
          <p:nvPr/>
        </p:nvGraphicFramePr>
        <p:xfrm>
          <a:off x="5867400" y="3790950"/>
          <a:ext cx="354012" cy="295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0847" name="Equation" r:id="rId34" imgW="241200" imgH="203040" progId="">
                  <p:embed/>
                </p:oleObj>
              </mc:Choice>
              <mc:Fallback>
                <p:oleObj name="Equation" r:id="rId34" imgW="241200" imgH="203040" progId="">
                  <p:embed/>
                  <p:pic>
                    <p:nvPicPr>
                      <p:cNvPr id="0" name="Object 2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67400" y="3790950"/>
                        <a:ext cx="354012" cy="2952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9774" name="Object 7"/>
          <p:cNvGraphicFramePr>
            <a:graphicFrameLocks noChangeAspect="1"/>
          </p:cNvGraphicFramePr>
          <p:nvPr/>
        </p:nvGraphicFramePr>
        <p:xfrm>
          <a:off x="1981200" y="2647950"/>
          <a:ext cx="1304925" cy="1403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0848" name="Equation" r:id="rId35" imgW="838080" imgH="901440" progId="">
                  <p:embed/>
                </p:oleObj>
              </mc:Choice>
              <mc:Fallback>
                <p:oleObj name="Equation" r:id="rId35" imgW="838080" imgH="901440" progId="">
                  <p:embed/>
                  <p:pic>
                    <p:nvPicPr>
                      <p:cNvPr id="0" name="Picture 2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81200" y="2647950"/>
                        <a:ext cx="1304925" cy="14033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9775" name="Object 20"/>
          <p:cNvGraphicFramePr>
            <a:graphicFrameLocks noChangeAspect="1"/>
          </p:cNvGraphicFramePr>
          <p:nvPr/>
        </p:nvGraphicFramePr>
        <p:xfrm>
          <a:off x="2667000" y="4171950"/>
          <a:ext cx="831850" cy="355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0849" name="Equation" r:id="rId37" imgW="533160" imgH="228600" progId="">
                  <p:embed/>
                </p:oleObj>
              </mc:Choice>
              <mc:Fallback>
                <p:oleObj name="Equation" r:id="rId37" imgW="533160" imgH="228600" progId="">
                  <p:embed/>
                  <p:pic>
                    <p:nvPicPr>
                      <p:cNvPr id="0" name="Picture 2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67000" y="4171950"/>
                        <a:ext cx="831850" cy="355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5" name="Picture 11" descr="C:\Users\MK\Desktop\2021-03-13_19-47-46.png"/>
          <p:cNvPicPr>
            <a:picLocks noChangeAspect="1" noChangeArrowheads="1"/>
          </p:cNvPicPr>
          <p:nvPr/>
        </p:nvPicPr>
        <p:blipFill>
          <a:blip r:embed="rId39" cstate="print"/>
          <a:srcRect/>
          <a:stretch>
            <a:fillRect/>
          </a:stretch>
        </p:blipFill>
        <p:spPr bwMode="auto">
          <a:xfrm>
            <a:off x="8077200" y="4400550"/>
            <a:ext cx="571500" cy="43990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7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5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7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5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5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6" grpId="0"/>
      <p:bldP spid="51" grpId="0" animBg="1"/>
      <p:bldP spid="52" grpId="0" animBg="1"/>
      <p:bldP spid="53" grpId="0" animBg="1"/>
      <p:bldP spid="48" grpId="0" animBg="1"/>
      <p:bldP spid="46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Скругленный прямоугольник 21"/>
          <p:cNvSpPr/>
          <p:nvPr/>
        </p:nvSpPr>
        <p:spPr>
          <a:xfrm>
            <a:off x="152400" y="1962150"/>
            <a:ext cx="8839200" cy="2971800"/>
          </a:xfrm>
          <a:prstGeom prst="roundRect">
            <a:avLst/>
          </a:prstGeom>
          <a:solidFill>
            <a:schemeClr val="bg1"/>
          </a:solidFill>
          <a:ln w="3810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Скругленный прямоугольник 24"/>
          <p:cNvSpPr/>
          <p:nvPr/>
        </p:nvSpPr>
        <p:spPr>
          <a:xfrm>
            <a:off x="152400" y="742950"/>
            <a:ext cx="8763000" cy="1143000"/>
          </a:xfrm>
          <a:prstGeom prst="roundRect">
            <a:avLst/>
          </a:prstGeom>
          <a:solidFill>
            <a:schemeClr val="bg1"/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l"/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Укажите решение неравенства:</a:t>
            </a:r>
          </a:p>
          <a:p>
            <a:pPr lvl="0" algn="l"/>
            <a:endParaRPr lang="ru-RU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l"/>
            <a:endParaRPr lang="ru-RU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412" name="Rectangle 4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0"/>
            <a:ext cx="9144000" cy="590550"/>
          </a:xfrm>
          <a:solidFill>
            <a:schemeClr val="accent1">
              <a:lumMod val="50000"/>
            </a:schemeClr>
          </a:solidFill>
        </p:spPr>
        <p:txBody>
          <a:bodyPr>
            <a:norm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cap="all" dirty="0" smtClean="0">
                <a:ln w="0"/>
                <a:solidFill>
                  <a:schemeClr val="bg1"/>
                </a:soli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Задача №1</a:t>
            </a:r>
            <a:endParaRPr lang="ru-RU" sz="3200" b="1" cap="all" dirty="0">
              <a:ln w="0"/>
              <a:solidFill>
                <a:schemeClr val="bg1"/>
              </a:solidFill>
              <a:effectLst>
                <a:reflection blurRad="12700" stA="50000" endPos="50000" dist="5000" dir="5400000" sy="-100000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3" name="Прямая соединительная линия 12"/>
          <p:cNvCxnSpPr/>
          <p:nvPr/>
        </p:nvCxnSpPr>
        <p:spPr bwMode="auto">
          <a:xfrm>
            <a:off x="2209801" y="3371850"/>
            <a:ext cx="76529" cy="82012"/>
          </a:xfrm>
          <a:prstGeom prst="line">
            <a:avLst/>
          </a:prstGeom>
          <a:gradFill rotWithShape="1">
            <a:gsLst>
              <a:gs pos="0">
                <a:schemeClr val="bg2">
                  <a:gamma/>
                  <a:tint val="26667"/>
                  <a:invGamma/>
                </a:schemeClr>
              </a:gs>
              <a:gs pos="100000">
                <a:schemeClr val="bg2">
                  <a:alpha val="14999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5" name="Прямая соединительная линия 14"/>
          <p:cNvCxnSpPr>
            <a:endCxn id="5" idx="5"/>
          </p:cNvCxnSpPr>
          <p:nvPr/>
        </p:nvCxnSpPr>
        <p:spPr bwMode="auto">
          <a:xfrm>
            <a:off x="838529" y="3396712"/>
            <a:ext cx="2209142" cy="0"/>
          </a:xfrm>
          <a:prstGeom prst="line">
            <a:avLst/>
          </a:prstGeom>
          <a:gradFill rotWithShape="1">
            <a:gsLst>
              <a:gs pos="0">
                <a:schemeClr val="bg2">
                  <a:gamma/>
                  <a:tint val="26667"/>
                  <a:invGamma/>
                </a:schemeClr>
              </a:gs>
              <a:gs pos="100000">
                <a:schemeClr val="bg2">
                  <a:alpha val="14999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</p:cxnSp>
      <p:graphicFrame>
        <p:nvGraphicFramePr>
          <p:cNvPr id="30" name="Объект 29"/>
          <p:cNvGraphicFramePr>
            <a:graphicFrameLocks noChangeAspect="1"/>
          </p:cNvGraphicFramePr>
          <p:nvPr/>
        </p:nvGraphicFramePr>
        <p:xfrm>
          <a:off x="4114800" y="895350"/>
          <a:ext cx="1480457" cy="27635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949" name="Equation" r:id="rId4" imgW="952200" imgH="177480" progId="">
                  <p:embed/>
                </p:oleObj>
              </mc:Choice>
              <mc:Fallback>
                <p:oleObj name="Equation" r:id="rId4" imgW="952200" imgH="177480" progId="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14800" y="895350"/>
                        <a:ext cx="1480457" cy="27635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9940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1" name="Объект 10"/>
          <p:cNvGraphicFramePr>
            <a:graphicFrameLocks noChangeAspect="1"/>
          </p:cNvGraphicFramePr>
          <p:nvPr/>
        </p:nvGraphicFramePr>
        <p:xfrm>
          <a:off x="990600" y="1200150"/>
          <a:ext cx="838200" cy="61953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950" name="Equation" r:id="rId6" imgW="583920" imgH="431640" progId="">
                  <p:embed/>
                </p:oleObj>
              </mc:Choice>
              <mc:Fallback>
                <p:oleObj name="Equation" r:id="rId6" imgW="583920" imgH="431640" progId="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90600" y="1200150"/>
                        <a:ext cx="838200" cy="619539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9942" name="Object 6"/>
          <p:cNvGraphicFramePr>
            <a:graphicFrameLocks noChangeAspect="1"/>
          </p:cNvGraphicFramePr>
          <p:nvPr/>
        </p:nvGraphicFramePr>
        <p:xfrm>
          <a:off x="2736850" y="1200150"/>
          <a:ext cx="1003300" cy="619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951" name="Equation" r:id="rId8" imgW="698400" imgH="431640" progId="">
                  <p:embed/>
                </p:oleObj>
              </mc:Choice>
              <mc:Fallback>
                <p:oleObj name="Equation" r:id="rId8" imgW="698400" imgH="431640" progId="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36850" y="1200150"/>
                        <a:ext cx="1003300" cy="6191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Скругленный прямоугольник 21"/>
          <p:cNvSpPr/>
          <p:nvPr/>
        </p:nvSpPr>
        <p:spPr>
          <a:xfrm>
            <a:off x="152400" y="2114550"/>
            <a:ext cx="8839200" cy="2819400"/>
          </a:xfrm>
          <a:prstGeom prst="roundRect">
            <a:avLst/>
          </a:prstGeom>
          <a:solidFill>
            <a:schemeClr val="bg1"/>
          </a:solidFill>
          <a:ln w="3810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Скругленный прямоугольник 24"/>
          <p:cNvSpPr/>
          <p:nvPr/>
        </p:nvSpPr>
        <p:spPr>
          <a:xfrm>
            <a:off x="152400" y="742950"/>
            <a:ext cx="8763000" cy="1295400"/>
          </a:xfrm>
          <a:prstGeom prst="roundRect">
            <a:avLst/>
          </a:prstGeom>
          <a:solidFill>
            <a:schemeClr val="bg1"/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l"/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Укажите неравенство, которое </a:t>
            </a: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не имеет 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решений;</a:t>
            </a:r>
          </a:p>
          <a:p>
            <a:pPr lvl="0" algn="l"/>
            <a:endParaRPr lang="ru-RU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l"/>
            <a:endParaRPr lang="ru-RU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412" name="Rectangle 4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0"/>
            <a:ext cx="9144000" cy="590550"/>
          </a:xfrm>
          <a:solidFill>
            <a:schemeClr val="accent1">
              <a:lumMod val="50000"/>
            </a:schemeClr>
          </a:solidFill>
        </p:spPr>
        <p:txBody>
          <a:bodyPr>
            <a:norm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cap="all" dirty="0" smtClean="0">
                <a:ln w="0"/>
                <a:solidFill>
                  <a:schemeClr val="bg1"/>
                </a:soli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Задача №10</a:t>
            </a:r>
            <a:endParaRPr lang="ru-RU" sz="3200" b="1" cap="all" dirty="0">
              <a:ln w="0"/>
              <a:solidFill>
                <a:schemeClr val="bg1"/>
              </a:solidFill>
              <a:effectLst>
                <a:reflection blurRad="12700" stA="50000" endPos="50000" dist="5000" dir="5400000" sy="-100000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3" name="Прямая соединительная линия 12"/>
          <p:cNvCxnSpPr/>
          <p:nvPr/>
        </p:nvCxnSpPr>
        <p:spPr bwMode="auto">
          <a:xfrm>
            <a:off x="2209801" y="3371850"/>
            <a:ext cx="76529" cy="82012"/>
          </a:xfrm>
          <a:prstGeom prst="line">
            <a:avLst/>
          </a:prstGeom>
          <a:gradFill rotWithShape="1">
            <a:gsLst>
              <a:gs pos="0">
                <a:schemeClr val="bg2">
                  <a:gamma/>
                  <a:tint val="26667"/>
                  <a:invGamma/>
                </a:schemeClr>
              </a:gs>
              <a:gs pos="100000">
                <a:schemeClr val="bg2">
                  <a:alpha val="14999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5" name="Прямая соединительная линия 14"/>
          <p:cNvCxnSpPr>
            <a:endCxn id="5" idx="5"/>
          </p:cNvCxnSpPr>
          <p:nvPr/>
        </p:nvCxnSpPr>
        <p:spPr bwMode="auto">
          <a:xfrm>
            <a:off x="838529" y="3396712"/>
            <a:ext cx="2209142" cy="0"/>
          </a:xfrm>
          <a:prstGeom prst="line">
            <a:avLst/>
          </a:prstGeom>
          <a:gradFill rotWithShape="1">
            <a:gsLst>
              <a:gs pos="0">
                <a:schemeClr val="bg2">
                  <a:gamma/>
                  <a:tint val="26667"/>
                  <a:invGamma/>
                </a:schemeClr>
              </a:gs>
              <a:gs pos="100000">
                <a:schemeClr val="bg2">
                  <a:alpha val="14999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9940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1" name="Объект 10"/>
          <p:cNvGraphicFramePr>
            <a:graphicFrameLocks noChangeAspect="1"/>
          </p:cNvGraphicFramePr>
          <p:nvPr/>
        </p:nvGraphicFramePr>
        <p:xfrm>
          <a:off x="1219200" y="1276350"/>
          <a:ext cx="1203325" cy="692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1807" name="Equation" r:id="rId4" imgW="838080" imgH="482400" progId="">
                  <p:embed/>
                </p:oleObj>
              </mc:Choice>
              <mc:Fallback>
                <p:oleObj name="Equation" r:id="rId4" imgW="838080" imgH="482400" progId="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19200" y="1276350"/>
                        <a:ext cx="1203325" cy="6921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1802" name="Object 5"/>
          <p:cNvGraphicFramePr>
            <a:graphicFrameLocks noChangeAspect="1"/>
          </p:cNvGraphicFramePr>
          <p:nvPr/>
        </p:nvGraphicFramePr>
        <p:xfrm>
          <a:off x="3276600" y="1276350"/>
          <a:ext cx="1185862" cy="692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1808" name="Equation" r:id="rId6" imgW="825480" imgH="482400" progId="">
                  <p:embed/>
                </p:oleObj>
              </mc:Choice>
              <mc:Fallback>
                <p:oleObj name="Equation" r:id="rId6" imgW="825480" imgH="482400" progId="">
                  <p:embed/>
                  <p:pic>
                    <p:nvPicPr>
                      <p:cNvPr id="0" name="Picture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76600" y="1276350"/>
                        <a:ext cx="1185862" cy="6921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Скругленный прямоугольник 21"/>
          <p:cNvSpPr/>
          <p:nvPr/>
        </p:nvSpPr>
        <p:spPr>
          <a:xfrm>
            <a:off x="152400" y="2114550"/>
            <a:ext cx="8839200" cy="2819400"/>
          </a:xfrm>
          <a:prstGeom prst="roundRect">
            <a:avLst/>
          </a:prstGeom>
          <a:solidFill>
            <a:schemeClr val="bg1"/>
          </a:solidFill>
          <a:ln w="3810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Скругленный прямоугольник 24"/>
          <p:cNvSpPr/>
          <p:nvPr/>
        </p:nvSpPr>
        <p:spPr>
          <a:xfrm>
            <a:off x="152400" y="742950"/>
            <a:ext cx="8763000" cy="1295400"/>
          </a:xfrm>
          <a:prstGeom prst="roundRect">
            <a:avLst/>
          </a:prstGeom>
          <a:solidFill>
            <a:schemeClr val="bg1"/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l"/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Укажите неравенство, которое </a:t>
            </a: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не имеет 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решений;</a:t>
            </a:r>
          </a:p>
          <a:p>
            <a:pPr lvl="0" algn="l"/>
            <a:endParaRPr lang="ru-RU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l"/>
            <a:endParaRPr lang="ru-RU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412" name="Rectangle 4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0"/>
            <a:ext cx="9144000" cy="590550"/>
          </a:xfrm>
          <a:solidFill>
            <a:schemeClr val="accent1">
              <a:lumMod val="50000"/>
            </a:schemeClr>
          </a:solidFill>
        </p:spPr>
        <p:txBody>
          <a:bodyPr>
            <a:norm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cap="all" dirty="0" smtClean="0">
                <a:ln w="0"/>
                <a:solidFill>
                  <a:schemeClr val="bg1"/>
                </a:soli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Задача №10</a:t>
            </a:r>
            <a:endParaRPr lang="ru-RU" sz="3200" b="1" cap="all" dirty="0">
              <a:ln w="0"/>
              <a:solidFill>
                <a:schemeClr val="bg1"/>
              </a:solidFill>
              <a:effectLst>
                <a:reflection blurRad="12700" stA="50000" endPos="50000" dist="5000" dir="5400000" sy="-100000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3" name="Прямая соединительная линия 12"/>
          <p:cNvCxnSpPr/>
          <p:nvPr/>
        </p:nvCxnSpPr>
        <p:spPr bwMode="auto">
          <a:xfrm>
            <a:off x="2209801" y="3371850"/>
            <a:ext cx="76529" cy="82012"/>
          </a:xfrm>
          <a:prstGeom prst="line">
            <a:avLst/>
          </a:prstGeom>
          <a:gradFill rotWithShape="1">
            <a:gsLst>
              <a:gs pos="0">
                <a:schemeClr val="bg2">
                  <a:gamma/>
                  <a:tint val="26667"/>
                  <a:invGamma/>
                </a:schemeClr>
              </a:gs>
              <a:gs pos="100000">
                <a:schemeClr val="bg2">
                  <a:alpha val="14999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5" name="Прямая соединительная линия 14"/>
          <p:cNvCxnSpPr>
            <a:endCxn id="5" idx="5"/>
          </p:cNvCxnSpPr>
          <p:nvPr/>
        </p:nvCxnSpPr>
        <p:spPr bwMode="auto">
          <a:xfrm>
            <a:off x="838529" y="3396712"/>
            <a:ext cx="2209142" cy="0"/>
          </a:xfrm>
          <a:prstGeom prst="line">
            <a:avLst/>
          </a:prstGeom>
          <a:gradFill rotWithShape="1">
            <a:gsLst>
              <a:gs pos="0">
                <a:schemeClr val="bg2">
                  <a:gamma/>
                  <a:tint val="26667"/>
                  <a:invGamma/>
                </a:schemeClr>
              </a:gs>
              <a:gs pos="100000">
                <a:schemeClr val="bg2">
                  <a:alpha val="14999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9940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1" name="Объект 10"/>
          <p:cNvGraphicFramePr>
            <a:graphicFrameLocks noChangeAspect="1"/>
          </p:cNvGraphicFramePr>
          <p:nvPr/>
        </p:nvGraphicFramePr>
        <p:xfrm>
          <a:off x="1219200" y="1276350"/>
          <a:ext cx="1203325" cy="692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2833" name="Equation" r:id="rId4" imgW="838080" imgH="482400" progId="">
                  <p:embed/>
                </p:oleObj>
              </mc:Choice>
              <mc:Fallback>
                <p:oleObj name="Equation" r:id="rId4" imgW="838080" imgH="482400" progId="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19200" y="1276350"/>
                        <a:ext cx="1203325" cy="6921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Rectangle 10"/>
          <p:cNvSpPr>
            <a:spLocks noChangeArrowheads="1"/>
          </p:cNvSpPr>
          <p:nvPr/>
        </p:nvSpPr>
        <p:spPr bwMode="auto">
          <a:xfrm>
            <a:off x="2590800" y="2190750"/>
            <a:ext cx="39624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ru-RU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Решение:</a:t>
            </a:r>
          </a:p>
        </p:txBody>
      </p:sp>
      <p:sp>
        <p:nvSpPr>
          <p:cNvPr id="16" name="Rectangle 10"/>
          <p:cNvSpPr>
            <a:spLocks noChangeArrowheads="1"/>
          </p:cNvSpPr>
          <p:nvPr/>
        </p:nvSpPr>
        <p:spPr bwMode="auto">
          <a:xfrm>
            <a:off x="6553200" y="4400550"/>
            <a:ext cx="20574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l"/>
            <a:r>
              <a:rPr lang="ru-RU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Ответ: 1</a:t>
            </a:r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61802" name="Object 5"/>
          <p:cNvGraphicFramePr>
            <a:graphicFrameLocks noChangeAspect="1"/>
          </p:cNvGraphicFramePr>
          <p:nvPr/>
        </p:nvGraphicFramePr>
        <p:xfrm>
          <a:off x="3276600" y="1276350"/>
          <a:ext cx="1185862" cy="692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2834" name="Equation" r:id="rId6" imgW="825480" imgH="482400" progId="">
                  <p:embed/>
                </p:oleObj>
              </mc:Choice>
              <mc:Fallback>
                <p:oleObj name="Equation" r:id="rId6" imgW="825480" imgH="482400" progId="">
                  <p:embed/>
                  <p:pic>
                    <p:nvPicPr>
                      <p:cNvPr id="0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76600" y="1276350"/>
                        <a:ext cx="1185862" cy="6921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1803" name="Object 5"/>
          <p:cNvGraphicFramePr>
            <a:graphicFrameLocks noChangeAspect="1"/>
          </p:cNvGraphicFramePr>
          <p:nvPr/>
        </p:nvGraphicFramePr>
        <p:xfrm>
          <a:off x="1041532" y="2685611"/>
          <a:ext cx="711068" cy="34333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2835" name="Equation" r:id="rId8" imgW="419040" imgH="203040" progId="">
                  <p:embed/>
                </p:oleObj>
              </mc:Choice>
              <mc:Fallback>
                <p:oleObj name="Equation" r:id="rId8" imgW="419040" imgH="203040" progId="">
                  <p:embed/>
                  <p:pic>
                    <p:nvPicPr>
                      <p:cNvPr id="0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41532" y="2685611"/>
                        <a:ext cx="711068" cy="343339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6" name="Rectangle 10"/>
          <p:cNvSpPr>
            <a:spLocks noChangeArrowheads="1"/>
          </p:cNvSpPr>
          <p:nvPr/>
        </p:nvSpPr>
        <p:spPr bwMode="auto">
          <a:xfrm>
            <a:off x="1828800" y="2663338"/>
            <a:ext cx="35814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при любом значении  </a:t>
            </a:r>
            <a:r>
              <a:rPr lang="ru-RU" sz="1800" i="1" dirty="0" err="1" smtClean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, значит</a:t>
            </a:r>
            <a:endParaRPr lang="ru-RU" sz="18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61804" name="Object 5"/>
          <p:cNvGraphicFramePr>
            <a:graphicFrameLocks noChangeAspect="1"/>
          </p:cNvGraphicFramePr>
          <p:nvPr/>
        </p:nvGraphicFramePr>
        <p:xfrm>
          <a:off x="1066801" y="3073079"/>
          <a:ext cx="1066799" cy="30889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2836" name="Equation" r:id="rId10" imgW="698400" imgH="203040" progId="">
                  <p:embed/>
                </p:oleObj>
              </mc:Choice>
              <mc:Fallback>
                <p:oleObj name="Equation" r:id="rId10" imgW="698400" imgH="203040" progId="">
                  <p:embed/>
                  <p:pic>
                    <p:nvPicPr>
                      <p:cNvPr id="0" name="Object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66801" y="3073079"/>
                        <a:ext cx="1066799" cy="308899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7" name="Rectangle 10"/>
          <p:cNvSpPr>
            <a:spLocks noChangeArrowheads="1"/>
          </p:cNvSpPr>
          <p:nvPr/>
        </p:nvSpPr>
        <p:spPr bwMode="auto">
          <a:xfrm>
            <a:off x="2209800" y="3105150"/>
            <a:ext cx="40386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при любом значении  </a:t>
            </a:r>
            <a:r>
              <a:rPr lang="ru-RU" sz="1800" i="1" dirty="0" err="1" smtClean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, поэтому</a:t>
            </a:r>
            <a:endParaRPr lang="ru-RU" sz="18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61805" name="Object 5"/>
          <p:cNvGraphicFramePr>
            <a:graphicFrameLocks noChangeAspect="1"/>
          </p:cNvGraphicFramePr>
          <p:nvPr/>
        </p:nvGraphicFramePr>
        <p:xfrm>
          <a:off x="1066800" y="3486150"/>
          <a:ext cx="1066800" cy="307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2837" name="Equation" r:id="rId12" imgW="698400" imgH="203040" progId="">
                  <p:embed/>
                </p:oleObj>
              </mc:Choice>
              <mc:Fallback>
                <p:oleObj name="Equation" r:id="rId12" imgW="698400" imgH="203040" progId="">
                  <p:embed/>
                  <p:pic>
                    <p:nvPicPr>
                      <p:cNvPr id="0" name="Object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66800" y="3486150"/>
                        <a:ext cx="1066800" cy="3079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8" name="Rectangle 10"/>
          <p:cNvSpPr>
            <a:spLocks noChangeArrowheads="1"/>
          </p:cNvSpPr>
          <p:nvPr/>
        </p:nvSpPr>
        <p:spPr bwMode="auto">
          <a:xfrm>
            <a:off x="2362200" y="3486150"/>
            <a:ext cx="25908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не имеет решений.</a:t>
            </a:r>
            <a:endParaRPr lang="ru-RU" sz="18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" name="Picture 11" descr="C:\Users\MK\Desktop\2021-03-13_19-47-46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8077200" y="4400550"/>
            <a:ext cx="571500" cy="43990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8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8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8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6" grpId="0"/>
      <p:bldP spid="26" grpId="0"/>
      <p:bldP spid="27" grpId="0"/>
      <p:bldP spid="28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410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0800" y="0"/>
            <a:ext cx="6807200" cy="5238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67903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Скругленный прямоугольник 21"/>
          <p:cNvSpPr/>
          <p:nvPr/>
        </p:nvSpPr>
        <p:spPr>
          <a:xfrm>
            <a:off x="152400" y="1962150"/>
            <a:ext cx="8839200" cy="2971800"/>
          </a:xfrm>
          <a:prstGeom prst="roundRect">
            <a:avLst/>
          </a:prstGeom>
          <a:solidFill>
            <a:schemeClr val="bg1"/>
          </a:solidFill>
          <a:ln w="3810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Скругленный прямоугольник 24"/>
          <p:cNvSpPr/>
          <p:nvPr/>
        </p:nvSpPr>
        <p:spPr>
          <a:xfrm>
            <a:off x="152400" y="742950"/>
            <a:ext cx="8763000" cy="1143000"/>
          </a:xfrm>
          <a:prstGeom prst="roundRect">
            <a:avLst/>
          </a:prstGeom>
          <a:solidFill>
            <a:schemeClr val="bg1"/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l"/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Укажите решение неравенства:</a:t>
            </a:r>
          </a:p>
          <a:p>
            <a:pPr lvl="0" algn="l"/>
            <a:endParaRPr lang="ru-RU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l"/>
            <a:endParaRPr lang="ru-RU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412" name="Rectangle 4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0"/>
            <a:ext cx="9144000" cy="590550"/>
          </a:xfrm>
          <a:solidFill>
            <a:schemeClr val="accent1">
              <a:lumMod val="50000"/>
            </a:schemeClr>
          </a:solidFill>
        </p:spPr>
        <p:txBody>
          <a:bodyPr>
            <a:norm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cap="all" dirty="0" smtClean="0">
                <a:ln w="0"/>
                <a:solidFill>
                  <a:schemeClr val="bg1"/>
                </a:soli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Задача №1</a:t>
            </a:r>
            <a:endParaRPr lang="ru-RU" sz="3200" b="1" cap="all" dirty="0">
              <a:ln w="0"/>
              <a:solidFill>
                <a:schemeClr val="bg1"/>
              </a:solidFill>
              <a:effectLst>
                <a:reflection blurRad="12700" stA="50000" endPos="50000" dist="5000" dir="5400000" sy="-100000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3" name="Прямая соединительная линия 12"/>
          <p:cNvCxnSpPr/>
          <p:nvPr/>
        </p:nvCxnSpPr>
        <p:spPr bwMode="auto">
          <a:xfrm>
            <a:off x="2209801" y="3371850"/>
            <a:ext cx="76529" cy="82012"/>
          </a:xfrm>
          <a:prstGeom prst="line">
            <a:avLst/>
          </a:prstGeom>
          <a:gradFill rotWithShape="1">
            <a:gsLst>
              <a:gs pos="0">
                <a:schemeClr val="bg2">
                  <a:gamma/>
                  <a:tint val="26667"/>
                  <a:invGamma/>
                </a:schemeClr>
              </a:gs>
              <a:gs pos="100000">
                <a:schemeClr val="bg2">
                  <a:alpha val="14999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5" name="Прямая соединительная линия 14"/>
          <p:cNvCxnSpPr>
            <a:endCxn id="5" idx="5"/>
          </p:cNvCxnSpPr>
          <p:nvPr/>
        </p:nvCxnSpPr>
        <p:spPr bwMode="auto">
          <a:xfrm>
            <a:off x="838529" y="3396712"/>
            <a:ext cx="2209142" cy="0"/>
          </a:xfrm>
          <a:prstGeom prst="line">
            <a:avLst/>
          </a:prstGeom>
          <a:gradFill rotWithShape="1">
            <a:gsLst>
              <a:gs pos="0">
                <a:schemeClr val="bg2">
                  <a:gamma/>
                  <a:tint val="26667"/>
                  <a:invGamma/>
                </a:schemeClr>
              </a:gs>
              <a:gs pos="100000">
                <a:schemeClr val="bg2">
                  <a:alpha val="14999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</p:cxnSp>
      <p:graphicFrame>
        <p:nvGraphicFramePr>
          <p:cNvPr id="30" name="Объект 29"/>
          <p:cNvGraphicFramePr>
            <a:graphicFrameLocks noChangeAspect="1"/>
          </p:cNvGraphicFramePr>
          <p:nvPr/>
        </p:nvGraphicFramePr>
        <p:xfrm>
          <a:off x="4114800" y="895350"/>
          <a:ext cx="1480457" cy="27635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1099" name="Equation" r:id="rId4" imgW="952200" imgH="177480" progId="">
                  <p:embed/>
                </p:oleObj>
              </mc:Choice>
              <mc:Fallback>
                <p:oleObj name="Equation" r:id="rId4" imgW="952200" imgH="177480" progId="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14800" y="895350"/>
                        <a:ext cx="1480457" cy="27635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9940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1" name="Объект 10"/>
          <p:cNvGraphicFramePr>
            <a:graphicFrameLocks noChangeAspect="1"/>
          </p:cNvGraphicFramePr>
          <p:nvPr/>
        </p:nvGraphicFramePr>
        <p:xfrm>
          <a:off x="990600" y="1200150"/>
          <a:ext cx="838200" cy="61953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1100" name="Equation" r:id="rId6" imgW="583920" imgH="431640" progId="">
                  <p:embed/>
                </p:oleObj>
              </mc:Choice>
              <mc:Fallback>
                <p:oleObj name="Equation" r:id="rId6" imgW="583920" imgH="431640" progId="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90600" y="1200150"/>
                        <a:ext cx="838200" cy="619539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9942" name="Object 6"/>
          <p:cNvGraphicFramePr>
            <a:graphicFrameLocks noChangeAspect="1"/>
          </p:cNvGraphicFramePr>
          <p:nvPr/>
        </p:nvGraphicFramePr>
        <p:xfrm>
          <a:off x="2736850" y="1200150"/>
          <a:ext cx="1003300" cy="619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1101" name="Equation" r:id="rId8" imgW="698400" imgH="431640" progId="">
                  <p:embed/>
                </p:oleObj>
              </mc:Choice>
              <mc:Fallback>
                <p:oleObj name="Equation" r:id="rId8" imgW="698400" imgH="431640" progId="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36850" y="1200150"/>
                        <a:ext cx="1003300" cy="6191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Rectangle 10"/>
          <p:cNvSpPr>
            <a:spLocks noChangeArrowheads="1"/>
          </p:cNvSpPr>
          <p:nvPr/>
        </p:nvSpPr>
        <p:spPr bwMode="auto">
          <a:xfrm>
            <a:off x="2590800" y="2038350"/>
            <a:ext cx="39624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ru-RU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Решение:</a:t>
            </a:r>
          </a:p>
        </p:txBody>
      </p:sp>
      <p:sp>
        <p:nvSpPr>
          <p:cNvPr id="16" name="Rectangle 10"/>
          <p:cNvSpPr>
            <a:spLocks noChangeArrowheads="1"/>
          </p:cNvSpPr>
          <p:nvPr/>
        </p:nvSpPr>
        <p:spPr bwMode="auto">
          <a:xfrm>
            <a:off x="6553200" y="4400550"/>
            <a:ext cx="20574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l"/>
            <a:r>
              <a:rPr lang="ru-RU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Ответ: 3</a:t>
            </a:r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9943" name="Object 1"/>
          <p:cNvGraphicFramePr>
            <a:graphicFrameLocks noChangeAspect="1"/>
          </p:cNvGraphicFramePr>
          <p:nvPr/>
        </p:nvGraphicFramePr>
        <p:xfrm>
          <a:off x="838200" y="2419350"/>
          <a:ext cx="1441450" cy="6302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1102" name="Equation" r:id="rId10" imgW="927000" imgH="406080" progId="">
                  <p:embed/>
                </p:oleObj>
              </mc:Choice>
              <mc:Fallback>
                <p:oleObj name="Equation" r:id="rId10" imgW="927000" imgH="406080" progId="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38200" y="2419350"/>
                        <a:ext cx="1441450" cy="6302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8" name="Прямая со стрелкой 17"/>
          <p:cNvCxnSpPr/>
          <p:nvPr/>
        </p:nvCxnSpPr>
        <p:spPr>
          <a:xfrm>
            <a:off x="3352800" y="3257550"/>
            <a:ext cx="4191000" cy="0"/>
          </a:xfrm>
          <a:prstGeom prst="straightConnector1">
            <a:avLst/>
          </a:prstGeom>
          <a:ln w="28575">
            <a:solidFill>
              <a:schemeClr val="accent1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39944" name="Object 1"/>
          <p:cNvGraphicFramePr>
            <a:graphicFrameLocks noChangeAspect="1"/>
          </p:cNvGraphicFramePr>
          <p:nvPr/>
        </p:nvGraphicFramePr>
        <p:xfrm>
          <a:off x="5105400" y="3333750"/>
          <a:ext cx="315912" cy="276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1103" name="Equation" r:id="rId12" imgW="203040" imgH="177480" progId="">
                  <p:embed/>
                </p:oleObj>
              </mc:Choice>
              <mc:Fallback>
                <p:oleObj name="Equation" r:id="rId12" imgW="203040" imgH="177480" progId="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05400" y="3333750"/>
                        <a:ext cx="315912" cy="2762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3" name="Прямоугольник с одним скругленным углом 22"/>
          <p:cNvSpPr/>
          <p:nvPr/>
        </p:nvSpPr>
        <p:spPr>
          <a:xfrm>
            <a:off x="3352800" y="3105150"/>
            <a:ext cx="1905000" cy="152400"/>
          </a:xfrm>
          <a:prstGeom prst="round1Rec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39945" name="Object 1"/>
          <p:cNvGraphicFramePr>
            <a:graphicFrameLocks noChangeAspect="1"/>
          </p:cNvGraphicFramePr>
          <p:nvPr/>
        </p:nvGraphicFramePr>
        <p:xfrm>
          <a:off x="3429000" y="3333750"/>
          <a:ext cx="374650" cy="1984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1104" name="Equation" r:id="rId14" imgW="241200" imgH="126720" progId="">
                  <p:embed/>
                </p:oleObj>
              </mc:Choice>
              <mc:Fallback>
                <p:oleObj name="Equation" r:id="rId14" imgW="241200" imgH="126720" progId="">
                  <p:embed/>
                  <p:pic>
                    <p:nvPicPr>
                      <p:cNvPr id="0" name="Picture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29000" y="3333750"/>
                        <a:ext cx="374650" cy="1984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9946" name="Object 1"/>
          <p:cNvGraphicFramePr>
            <a:graphicFrameLocks noChangeAspect="1"/>
          </p:cNvGraphicFramePr>
          <p:nvPr/>
        </p:nvGraphicFramePr>
        <p:xfrm>
          <a:off x="7010400" y="3324225"/>
          <a:ext cx="374650" cy="219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1105" name="Equation" r:id="rId16" imgW="241200" imgH="139680" progId="">
                  <p:embed/>
                </p:oleObj>
              </mc:Choice>
              <mc:Fallback>
                <p:oleObj name="Equation" r:id="rId16" imgW="241200" imgH="139680" progId="">
                  <p:embed/>
                  <p:pic>
                    <p:nvPicPr>
                      <p:cNvPr id="0" name="Picture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010400" y="3324225"/>
                        <a:ext cx="374650" cy="2190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" name="Овал 20"/>
          <p:cNvSpPr/>
          <p:nvPr/>
        </p:nvSpPr>
        <p:spPr>
          <a:xfrm flipV="1">
            <a:off x="5181600" y="3181349"/>
            <a:ext cx="152400" cy="152400"/>
          </a:xfrm>
          <a:prstGeom prst="ellipse">
            <a:avLst/>
          </a:prstGeom>
          <a:ln w="28575">
            <a:solidFill>
              <a:schemeClr val="accent1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131082" name="Object 7"/>
          <p:cNvGraphicFramePr>
            <a:graphicFrameLocks noChangeAspect="1"/>
          </p:cNvGraphicFramePr>
          <p:nvPr/>
        </p:nvGraphicFramePr>
        <p:xfrm>
          <a:off x="762000" y="3257550"/>
          <a:ext cx="1462088" cy="669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1106" name="Equation" r:id="rId18" imgW="939600" imgH="431640" progId="">
                  <p:embed/>
                </p:oleObj>
              </mc:Choice>
              <mc:Fallback>
                <p:oleObj name="Equation" r:id="rId18" imgW="939600" imgH="431640" progId="">
                  <p:embed/>
                  <p:pic>
                    <p:nvPicPr>
                      <p:cNvPr id="0" name="Picture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62000" y="3257550"/>
                        <a:ext cx="1462088" cy="6699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31083" name="Picture 11" descr="C:\Users\MK\Desktop\2021-03-13_19-47-46.png"/>
          <p:cNvPicPr>
            <a:picLocks noChangeAspect="1" noChangeArrowheads="1"/>
          </p:cNvPicPr>
          <p:nvPr/>
        </p:nvPicPr>
        <p:blipFill>
          <a:blip r:embed="rId20" cstate="print"/>
          <a:srcRect/>
          <a:stretch>
            <a:fillRect/>
          </a:stretch>
        </p:blipFill>
        <p:spPr bwMode="auto">
          <a:xfrm>
            <a:off x="8077200" y="4400550"/>
            <a:ext cx="571500" cy="43990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6" grpId="0"/>
      <p:bldP spid="23" grpId="0" animBg="1"/>
      <p:bldP spid="2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Скругленный прямоугольник 21"/>
          <p:cNvSpPr/>
          <p:nvPr/>
        </p:nvSpPr>
        <p:spPr>
          <a:xfrm>
            <a:off x="152400" y="1962150"/>
            <a:ext cx="8839200" cy="2971800"/>
          </a:xfrm>
          <a:prstGeom prst="roundRect">
            <a:avLst/>
          </a:prstGeom>
          <a:solidFill>
            <a:schemeClr val="bg1"/>
          </a:solidFill>
          <a:ln w="3810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Скругленный прямоугольник 24"/>
          <p:cNvSpPr/>
          <p:nvPr/>
        </p:nvSpPr>
        <p:spPr>
          <a:xfrm>
            <a:off x="152400" y="742950"/>
            <a:ext cx="8763000" cy="1143000"/>
          </a:xfrm>
          <a:prstGeom prst="roundRect">
            <a:avLst/>
          </a:prstGeom>
          <a:solidFill>
            <a:schemeClr val="bg1"/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l"/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Укажите решение неравенства:</a:t>
            </a:r>
          </a:p>
          <a:p>
            <a:pPr lvl="0" algn="l"/>
            <a:endParaRPr lang="ru-RU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l"/>
            <a:endParaRPr lang="ru-RU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412" name="Rectangle 4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0"/>
            <a:ext cx="9144000" cy="590550"/>
          </a:xfrm>
          <a:solidFill>
            <a:schemeClr val="accent1">
              <a:lumMod val="50000"/>
            </a:schemeClr>
          </a:solidFill>
        </p:spPr>
        <p:txBody>
          <a:bodyPr>
            <a:norm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cap="all" dirty="0" smtClean="0">
                <a:ln w="0"/>
                <a:solidFill>
                  <a:schemeClr val="bg1"/>
                </a:soli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Задача №</a:t>
            </a:r>
            <a:r>
              <a:rPr lang="en-US" sz="3200" b="1" cap="all" dirty="0" smtClean="0">
                <a:ln w="0"/>
                <a:solidFill>
                  <a:schemeClr val="bg1"/>
                </a:soli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2</a:t>
            </a:r>
            <a:endParaRPr lang="ru-RU" sz="3200" b="1" cap="all" dirty="0">
              <a:ln w="0"/>
              <a:solidFill>
                <a:schemeClr val="bg1"/>
              </a:solidFill>
              <a:effectLst>
                <a:reflection blurRad="12700" stA="50000" endPos="50000" dist="5000" dir="5400000" sy="-100000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3" name="Прямая соединительная линия 12"/>
          <p:cNvCxnSpPr/>
          <p:nvPr/>
        </p:nvCxnSpPr>
        <p:spPr bwMode="auto">
          <a:xfrm>
            <a:off x="2209801" y="3371850"/>
            <a:ext cx="76529" cy="82012"/>
          </a:xfrm>
          <a:prstGeom prst="line">
            <a:avLst/>
          </a:prstGeom>
          <a:gradFill rotWithShape="1">
            <a:gsLst>
              <a:gs pos="0">
                <a:schemeClr val="bg2">
                  <a:gamma/>
                  <a:tint val="26667"/>
                  <a:invGamma/>
                </a:schemeClr>
              </a:gs>
              <a:gs pos="100000">
                <a:schemeClr val="bg2">
                  <a:alpha val="14999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5" name="Прямая соединительная линия 14"/>
          <p:cNvCxnSpPr>
            <a:endCxn id="5" idx="5"/>
          </p:cNvCxnSpPr>
          <p:nvPr/>
        </p:nvCxnSpPr>
        <p:spPr bwMode="auto">
          <a:xfrm>
            <a:off x="838529" y="3396712"/>
            <a:ext cx="2209142" cy="0"/>
          </a:xfrm>
          <a:prstGeom prst="line">
            <a:avLst/>
          </a:prstGeom>
          <a:gradFill rotWithShape="1">
            <a:gsLst>
              <a:gs pos="0">
                <a:schemeClr val="bg2">
                  <a:gamma/>
                  <a:tint val="26667"/>
                  <a:invGamma/>
                </a:schemeClr>
              </a:gs>
              <a:gs pos="100000">
                <a:schemeClr val="bg2">
                  <a:alpha val="14999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</p:cxnSp>
      <p:graphicFrame>
        <p:nvGraphicFramePr>
          <p:cNvPr id="30" name="Объект 29"/>
          <p:cNvGraphicFramePr>
            <a:graphicFrameLocks noChangeAspect="1"/>
          </p:cNvGraphicFramePr>
          <p:nvPr/>
        </p:nvGraphicFramePr>
        <p:xfrm>
          <a:off x="4038600" y="895350"/>
          <a:ext cx="1876425" cy="314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2108" name="Equation" r:id="rId4" imgW="1206360" imgH="203040" progId="">
                  <p:embed/>
                </p:oleObj>
              </mc:Choice>
              <mc:Fallback>
                <p:oleObj name="Equation" r:id="rId4" imgW="1206360" imgH="203040" progId="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38600" y="895350"/>
                        <a:ext cx="1876425" cy="3143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9940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1" name="Объект 10"/>
          <p:cNvGraphicFramePr>
            <a:graphicFrameLocks noChangeAspect="1"/>
          </p:cNvGraphicFramePr>
          <p:nvPr/>
        </p:nvGraphicFramePr>
        <p:xfrm>
          <a:off x="936625" y="1200150"/>
          <a:ext cx="947738" cy="619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2109" name="Equation" r:id="rId6" imgW="660240" imgH="431640" progId="">
                  <p:embed/>
                </p:oleObj>
              </mc:Choice>
              <mc:Fallback>
                <p:oleObj name="Equation" r:id="rId6" imgW="660240" imgH="431640" progId="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36625" y="1200150"/>
                        <a:ext cx="947738" cy="6191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9942" name="Object 6"/>
          <p:cNvGraphicFramePr>
            <a:graphicFrameLocks noChangeAspect="1"/>
          </p:cNvGraphicFramePr>
          <p:nvPr/>
        </p:nvGraphicFramePr>
        <p:xfrm>
          <a:off x="2700338" y="1200150"/>
          <a:ext cx="1076325" cy="619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2110" name="Equation" r:id="rId8" imgW="749160" imgH="431640" progId="">
                  <p:embed/>
                </p:oleObj>
              </mc:Choice>
              <mc:Fallback>
                <p:oleObj name="Equation" r:id="rId8" imgW="749160" imgH="431640" progId="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00338" y="1200150"/>
                        <a:ext cx="1076325" cy="6191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Скругленный прямоугольник 21"/>
          <p:cNvSpPr/>
          <p:nvPr/>
        </p:nvSpPr>
        <p:spPr>
          <a:xfrm>
            <a:off x="152400" y="1962150"/>
            <a:ext cx="8839200" cy="2971800"/>
          </a:xfrm>
          <a:prstGeom prst="roundRect">
            <a:avLst/>
          </a:prstGeom>
          <a:solidFill>
            <a:schemeClr val="bg1"/>
          </a:solidFill>
          <a:ln w="3810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Скругленный прямоугольник 24"/>
          <p:cNvSpPr/>
          <p:nvPr/>
        </p:nvSpPr>
        <p:spPr>
          <a:xfrm>
            <a:off x="152400" y="742950"/>
            <a:ext cx="8763000" cy="1143000"/>
          </a:xfrm>
          <a:prstGeom prst="roundRect">
            <a:avLst/>
          </a:prstGeom>
          <a:solidFill>
            <a:schemeClr val="bg1"/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l"/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Укажите решение неравенства:</a:t>
            </a:r>
          </a:p>
          <a:p>
            <a:pPr lvl="0" algn="l"/>
            <a:endParaRPr lang="ru-RU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l"/>
            <a:endParaRPr lang="ru-RU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412" name="Rectangle 4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0"/>
            <a:ext cx="9144000" cy="590550"/>
          </a:xfrm>
          <a:solidFill>
            <a:schemeClr val="accent1">
              <a:lumMod val="50000"/>
            </a:schemeClr>
          </a:solidFill>
        </p:spPr>
        <p:txBody>
          <a:bodyPr>
            <a:norm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cap="all" dirty="0" smtClean="0">
                <a:ln w="0"/>
                <a:solidFill>
                  <a:schemeClr val="bg1"/>
                </a:soli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Задача №</a:t>
            </a:r>
            <a:r>
              <a:rPr lang="en-US" sz="3200" b="1" cap="all" dirty="0" smtClean="0">
                <a:ln w="0"/>
                <a:solidFill>
                  <a:schemeClr val="bg1"/>
                </a:soli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2</a:t>
            </a:r>
            <a:endParaRPr lang="ru-RU" sz="3200" b="1" cap="all" dirty="0">
              <a:ln w="0"/>
              <a:solidFill>
                <a:schemeClr val="bg1"/>
              </a:solidFill>
              <a:effectLst>
                <a:reflection blurRad="12700" stA="50000" endPos="50000" dist="5000" dir="5400000" sy="-100000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3" name="Прямая соединительная линия 12"/>
          <p:cNvCxnSpPr/>
          <p:nvPr/>
        </p:nvCxnSpPr>
        <p:spPr bwMode="auto">
          <a:xfrm>
            <a:off x="2209801" y="3371850"/>
            <a:ext cx="76529" cy="82012"/>
          </a:xfrm>
          <a:prstGeom prst="line">
            <a:avLst/>
          </a:prstGeom>
          <a:gradFill rotWithShape="1">
            <a:gsLst>
              <a:gs pos="0">
                <a:schemeClr val="bg2">
                  <a:gamma/>
                  <a:tint val="26667"/>
                  <a:invGamma/>
                </a:schemeClr>
              </a:gs>
              <a:gs pos="100000">
                <a:schemeClr val="bg2">
                  <a:alpha val="14999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5" name="Прямая соединительная линия 14"/>
          <p:cNvCxnSpPr>
            <a:endCxn id="5" idx="5"/>
          </p:cNvCxnSpPr>
          <p:nvPr/>
        </p:nvCxnSpPr>
        <p:spPr bwMode="auto">
          <a:xfrm>
            <a:off x="838529" y="3396712"/>
            <a:ext cx="2209142" cy="0"/>
          </a:xfrm>
          <a:prstGeom prst="line">
            <a:avLst/>
          </a:prstGeom>
          <a:gradFill rotWithShape="1">
            <a:gsLst>
              <a:gs pos="0">
                <a:schemeClr val="bg2">
                  <a:gamma/>
                  <a:tint val="26667"/>
                  <a:invGamma/>
                </a:schemeClr>
              </a:gs>
              <a:gs pos="100000">
                <a:schemeClr val="bg2">
                  <a:alpha val="14999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</p:cxnSp>
      <p:graphicFrame>
        <p:nvGraphicFramePr>
          <p:cNvPr id="30" name="Объект 29"/>
          <p:cNvGraphicFramePr>
            <a:graphicFrameLocks noChangeAspect="1"/>
          </p:cNvGraphicFramePr>
          <p:nvPr/>
        </p:nvGraphicFramePr>
        <p:xfrm>
          <a:off x="4038600" y="895350"/>
          <a:ext cx="1876425" cy="314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147" name="Equation" r:id="rId4" imgW="1206360" imgH="203040" progId="">
                  <p:embed/>
                </p:oleObj>
              </mc:Choice>
              <mc:Fallback>
                <p:oleObj name="Equation" r:id="rId4" imgW="1206360" imgH="203040" progId="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38600" y="895350"/>
                        <a:ext cx="1876425" cy="3143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9940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1" name="Объект 10"/>
          <p:cNvGraphicFramePr>
            <a:graphicFrameLocks noChangeAspect="1"/>
          </p:cNvGraphicFramePr>
          <p:nvPr/>
        </p:nvGraphicFramePr>
        <p:xfrm>
          <a:off x="936625" y="1200150"/>
          <a:ext cx="947738" cy="619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148" name="Equation" r:id="rId6" imgW="660240" imgH="431640" progId="">
                  <p:embed/>
                </p:oleObj>
              </mc:Choice>
              <mc:Fallback>
                <p:oleObj name="Equation" r:id="rId6" imgW="660240" imgH="431640" progId="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36625" y="1200150"/>
                        <a:ext cx="947738" cy="6191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9942" name="Object 6"/>
          <p:cNvGraphicFramePr>
            <a:graphicFrameLocks noChangeAspect="1"/>
          </p:cNvGraphicFramePr>
          <p:nvPr/>
        </p:nvGraphicFramePr>
        <p:xfrm>
          <a:off x="2700338" y="1200150"/>
          <a:ext cx="1076325" cy="619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149" name="Equation" r:id="rId8" imgW="749160" imgH="431640" progId="">
                  <p:embed/>
                </p:oleObj>
              </mc:Choice>
              <mc:Fallback>
                <p:oleObj name="Equation" r:id="rId8" imgW="749160" imgH="431640" progId="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00338" y="1200150"/>
                        <a:ext cx="1076325" cy="6191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Rectangle 10"/>
          <p:cNvSpPr>
            <a:spLocks noChangeArrowheads="1"/>
          </p:cNvSpPr>
          <p:nvPr/>
        </p:nvSpPr>
        <p:spPr bwMode="auto">
          <a:xfrm>
            <a:off x="2590800" y="2038350"/>
            <a:ext cx="39624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ru-RU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Решение:</a:t>
            </a:r>
          </a:p>
        </p:txBody>
      </p:sp>
      <p:sp>
        <p:nvSpPr>
          <p:cNvPr id="16" name="Rectangle 10"/>
          <p:cNvSpPr>
            <a:spLocks noChangeArrowheads="1"/>
          </p:cNvSpPr>
          <p:nvPr/>
        </p:nvSpPr>
        <p:spPr bwMode="auto">
          <a:xfrm>
            <a:off x="6553200" y="4400550"/>
            <a:ext cx="20574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l"/>
            <a:r>
              <a:rPr lang="ru-RU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Ответ: 3</a:t>
            </a:r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9943" name="Object 1"/>
          <p:cNvGraphicFramePr>
            <a:graphicFrameLocks noChangeAspect="1"/>
          </p:cNvGraphicFramePr>
          <p:nvPr/>
        </p:nvGraphicFramePr>
        <p:xfrm>
          <a:off x="609600" y="2495550"/>
          <a:ext cx="1838325" cy="631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150" name="Equation" r:id="rId10" imgW="1180800" imgH="406080" progId="">
                  <p:embed/>
                </p:oleObj>
              </mc:Choice>
              <mc:Fallback>
                <p:oleObj name="Equation" r:id="rId10" imgW="1180800" imgH="406080" progId="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9600" y="2495550"/>
                        <a:ext cx="1838325" cy="6318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8" name="Прямая со стрелкой 17"/>
          <p:cNvCxnSpPr/>
          <p:nvPr/>
        </p:nvCxnSpPr>
        <p:spPr>
          <a:xfrm>
            <a:off x="3352800" y="3257550"/>
            <a:ext cx="4191000" cy="0"/>
          </a:xfrm>
          <a:prstGeom prst="straightConnector1">
            <a:avLst/>
          </a:prstGeom>
          <a:ln w="28575">
            <a:solidFill>
              <a:schemeClr val="accent1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39944" name="Object 1"/>
          <p:cNvGraphicFramePr>
            <a:graphicFrameLocks noChangeAspect="1"/>
          </p:cNvGraphicFramePr>
          <p:nvPr/>
        </p:nvGraphicFramePr>
        <p:xfrm>
          <a:off x="5056188" y="3333751"/>
          <a:ext cx="429683" cy="266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151" name="Equation" r:id="rId12" imgW="266400" imgH="164880" progId="">
                  <p:embed/>
                </p:oleObj>
              </mc:Choice>
              <mc:Fallback>
                <p:oleObj name="Equation" r:id="rId12" imgW="266400" imgH="164880" progId="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56188" y="3333751"/>
                        <a:ext cx="429683" cy="2667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3" name="Прямоугольник с одним скругленным углом 22"/>
          <p:cNvSpPr/>
          <p:nvPr/>
        </p:nvSpPr>
        <p:spPr>
          <a:xfrm>
            <a:off x="3352800" y="3105150"/>
            <a:ext cx="1905000" cy="152400"/>
          </a:xfrm>
          <a:prstGeom prst="round1Rec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39945" name="Object 1"/>
          <p:cNvGraphicFramePr>
            <a:graphicFrameLocks noChangeAspect="1"/>
          </p:cNvGraphicFramePr>
          <p:nvPr/>
        </p:nvGraphicFramePr>
        <p:xfrm>
          <a:off x="3429000" y="3333750"/>
          <a:ext cx="374650" cy="1984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152" name="Equation" r:id="rId14" imgW="241200" imgH="126720" progId="">
                  <p:embed/>
                </p:oleObj>
              </mc:Choice>
              <mc:Fallback>
                <p:oleObj name="Equation" r:id="rId14" imgW="241200" imgH="126720" progId="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29000" y="3333750"/>
                        <a:ext cx="374650" cy="1984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9946" name="Object 1"/>
          <p:cNvGraphicFramePr>
            <a:graphicFrameLocks noChangeAspect="1"/>
          </p:cNvGraphicFramePr>
          <p:nvPr/>
        </p:nvGraphicFramePr>
        <p:xfrm>
          <a:off x="7010400" y="3324225"/>
          <a:ext cx="374650" cy="219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153" name="Equation" r:id="rId16" imgW="241200" imgH="139680" progId="">
                  <p:embed/>
                </p:oleObj>
              </mc:Choice>
              <mc:Fallback>
                <p:oleObj name="Equation" r:id="rId16" imgW="241200" imgH="139680" progId="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010400" y="3324225"/>
                        <a:ext cx="374650" cy="2190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" name="Овал 20"/>
          <p:cNvSpPr/>
          <p:nvPr/>
        </p:nvSpPr>
        <p:spPr>
          <a:xfrm flipV="1">
            <a:off x="5181600" y="3181349"/>
            <a:ext cx="152400" cy="152400"/>
          </a:xfrm>
          <a:prstGeom prst="ellipse">
            <a:avLst/>
          </a:prstGeom>
          <a:ln w="28575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133130" name="Object 7"/>
          <p:cNvGraphicFramePr>
            <a:graphicFrameLocks noChangeAspect="1"/>
          </p:cNvGraphicFramePr>
          <p:nvPr/>
        </p:nvGraphicFramePr>
        <p:xfrm>
          <a:off x="609600" y="3257550"/>
          <a:ext cx="1660525" cy="6302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154" name="Equation" r:id="rId18" imgW="1066680" imgH="406080" progId="">
                  <p:embed/>
                </p:oleObj>
              </mc:Choice>
              <mc:Fallback>
                <p:oleObj name="Equation" r:id="rId18" imgW="1066680" imgH="406080" progId="">
                  <p:embed/>
                  <p:pic>
                    <p:nvPicPr>
                      <p:cNvPr id="0" name="Picture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9600" y="3257550"/>
                        <a:ext cx="1660525" cy="6302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8" name="Picture 11" descr="C:\Users\MK\Desktop\2021-03-13_19-47-46.png"/>
          <p:cNvPicPr>
            <a:picLocks noChangeAspect="1" noChangeArrowheads="1"/>
          </p:cNvPicPr>
          <p:nvPr/>
        </p:nvPicPr>
        <p:blipFill>
          <a:blip r:embed="rId20" cstate="print"/>
          <a:srcRect/>
          <a:stretch>
            <a:fillRect/>
          </a:stretch>
        </p:blipFill>
        <p:spPr bwMode="auto">
          <a:xfrm>
            <a:off x="8077200" y="4400550"/>
            <a:ext cx="571500" cy="43990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6" grpId="0"/>
      <p:bldP spid="23" grpId="0" animBg="1"/>
      <p:bldP spid="21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Скругленный прямоугольник 21"/>
          <p:cNvSpPr/>
          <p:nvPr/>
        </p:nvSpPr>
        <p:spPr>
          <a:xfrm>
            <a:off x="152400" y="2495550"/>
            <a:ext cx="8839200" cy="2438400"/>
          </a:xfrm>
          <a:prstGeom prst="roundRect">
            <a:avLst/>
          </a:prstGeom>
          <a:solidFill>
            <a:schemeClr val="bg1"/>
          </a:solidFill>
          <a:ln w="3810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Скругленный прямоугольник 24"/>
          <p:cNvSpPr/>
          <p:nvPr/>
        </p:nvSpPr>
        <p:spPr>
          <a:xfrm>
            <a:off x="152400" y="742950"/>
            <a:ext cx="8763000" cy="1600200"/>
          </a:xfrm>
          <a:prstGeom prst="roundRect">
            <a:avLst/>
          </a:prstGeom>
          <a:solidFill>
            <a:schemeClr val="bg1"/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l"/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Укажите решение неравенства:</a:t>
            </a:r>
            <a:endParaRPr lang="en-US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l"/>
            <a:endParaRPr lang="ru-RU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l"/>
            <a:endParaRPr lang="ru-RU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l"/>
            <a:endParaRPr lang="ru-RU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412" name="Rectangle 4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0"/>
            <a:ext cx="9144000" cy="590550"/>
          </a:xfrm>
          <a:solidFill>
            <a:schemeClr val="accent1">
              <a:lumMod val="50000"/>
            </a:schemeClr>
          </a:solidFill>
        </p:spPr>
        <p:txBody>
          <a:bodyPr>
            <a:norm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cap="all" dirty="0" smtClean="0">
                <a:ln w="0"/>
                <a:solidFill>
                  <a:schemeClr val="bg1"/>
                </a:soli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Задача №</a:t>
            </a:r>
            <a:r>
              <a:rPr lang="en-US" sz="3200" b="1" cap="all" dirty="0" smtClean="0">
                <a:ln w="0"/>
                <a:solidFill>
                  <a:schemeClr val="bg1"/>
                </a:soli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3</a:t>
            </a:r>
            <a:endParaRPr lang="ru-RU" sz="3200" b="1" cap="all" dirty="0">
              <a:ln w="0"/>
              <a:solidFill>
                <a:schemeClr val="bg1"/>
              </a:solidFill>
              <a:effectLst>
                <a:reflection blurRad="12700" stA="50000" endPos="50000" dist="5000" dir="5400000" sy="-100000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3" name="Прямая соединительная линия 12"/>
          <p:cNvCxnSpPr/>
          <p:nvPr/>
        </p:nvCxnSpPr>
        <p:spPr bwMode="auto">
          <a:xfrm>
            <a:off x="2209801" y="3371850"/>
            <a:ext cx="76529" cy="82012"/>
          </a:xfrm>
          <a:prstGeom prst="line">
            <a:avLst/>
          </a:prstGeom>
          <a:gradFill rotWithShape="1">
            <a:gsLst>
              <a:gs pos="0">
                <a:schemeClr val="bg2">
                  <a:gamma/>
                  <a:tint val="26667"/>
                  <a:invGamma/>
                </a:schemeClr>
              </a:gs>
              <a:gs pos="100000">
                <a:schemeClr val="bg2">
                  <a:alpha val="14999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5" name="Прямая соединительная линия 14"/>
          <p:cNvCxnSpPr>
            <a:endCxn id="5" idx="5"/>
          </p:cNvCxnSpPr>
          <p:nvPr/>
        </p:nvCxnSpPr>
        <p:spPr bwMode="auto">
          <a:xfrm>
            <a:off x="838529" y="3396712"/>
            <a:ext cx="2209142" cy="0"/>
          </a:xfrm>
          <a:prstGeom prst="line">
            <a:avLst/>
          </a:prstGeom>
          <a:gradFill rotWithShape="1">
            <a:gsLst>
              <a:gs pos="0">
                <a:schemeClr val="bg2">
                  <a:gamma/>
                  <a:tint val="26667"/>
                  <a:invGamma/>
                </a:schemeClr>
              </a:gs>
              <a:gs pos="100000">
                <a:schemeClr val="bg2">
                  <a:alpha val="14999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</p:cxnSp>
      <p:graphicFrame>
        <p:nvGraphicFramePr>
          <p:cNvPr id="30" name="Объект 29"/>
          <p:cNvGraphicFramePr>
            <a:graphicFrameLocks noChangeAspect="1"/>
          </p:cNvGraphicFramePr>
          <p:nvPr/>
        </p:nvGraphicFramePr>
        <p:xfrm>
          <a:off x="4114800" y="971550"/>
          <a:ext cx="1600200" cy="2746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4181" name="Equation" r:id="rId4" imgW="1028520" imgH="177480" progId="">
                  <p:embed/>
                </p:oleObj>
              </mc:Choice>
              <mc:Fallback>
                <p:oleObj name="Equation" r:id="rId4" imgW="1028520" imgH="177480" progId="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14800" y="971550"/>
                        <a:ext cx="1600200" cy="2746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9940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cxnSp>
        <p:nvCxnSpPr>
          <p:cNvPr id="26" name="Прямая со стрелкой 25"/>
          <p:cNvCxnSpPr/>
          <p:nvPr/>
        </p:nvCxnSpPr>
        <p:spPr>
          <a:xfrm>
            <a:off x="838200" y="1504950"/>
            <a:ext cx="2590800" cy="0"/>
          </a:xfrm>
          <a:prstGeom prst="straightConnector1">
            <a:avLst/>
          </a:prstGeom>
          <a:ln w="28575">
            <a:solidFill>
              <a:schemeClr val="accent1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 стрелкой 26"/>
          <p:cNvCxnSpPr/>
          <p:nvPr/>
        </p:nvCxnSpPr>
        <p:spPr>
          <a:xfrm>
            <a:off x="838200" y="1962150"/>
            <a:ext cx="2590800" cy="0"/>
          </a:xfrm>
          <a:prstGeom prst="straightConnector1">
            <a:avLst/>
          </a:prstGeom>
          <a:ln w="28575">
            <a:solidFill>
              <a:schemeClr val="accent1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 стрелкой 27"/>
          <p:cNvCxnSpPr/>
          <p:nvPr/>
        </p:nvCxnSpPr>
        <p:spPr>
          <a:xfrm>
            <a:off x="5105400" y="1962150"/>
            <a:ext cx="2590800" cy="0"/>
          </a:xfrm>
          <a:prstGeom prst="straightConnector1">
            <a:avLst/>
          </a:prstGeom>
          <a:ln w="28575">
            <a:solidFill>
              <a:schemeClr val="accent1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 стрелкой 28"/>
          <p:cNvCxnSpPr/>
          <p:nvPr/>
        </p:nvCxnSpPr>
        <p:spPr>
          <a:xfrm>
            <a:off x="5105400" y="1504950"/>
            <a:ext cx="2590800" cy="0"/>
          </a:xfrm>
          <a:prstGeom prst="straightConnector1">
            <a:avLst/>
          </a:prstGeom>
          <a:ln w="28575">
            <a:solidFill>
              <a:schemeClr val="accent1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34154" name="Object 9"/>
          <p:cNvGraphicFramePr>
            <a:graphicFrameLocks noChangeAspect="1"/>
          </p:cNvGraphicFramePr>
          <p:nvPr/>
        </p:nvGraphicFramePr>
        <p:xfrm>
          <a:off x="533400" y="1352550"/>
          <a:ext cx="236537" cy="317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4182" name="Equation" r:id="rId6" imgW="152280" imgH="203040" progId="">
                  <p:embed/>
                </p:oleObj>
              </mc:Choice>
              <mc:Fallback>
                <p:oleObj name="Equation" r:id="rId6" imgW="152280" imgH="203040" progId="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3400" y="1352550"/>
                        <a:ext cx="236537" cy="317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4155" name="Object 9"/>
          <p:cNvGraphicFramePr>
            <a:graphicFrameLocks noChangeAspect="1"/>
          </p:cNvGraphicFramePr>
          <p:nvPr/>
        </p:nvGraphicFramePr>
        <p:xfrm>
          <a:off x="533400" y="1809750"/>
          <a:ext cx="276225" cy="317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4183" name="Equation" r:id="rId8" imgW="177480" imgH="203040" progId="">
                  <p:embed/>
                </p:oleObj>
              </mc:Choice>
              <mc:Fallback>
                <p:oleObj name="Equation" r:id="rId8" imgW="177480" imgH="203040" progId="">
                  <p:embed/>
                  <p:pic>
                    <p:nvPicPr>
                      <p:cNvPr id="0" name="Picture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3400" y="1809750"/>
                        <a:ext cx="276225" cy="317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4156" name="Object 9"/>
          <p:cNvGraphicFramePr>
            <a:graphicFrameLocks noChangeAspect="1"/>
          </p:cNvGraphicFramePr>
          <p:nvPr/>
        </p:nvGraphicFramePr>
        <p:xfrm>
          <a:off x="4800600" y="1352550"/>
          <a:ext cx="255587" cy="317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4184" name="Equation" r:id="rId10" imgW="164880" imgH="203040" progId="">
                  <p:embed/>
                </p:oleObj>
              </mc:Choice>
              <mc:Fallback>
                <p:oleObj name="Equation" r:id="rId10" imgW="164880" imgH="203040" progId="">
                  <p:embed/>
                  <p:pic>
                    <p:nvPicPr>
                      <p:cNvPr id="0" name="Picture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00600" y="1352550"/>
                        <a:ext cx="255587" cy="317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4157" name="Object 9"/>
          <p:cNvGraphicFramePr>
            <a:graphicFrameLocks noChangeAspect="1"/>
          </p:cNvGraphicFramePr>
          <p:nvPr/>
        </p:nvGraphicFramePr>
        <p:xfrm>
          <a:off x="4800600" y="1809750"/>
          <a:ext cx="276225" cy="317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4185" name="Equation" r:id="rId12" imgW="177480" imgH="203040" progId="">
                  <p:embed/>
                </p:oleObj>
              </mc:Choice>
              <mc:Fallback>
                <p:oleObj name="Equation" r:id="rId12" imgW="177480" imgH="203040" progId="">
                  <p:embed/>
                  <p:pic>
                    <p:nvPicPr>
                      <p:cNvPr id="0" name="Picture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00600" y="1809750"/>
                        <a:ext cx="276225" cy="317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6" name="Прямоугольник с двумя скругленными соседними углами 35"/>
          <p:cNvSpPr/>
          <p:nvPr/>
        </p:nvSpPr>
        <p:spPr>
          <a:xfrm>
            <a:off x="1981200" y="1352550"/>
            <a:ext cx="1295400" cy="152400"/>
          </a:xfrm>
          <a:prstGeom prst="round2Same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Прямоугольник с двумя скругленными соседними углами 36"/>
          <p:cNvSpPr/>
          <p:nvPr/>
        </p:nvSpPr>
        <p:spPr>
          <a:xfrm>
            <a:off x="762000" y="1809750"/>
            <a:ext cx="1219200" cy="152400"/>
          </a:xfrm>
          <a:prstGeom prst="round2Same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Овал 31"/>
          <p:cNvSpPr/>
          <p:nvPr/>
        </p:nvSpPr>
        <p:spPr>
          <a:xfrm flipV="1">
            <a:off x="1905000" y="1885950"/>
            <a:ext cx="152400" cy="152400"/>
          </a:xfrm>
          <a:prstGeom prst="ellipse">
            <a:avLst/>
          </a:prstGeom>
          <a:ln/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Овал 33"/>
          <p:cNvSpPr/>
          <p:nvPr/>
        </p:nvSpPr>
        <p:spPr>
          <a:xfrm flipV="1">
            <a:off x="1905000" y="1428750"/>
            <a:ext cx="152400" cy="152400"/>
          </a:xfrm>
          <a:prstGeom prst="ellipse">
            <a:avLst/>
          </a:prstGeom>
          <a:ln/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Прямоугольник с двумя скругленными соседними углами 37"/>
          <p:cNvSpPr/>
          <p:nvPr/>
        </p:nvSpPr>
        <p:spPr>
          <a:xfrm>
            <a:off x="6248400" y="1352550"/>
            <a:ext cx="1295400" cy="152400"/>
          </a:xfrm>
          <a:prstGeom prst="round2Same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Овал 34"/>
          <p:cNvSpPr/>
          <p:nvPr/>
        </p:nvSpPr>
        <p:spPr>
          <a:xfrm flipV="1">
            <a:off x="6172200" y="1428750"/>
            <a:ext cx="152400" cy="152400"/>
          </a:xfrm>
          <a:prstGeom prst="ellipse">
            <a:avLst/>
          </a:prstGeom>
          <a:solidFill>
            <a:schemeClr val="accent2">
              <a:lumMod val="50000"/>
            </a:schemeClr>
          </a:solidFill>
          <a:ln/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Прямоугольник с двумя скругленными соседними углами 38"/>
          <p:cNvSpPr/>
          <p:nvPr/>
        </p:nvSpPr>
        <p:spPr>
          <a:xfrm>
            <a:off x="5029200" y="1809750"/>
            <a:ext cx="1219200" cy="152400"/>
          </a:xfrm>
          <a:prstGeom prst="round2Same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Овал 32"/>
          <p:cNvSpPr/>
          <p:nvPr/>
        </p:nvSpPr>
        <p:spPr>
          <a:xfrm flipV="1">
            <a:off x="6172200" y="1885950"/>
            <a:ext cx="152400" cy="152400"/>
          </a:xfrm>
          <a:prstGeom prst="ellipse">
            <a:avLst/>
          </a:prstGeom>
          <a:solidFill>
            <a:schemeClr val="accent2">
              <a:lumMod val="50000"/>
            </a:schemeClr>
          </a:solidFill>
          <a:ln/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134159" name="Object 15"/>
          <p:cNvGraphicFramePr>
            <a:graphicFrameLocks noChangeAspect="1"/>
          </p:cNvGraphicFramePr>
          <p:nvPr/>
        </p:nvGraphicFramePr>
        <p:xfrm>
          <a:off x="1752600" y="1581150"/>
          <a:ext cx="484204" cy="2968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4186" name="Equation" r:id="rId14" imgW="330120" imgH="203040" progId="">
                  <p:embed/>
                </p:oleObj>
              </mc:Choice>
              <mc:Fallback>
                <p:oleObj name="Equation" r:id="rId14" imgW="330120" imgH="203040" progId="">
                  <p:embed/>
                  <p:pic>
                    <p:nvPicPr>
                      <p:cNvPr id="0" name="Picture 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52600" y="1581150"/>
                        <a:ext cx="484204" cy="2968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1" name="Object 15"/>
          <p:cNvGraphicFramePr>
            <a:graphicFrameLocks noChangeAspect="1"/>
          </p:cNvGraphicFramePr>
          <p:nvPr/>
        </p:nvGraphicFramePr>
        <p:xfrm>
          <a:off x="1828800" y="2038350"/>
          <a:ext cx="484204" cy="2968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4187" name="Equation" r:id="rId16" imgW="330120" imgH="203040" progId="">
                  <p:embed/>
                </p:oleObj>
              </mc:Choice>
              <mc:Fallback>
                <p:oleObj name="Equation" r:id="rId16" imgW="330120" imgH="203040" progId="">
                  <p:embed/>
                  <p:pic>
                    <p:nvPicPr>
                      <p:cNvPr id="0" name="Object 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28800" y="2038350"/>
                        <a:ext cx="484204" cy="2968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4161" name="Object 15"/>
          <p:cNvGraphicFramePr>
            <a:graphicFrameLocks noChangeAspect="1"/>
          </p:cNvGraphicFramePr>
          <p:nvPr/>
        </p:nvGraphicFramePr>
        <p:xfrm>
          <a:off x="6019800" y="2038350"/>
          <a:ext cx="484188" cy="2968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4188" name="Equation" r:id="rId18" imgW="330120" imgH="203040" progId="">
                  <p:embed/>
                </p:oleObj>
              </mc:Choice>
              <mc:Fallback>
                <p:oleObj name="Equation" r:id="rId18" imgW="330120" imgH="203040" progId="">
                  <p:embed/>
                  <p:pic>
                    <p:nvPicPr>
                      <p:cNvPr id="0" name="Picture 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19800" y="2038350"/>
                        <a:ext cx="484188" cy="2968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4162" name="Object 15"/>
          <p:cNvGraphicFramePr>
            <a:graphicFrameLocks noChangeAspect="1"/>
          </p:cNvGraphicFramePr>
          <p:nvPr/>
        </p:nvGraphicFramePr>
        <p:xfrm>
          <a:off x="6019800" y="1581150"/>
          <a:ext cx="484188" cy="2968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4189" name="Equation" r:id="rId20" imgW="330120" imgH="203040" progId="">
                  <p:embed/>
                </p:oleObj>
              </mc:Choice>
              <mc:Fallback>
                <p:oleObj name="Equation" r:id="rId20" imgW="330120" imgH="203040" progId="">
                  <p:embed/>
                  <p:pic>
                    <p:nvPicPr>
                      <p:cNvPr id="0" name="Picture 1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19800" y="1581150"/>
                        <a:ext cx="484188" cy="2968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Скругленный прямоугольник 21"/>
          <p:cNvSpPr/>
          <p:nvPr/>
        </p:nvSpPr>
        <p:spPr>
          <a:xfrm>
            <a:off x="152400" y="2495550"/>
            <a:ext cx="8839200" cy="2438400"/>
          </a:xfrm>
          <a:prstGeom prst="roundRect">
            <a:avLst/>
          </a:prstGeom>
          <a:solidFill>
            <a:schemeClr val="bg1"/>
          </a:solidFill>
          <a:ln w="3810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Скругленный прямоугольник 24"/>
          <p:cNvSpPr/>
          <p:nvPr/>
        </p:nvSpPr>
        <p:spPr>
          <a:xfrm>
            <a:off x="152400" y="742950"/>
            <a:ext cx="8763000" cy="1600200"/>
          </a:xfrm>
          <a:prstGeom prst="roundRect">
            <a:avLst/>
          </a:prstGeom>
          <a:solidFill>
            <a:schemeClr val="bg1"/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l"/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Укажите решение неравенства:</a:t>
            </a:r>
            <a:endParaRPr lang="en-US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l"/>
            <a:endParaRPr lang="ru-RU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l"/>
            <a:endParaRPr lang="ru-RU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l"/>
            <a:endParaRPr lang="ru-RU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412" name="Rectangle 4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0"/>
            <a:ext cx="9144000" cy="590550"/>
          </a:xfrm>
          <a:solidFill>
            <a:schemeClr val="accent1">
              <a:lumMod val="50000"/>
            </a:schemeClr>
          </a:solidFill>
        </p:spPr>
        <p:txBody>
          <a:bodyPr>
            <a:norm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cap="all" dirty="0" smtClean="0">
                <a:ln w="0"/>
                <a:solidFill>
                  <a:schemeClr val="bg1"/>
                </a:soli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Задача №</a:t>
            </a:r>
            <a:r>
              <a:rPr lang="en-US" sz="3200" b="1" cap="all" dirty="0" smtClean="0">
                <a:ln w="0"/>
                <a:solidFill>
                  <a:schemeClr val="bg1"/>
                </a:soli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3</a:t>
            </a:r>
            <a:endParaRPr lang="ru-RU" sz="3200" b="1" cap="all" dirty="0">
              <a:ln w="0"/>
              <a:solidFill>
                <a:schemeClr val="bg1"/>
              </a:solidFill>
              <a:effectLst>
                <a:reflection blurRad="12700" stA="50000" endPos="50000" dist="5000" dir="5400000" sy="-100000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3" name="Прямая соединительная линия 12"/>
          <p:cNvCxnSpPr/>
          <p:nvPr/>
        </p:nvCxnSpPr>
        <p:spPr bwMode="auto">
          <a:xfrm>
            <a:off x="2209801" y="3371850"/>
            <a:ext cx="76529" cy="82012"/>
          </a:xfrm>
          <a:prstGeom prst="line">
            <a:avLst/>
          </a:prstGeom>
          <a:gradFill rotWithShape="1">
            <a:gsLst>
              <a:gs pos="0">
                <a:schemeClr val="bg2">
                  <a:gamma/>
                  <a:tint val="26667"/>
                  <a:invGamma/>
                </a:schemeClr>
              </a:gs>
              <a:gs pos="100000">
                <a:schemeClr val="bg2">
                  <a:alpha val="14999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5" name="Прямая соединительная линия 14"/>
          <p:cNvCxnSpPr>
            <a:endCxn id="5" idx="5"/>
          </p:cNvCxnSpPr>
          <p:nvPr/>
        </p:nvCxnSpPr>
        <p:spPr bwMode="auto">
          <a:xfrm>
            <a:off x="838529" y="3396712"/>
            <a:ext cx="2209142" cy="0"/>
          </a:xfrm>
          <a:prstGeom prst="line">
            <a:avLst/>
          </a:prstGeom>
          <a:gradFill rotWithShape="1">
            <a:gsLst>
              <a:gs pos="0">
                <a:schemeClr val="bg2">
                  <a:gamma/>
                  <a:tint val="26667"/>
                  <a:invGamma/>
                </a:schemeClr>
              </a:gs>
              <a:gs pos="100000">
                <a:schemeClr val="bg2">
                  <a:alpha val="14999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</p:cxnSp>
      <p:graphicFrame>
        <p:nvGraphicFramePr>
          <p:cNvPr id="30" name="Объект 29"/>
          <p:cNvGraphicFramePr>
            <a:graphicFrameLocks noChangeAspect="1"/>
          </p:cNvGraphicFramePr>
          <p:nvPr/>
        </p:nvGraphicFramePr>
        <p:xfrm>
          <a:off x="4114800" y="971550"/>
          <a:ext cx="1600200" cy="2746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5204" name="Equation" r:id="rId4" imgW="1028520" imgH="177480" progId="">
                  <p:embed/>
                </p:oleObj>
              </mc:Choice>
              <mc:Fallback>
                <p:oleObj name="Equation" r:id="rId4" imgW="1028520" imgH="177480" progId="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14800" y="971550"/>
                        <a:ext cx="1600200" cy="2746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9940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4" name="Rectangle 10"/>
          <p:cNvSpPr>
            <a:spLocks noChangeArrowheads="1"/>
          </p:cNvSpPr>
          <p:nvPr/>
        </p:nvSpPr>
        <p:spPr bwMode="auto">
          <a:xfrm>
            <a:off x="2971800" y="2647950"/>
            <a:ext cx="39624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ru-RU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Решение:</a:t>
            </a:r>
          </a:p>
        </p:txBody>
      </p:sp>
      <p:sp>
        <p:nvSpPr>
          <p:cNvPr id="16" name="Rectangle 10"/>
          <p:cNvSpPr>
            <a:spLocks noChangeArrowheads="1"/>
          </p:cNvSpPr>
          <p:nvPr/>
        </p:nvSpPr>
        <p:spPr bwMode="auto">
          <a:xfrm>
            <a:off x="6553200" y="4400550"/>
            <a:ext cx="20574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l"/>
            <a:r>
              <a:rPr lang="ru-RU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Ответ: 4</a:t>
            </a:r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9943" name="Object 1"/>
          <p:cNvGraphicFramePr>
            <a:graphicFrameLocks noChangeAspect="1"/>
          </p:cNvGraphicFramePr>
          <p:nvPr/>
        </p:nvGraphicFramePr>
        <p:xfrm>
          <a:off x="990600" y="3333750"/>
          <a:ext cx="1541463" cy="631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5205" name="Equation" r:id="rId6" imgW="990360" imgH="406080" progId="">
                  <p:embed/>
                </p:oleObj>
              </mc:Choice>
              <mc:Fallback>
                <p:oleObj name="Equation" r:id="rId6" imgW="990360" imgH="406080" progId="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90600" y="3333750"/>
                        <a:ext cx="1541463" cy="6318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26" name="Прямая со стрелкой 25"/>
          <p:cNvCxnSpPr/>
          <p:nvPr/>
        </p:nvCxnSpPr>
        <p:spPr>
          <a:xfrm>
            <a:off x="838200" y="1504950"/>
            <a:ext cx="2590800" cy="0"/>
          </a:xfrm>
          <a:prstGeom prst="straightConnector1">
            <a:avLst/>
          </a:prstGeom>
          <a:ln w="28575">
            <a:solidFill>
              <a:schemeClr val="accent1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 стрелкой 26"/>
          <p:cNvCxnSpPr/>
          <p:nvPr/>
        </p:nvCxnSpPr>
        <p:spPr>
          <a:xfrm>
            <a:off x="838200" y="1962150"/>
            <a:ext cx="2590800" cy="0"/>
          </a:xfrm>
          <a:prstGeom prst="straightConnector1">
            <a:avLst/>
          </a:prstGeom>
          <a:ln w="28575">
            <a:solidFill>
              <a:schemeClr val="accent1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 стрелкой 27"/>
          <p:cNvCxnSpPr/>
          <p:nvPr/>
        </p:nvCxnSpPr>
        <p:spPr>
          <a:xfrm>
            <a:off x="5105400" y="1962150"/>
            <a:ext cx="2590800" cy="0"/>
          </a:xfrm>
          <a:prstGeom prst="straightConnector1">
            <a:avLst/>
          </a:prstGeom>
          <a:ln w="28575">
            <a:solidFill>
              <a:schemeClr val="accent1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 стрелкой 28"/>
          <p:cNvCxnSpPr/>
          <p:nvPr/>
        </p:nvCxnSpPr>
        <p:spPr>
          <a:xfrm>
            <a:off x="5105400" y="1504950"/>
            <a:ext cx="2590800" cy="0"/>
          </a:xfrm>
          <a:prstGeom prst="straightConnector1">
            <a:avLst/>
          </a:prstGeom>
          <a:ln w="28575">
            <a:solidFill>
              <a:schemeClr val="accent1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34154" name="Object 9"/>
          <p:cNvGraphicFramePr>
            <a:graphicFrameLocks noChangeAspect="1"/>
          </p:cNvGraphicFramePr>
          <p:nvPr/>
        </p:nvGraphicFramePr>
        <p:xfrm>
          <a:off x="533400" y="1352550"/>
          <a:ext cx="236537" cy="317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5206" name="Equation" r:id="rId8" imgW="152280" imgH="203040" progId="">
                  <p:embed/>
                </p:oleObj>
              </mc:Choice>
              <mc:Fallback>
                <p:oleObj name="Equation" r:id="rId8" imgW="152280" imgH="203040" progId="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3400" y="1352550"/>
                        <a:ext cx="236537" cy="317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4155" name="Object 9"/>
          <p:cNvGraphicFramePr>
            <a:graphicFrameLocks noChangeAspect="1"/>
          </p:cNvGraphicFramePr>
          <p:nvPr/>
        </p:nvGraphicFramePr>
        <p:xfrm>
          <a:off x="533400" y="1809750"/>
          <a:ext cx="276225" cy="317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5207" name="Equation" r:id="rId10" imgW="177480" imgH="203040" progId="">
                  <p:embed/>
                </p:oleObj>
              </mc:Choice>
              <mc:Fallback>
                <p:oleObj name="Equation" r:id="rId10" imgW="177480" imgH="203040" progId="">
                  <p:embed/>
                  <p:pic>
                    <p:nvPicPr>
                      <p:cNvPr id="0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3400" y="1809750"/>
                        <a:ext cx="276225" cy="317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4156" name="Object 9"/>
          <p:cNvGraphicFramePr>
            <a:graphicFrameLocks noChangeAspect="1"/>
          </p:cNvGraphicFramePr>
          <p:nvPr/>
        </p:nvGraphicFramePr>
        <p:xfrm>
          <a:off x="4800600" y="1352550"/>
          <a:ext cx="255587" cy="317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5208" name="Equation" r:id="rId12" imgW="164880" imgH="203040" progId="">
                  <p:embed/>
                </p:oleObj>
              </mc:Choice>
              <mc:Fallback>
                <p:oleObj name="Equation" r:id="rId12" imgW="164880" imgH="203040" progId="">
                  <p:embed/>
                  <p:pic>
                    <p:nvPicPr>
                      <p:cNvPr id="0" name="Object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00600" y="1352550"/>
                        <a:ext cx="255587" cy="317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4157" name="Object 9"/>
          <p:cNvGraphicFramePr>
            <a:graphicFrameLocks noChangeAspect="1"/>
          </p:cNvGraphicFramePr>
          <p:nvPr/>
        </p:nvGraphicFramePr>
        <p:xfrm>
          <a:off x="4800600" y="1809750"/>
          <a:ext cx="276225" cy="317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5209" name="Equation" r:id="rId14" imgW="177480" imgH="203040" progId="">
                  <p:embed/>
                </p:oleObj>
              </mc:Choice>
              <mc:Fallback>
                <p:oleObj name="Equation" r:id="rId14" imgW="177480" imgH="203040" progId="">
                  <p:embed/>
                  <p:pic>
                    <p:nvPicPr>
                      <p:cNvPr id="0" name="Object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00600" y="1809750"/>
                        <a:ext cx="276225" cy="317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6" name="Прямоугольник с двумя скругленными соседними углами 35"/>
          <p:cNvSpPr/>
          <p:nvPr/>
        </p:nvSpPr>
        <p:spPr>
          <a:xfrm>
            <a:off x="1981200" y="1352550"/>
            <a:ext cx="1295400" cy="152400"/>
          </a:xfrm>
          <a:prstGeom prst="round2Same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Прямоугольник с двумя скругленными соседними углами 36"/>
          <p:cNvSpPr/>
          <p:nvPr/>
        </p:nvSpPr>
        <p:spPr>
          <a:xfrm>
            <a:off x="762000" y="1809750"/>
            <a:ext cx="1219200" cy="152400"/>
          </a:xfrm>
          <a:prstGeom prst="round2Same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Овал 31"/>
          <p:cNvSpPr/>
          <p:nvPr/>
        </p:nvSpPr>
        <p:spPr>
          <a:xfrm flipV="1">
            <a:off x="1905000" y="1885950"/>
            <a:ext cx="152400" cy="152400"/>
          </a:xfrm>
          <a:prstGeom prst="ellipse">
            <a:avLst/>
          </a:prstGeom>
          <a:ln/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Овал 33"/>
          <p:cNvSpPr/>
          <p:nvPr/>
        </p:nvSpPr>
        <p:spPr>
          <a:xfrm flipV="1">
            <a:off x="1905000" y="1428750"/>
            <a:ext cx="152400" cy="152400"/>
          </a:xfrm>
          <a:prstGeom prst="ellipse">
            <a:avLst/>
          </a:prstGeom>
          <a:ln/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Прямоугольник с двумя скругленными соседними углами 37"/>
          <p:cNvSpPr/>
          <p:nvPr/>
        </p:nvSpPr>
        <p:spPr>
          <a:xfrm>
            <a:off x="6248400" y="1352550"/>
            <a:ext cx="1295400" cy="152400"/>
          </a:xfrm>
          <a:prstGeom prst="round2Same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Овал 34"/>
          <p:cNvSpPr/>
          <p:nvPr/>
        </p:nvSpPr>
        <p:spPr>
          <a:xfrm flipV="1">
            <a:off x="6172200" y="1428750"/>
            <a:ext cx="152400" cy="152400"/>
          </a:xfrm>
          <a:prstGeom prst="ellipse">
            <a:avLst/>
          </a:prstGeom>
          <a:solidFill>
            <a:schemeClr val="accent2">
              <a:lumMod val="50000"/>
            </a:schemeClr>
          </a:solidFill>
          <a:ln/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Прямоугольник с двумя скругленными соседними углами 38"/>
          <p:cNvSpPr/>
          <p:nvPr/>
        </p:nvSpPr>
        <p:spPr>
          <a:xfrm>
            <a:off x="5029200" y="1809750"/>
            <a:ext cx="1219200" cy="152400"/>
          </a:xfrm>
          <a:prstGeom prst="round2Same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Овал 32"/>
          <p:cNvSpPr/>
          <p:nvPr/>
        </p:nvSpPr>
        <p:spPr>
          <a:xfrm flipV="1">
            <a:off x="6172200" y="1885950"/>
            <a:ext cx="152400" cy="152400"/>
          </a:xfrm>
          <a:prstGeom prst="ellipse">
            <a:avLst/>
          </a:prstGeom>
          <a:solidFill>
            <a:schemeClr val="accent2">
              <a:lumMod val="50000"/>
            </a:schemeClr>
          </a:solidFill>
          <a:ln/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134159" name="Object 15"/>
          <p:cNvGraphicFramePr>
            <a:graphicFrameLocks noChangeAspect="1"/>
          </p:cNvGraphicFramePr>
          <p:nvPr/>
        </p:nvGraphicFramePr>
        <p:xfrm>
          <a:off x="1752600" y="1581150"/>
          <a:ext cx="484204" cy="2968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5210" name="Equation" r:id="rId16" imgW="330120" imgH="203040" progId="">
                  <p:embed/>
                </p:oleObj>
              </mc:Choice>
              <mc:Fallback>
                <p:oleObj name="Equation" r:id="rId16" imgW="330120" imgH="203040" progId="">
                  <p:embed/>
                  <p:pic>
                    <p:nvPicPr>
                      <p:cNvPr id="0" name="Object 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52600" y="1581150"/>
                        <a:ext cx="484204" cy="2968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1" name="Object 15"/>
          <p:cNvGraphicFramePr>
            <a:graphicFrameLocks noChangeAspect="1"/>
          </p:cNvGraphicFramePr>
          <p:nvPr/>
        </p:nvGraphicFramePr>
        <p:xfrm>
          <a:off x="1828800" y="2038350"/>
          <a:ext cx="484204" cy="2968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5211" name="Equation" r:id="rId18" imgW="330120" imgH="203040" progId="">
                  <p:embed/>
                </p:oleObj>
              </mc:Choice>
              <mc:Fallback>
                <p:oleObj name="Equation" r:id="rId18" imgW="330120" imgH="203040" progId="">
                  <p:embed/>
                  <p:pic>
                    <p:nvPicPr>
                      <p:cNvPr id="0" name="Picture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28800" y="2038350"/>
                        <a:ext cx="484204" cy="2968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4161" name="Object 15"/>
          <p:cNvGraphicFramePr>
            <a:graphicFrameLocks noChangeAspect="1"/>
          </p:cNvGraphicFramePr>
          <p:nvPr/>
        </p:nvGraphicFramePr>
        <p:xfrm>
          <a:off x="6019800" y="2038350"/>
          <a:ext cx="484188" cy="2968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5212" name="Equation" r:id="rId20" imgW="330120" imgH="203040" progId="">
                  <p:embed/>
                </p:oleObj>
              </mc:Choice>
              <mc:Fallback>
                <p:oleObj name="Equation" r:id="rId20" imgW="330120" imgH="203040" progId="">
                  <p:embed/>
                  <p:pic>
                    <p:nvPicPr>
                      <p:cNvPr id="0" name="Object 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19800" y="2038350"/>
                        <a:ext cx="484188" cy="2968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4162" name="Object 15"/>
          <p:cNvGraphicFramePr>
            <a:graphicFrameLocks noChangeAspect="1"/>
          </p:cNvGraphicFramePr>
          <p:nvPr/>
        </p:nvGraphicFramePr>
        <p:xfrm>
          <a:off x="6019800" y="1581150"/>
          <a:ext cx="484188" cy="2968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5213" name="Equation" r:id="rId22" imgW="330120" imgH="203040" progId="">
                  <p:embed/>
                </p:oleObj>
              </mc:Choice>
              <mc:Fallback>
                <p:oleObj name="Equation" r:id="rId22" imgW="330120" imgH="203040" progId="">
                  <p:embed/>
                  <p:pic>
                    <p:nvPicPr>
                      <p:cNvPr id="0" name="Object 1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19800" y="1581150"/>
                        <a:ext cx="484188" cy="2968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5181" name="Object 7"/>
          <p:cNvGraphicFramePr>
            <a:graphicFrameLocks noChangeAspect="1"/>
          </p:cNvGraphicFramePr>
          <p:nvPr/>
        </p:nvGraphicFramePr>
        <p:xfrm>
          <a:off x="3657600" y="3333750"/>
          <a:ext cx="1047750" cy="7096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5214" name="Equation" r:id="rId24" imgW="672840" imgH="457200" progId="">
                  <p:embed/>
                </p:oleObj>
              </mc:Choice>
              <mc:Fallback>
                <p:oleObj name="Equation" r:id="rId24" imgW="672840" imgH="457200" progId="">
                  <p:embed/>
                  <p:pic>
                    <p:nvPicPr>
                      <p:cNvPr id="0" name="Picture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57600" y="3333750"/>
                        <a:ext cx="1047750" cy="7096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40" name="Picture 11" descr="C:\Users\MK\Desktop\2021-03-13_19-47-46.png"/>
          <p:cNvPicPr>
            <a:picLocks noChangeAspect="1" noChangeArrowheads="1"/>
          </p:cNvPicPr>
          <p:nvPr/>
        </p:nvPicPr>
        <p:blipFill>
          <a:blip r:embed="rId26" cstate="print"/>
          <a:srcRect/>
          <a:stretch>
            <a:fillRect/>
          </a:stretch>
        </p:blipFill>
        <p:spPr bwMode="auto">
          <a:xfrm>
            <a:off x="8077200" y="4400550"/>
            <a:ext cx="571500" cy="43990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Скругленный прямоугольник 21"/>
          <p:cNvSpPr/>
          <p:nvPr/>
        </p:nvSpPr>
        <p:spPr>
          <a:xfrm>
            <a:off x="152400" y="1962150"/>
            <a:ext cx="8839200" cy="2971800"/>
          </a:xfrm>
          <a:prstGeom prst="roundRect">
            <a:avLst/>
          </a:prstGeom>
          <a:solidFill>
            <a:schemeClr val="bg1"/>
          </a:solidFill>
          <a:ln w="3810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Скругленный прямоугольник 24"/>
          <p:cNvSpPr/>
          <p:nvPr/>
        </p:nvSpPr>
        <p:spPr>
          <a:xfrm>
            <a:off x="152400" y="742950"/>
            <a:ext cx="8763000" cy="1143000"/>
          </a:xfrm>
          <a:prstGeom prst="roundRect">
            <a:avLst/>
          </a:prstGeom>
          <a:solidFill>
            <a:schemeClr val="bg1"/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l"/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Укажите решение  системы неравенств:</a:t>
            </a:r>
          </a:p>
          <a:p>
            <a:pPr lvl="0" algn="l"/>
            <a:endParaRPr lang="ru-RU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l"/>
            <a:endParaRPr lang="ru-RU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412" name="Rectangle 4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0"/>
            <a:ext cx="9144000" cy="590550"/>
          </a:xfrm>
          <a:solidFill>
            <a:schemeClr val="accent1">
              <a:lumMod val="50000"/>
            </a:schemeClr>
          </a:solidFill>
        </p:spPr>
        <p:txBody>
          <a:bodyPr>
            <a:norm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cap="all" dirty="0" smtClean="0">
                <a:ln w="0"/>
                <a:solidFill>
                  <a:schemeClr val="bg1"/>
                </a:soli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Задача №4</a:t>
            </a:r>
            <a:endParaRPr lang="ru-RU" sz="3200" b="1" cap="all" dirty="0">
              <a:ln w="0"/>
              <a:solidFill>
                <a:schemeClr val="bg1"/>
              </a:solidFill>
              <a:effectLst>
                <a:reflection blurRad="12700" stA="50000" endPos="50000" dist="5000" dir="5400000" sy="-100000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3" name="Прямая соединительная линия 12"/>
          <p:cNvCxnSpPr/>
          <p:nvPr/>
        </p:nvCxnSpPr>
        <p:spPr bwMode="auto">
          <a:xfrm>
            <a:off x="2209801" y="3371850"/>
            <a:ext cx="76529" cy="82012"/>
          </a:xfrm>
          <a:prstGeom prst="line">
            <a:avLst/>
          </a:prstGeom>
          <a:gradFill rotWithShape="1">
            <a:gsLst>
              <a:gs pos="0">
                <a:schemeClr val="bg2">
                  <a:gamma/>
                  <a:tint val="26667"/>
                  <a:invGamma/>
                </a:schemeClr>
              </a:gs>
              <a:gs pos="100000">
                <a:schemeClr val="bg2">
                  <a:alpha val="14999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5" name="Прямая соединительная линия 14"/>
          <p:cNvCxnSpPr>
            <a:endCxn id="5" idx="5"/>
          </p:cNvCxnSpPr>
          <p:nvPr/>
        </p:nvCxnSpPr>
        <p:spPr bwMode="auto">
          <a:xfrm>
            <a:off x="838529" y="3396712"/>
            <a:ext cx="2209142" cy="0"/>
          </a:xfrm>
          <a:prstGeom prst="line">
            <a:avLst/>
          </a:prstGeom>
          <a:gradFill rotWithShape="1">
            <a:gsLst>
              <a:gs pos="0">
                <a:schemeClr val="bg2">
                  <a:gamma/>
                  <a:tint val="26667"/>
                  <a:invGamma/>
                </a:schemeClr>
              </a:gs>
              <a:gs pos="100000">
                <a:schemeClr val="bg2">
                  <a:alpha val="14999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</p:cxnSp>
      <p:graphicFrame>
        <p:nvGraphicFramePr>
          <p:cNvPr id="30" name="Объект 29"/>
          <p:cNvGraphicFramePr>
            <a:graphicFrameLocks noChangeAspect="1"/>
          </p:cNvGraphicFramePr>
          <p:nvPr/>
        </p:nvGraphicFramePr>
        <p:xfrm>
          <a:off x="5181600" y="819150"/>
          <a:ext cx="1244600" cy="711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6204" name="Equation" r:id="rId4" imgW="799920" imgH="457200" progId="">
                  <p:embed/>
                </p:oleObj>
              </mc:Choice>
              <mc:Fallback>
                <p:oleObj name="Equation" r:id="rId4" imgW="799920" imgH="457200" progId="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81600" y="819150"/>
                        <a:ext cx="1244600" cy="7112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9940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1" name="Объект 10"/>
          <p:cNvGraphicFramePr>
            <a:graphicFrameLocks noChangeAspect="1"/>
          </p:cNvGraphicFramePr>
          <p:nvPr/>
        </p:nvGraphicFramePr>
        <p:xfrm>
          <a:off x="914400" y="1200150"/>
          <a:ext cx="1166812" cy="619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6205" name="Equation" r:id="rId6" imgW="812520" imgH="431640" progId="">
                  <p:embed/>
                </p:oleObj>
              </mc:Choice>
              <mc:Fallback>
                <p:oleObj name="Equation" r:id="rId6" imgW="812520" imgH="431640" progId="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14400" y="1200150"/>
                        <a:ext cx="1166812" cy="6191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9942" name="Object 6"/>
          <p:cNvGraphicFramePr>
            <a:graphicFrameLocks noChangeAspect="1"/>
          </p:cNvGraphicFramePr>
          <p:nvPr/>
        </p:nvGraphicFramePr>
        <p:xfrm>
          <a:off x="2590800" y="1123950"/>
          <a:ext cx="2152650" cy="7286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6206" name="Equation" r:id="rId8" imgW="1498320" imgH="507960" progId="">
                  <p:embed/>
                </p:oleObj>
              </mc:Choice>
              <mc:Fallback>
                <p:oleObj name="Equation" r:id="rId8" imgW="1498320" imgH="507960" progId="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90800" y="1123950"/>
                        <a:ext cx="2152650" cy="7286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Скругленный прямоугольник 21"/>
          <p:cNvSpPr/>
          <p:nvPr/>
        </p:nvSpPr>
        <p:spPr>
          <a:xfrm>
            <a:off x="152400" y="1962150"/>
            <a:ext cx="8839200" cy="2971800"/>
          </a:xfrm>
          <a:prstGeom prst="roundRect">
            <a:avLst/>
          </a:prstGeom>
          <a:solidFill>
            <a:schemeClr val="bg1"/>
          </a:solidFill>
          <a:ln w="3810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Скругленный прямоугольник 24"/>
          <p:cNvSpPr/>
          <p:nvPr/>
        </p:nvSpPr>
        <p:spPr>
          <a:xfrm>
            <a:off x="152400" y="742950"/>
            <a:ext cx="8763000" cy="1143000"/>
          </a:xfrm>
          <a:prstGeom prst="roundRect">
            <a:avLst/>
          </a:prstGeom>
          <a:solidFill>
            <a:schemeClr val="bg1"/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l"/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Укажите решение  системы неравенств:</a:t>
            </a:r>
          </a:p>
          <a:p>
            <a:pPr lvl="0" algn="l"/>
            <a:endParaRPr lang="ru-RU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l"/>
            <a:endParaRPr lang="ru-RU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412" name="Rectangle 4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0"/>
            <a:ext cx="9144000" cy="590550"/>
          </a:xfrm>
          <a:solidFill>
            <a:schemeClr val="accent1">
              <a:lumMod val="50000"/>
            </a:schemeClr>
          </a:solidFill>
        </p:spPr>
        <p:txBody>
          <a:bodyPr>
            <a:norm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cap="all" dirty="0" smtClean="0">
                <a:ln w="0"/>
                <a:solidFill>
                  <a:schemeClr val="bg1"/>
                </a:soli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Задача №4</a:t>
            </a:r>
            <a:endParaRPr lang="ru-RU" sz="3200" b="1" cap="all" dirty="0">
              <a:ln w="0"/>
              <a:solidFill>
                <a:schemeClr val="bg1"/>
              </a:solidFill>
              <a:effectLst>
                <a:reflection blurRad="12700" stA="50000" endPos="50000" dist="5000" dir="5400000" sy="-100000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3" name="Прямая соединительная линия 12"/>
          <p:cNvCxnSpPr/>
          <p:nvPr/>
        </p:nvCxnSpPr>
        <p:spPr bwMode="auto">
          <a:xfrm>
            <a:off x="2209801" y="3371850"/>
            <a:ext cx="76529" cy="82012"/>
          </a:xfrm>
          <a:prstGeom prst="line">
            <a:avLst/>
          </a:prstGeom>
          <a:gradFill rotWithShape="1">
            <a:gsLst>
              <a:gs pos="0">
                <a:schemeClr val="bg2">
                  <a:gamma/>
                  <a:tint val="26667"/>
                  <a:invGamma/>
                </a:schemeClr>
              </a:gs>
              <a:gs pos="100000">
                <a:schemeClr val="bg2">
                  <a:alpha val="14999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5" name="Прямая соединительная линия 14"/>
          <p:cNvCxnSpPr>
            <a:endCxn id="5" idx="5"/>
          </p:cNvCxnSpPr>
          <p:nvPr/>
        </p:nvCxnSpPr>
        <p:spPr bwMode="auto">
          <a:xfrm>
            <a:off x="838529" y="3396712"/>
            <a:ext cx="2209142" cy="0"/>
          </a:xfrm>
          <a:prstGeom prst="line">
            <a:avLst/>
          </a:prstGeom>
          <a:gradFill rotWithShape="1">
            <a:gsLst>
              <a:gs pos="0">
                <a:schemeClr val="bg2">
                  <a:gamma/>
                  <a:tint val="26667"/>
                  <a:invGamma/>
                </a:schemeClr>
              </a:gs>
              <a:gs pos="100000">
                <a:schemeClr val="bg2">
                  <a:alpha val="14999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</p:cxnSp>
      <p:graphicFrame>
        <p:nvGraphicFramePr>
          <p:cNvPr id="30" name="Объект 29"/>
          <p:cNvGraphicFramePr>
            <a:graphicFrameLocks noChangeAspect="1"/>
          </p:cNvGraphicFramePr>
          <p:nvPr/>
        </p:nvGraphicFramePr>
        <p:xfrm>
          <a:off x="5181600" y="819150"/>
          <a:ext cx="1244600" cy="711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7249" name="Equation" r:id="rId4" imgW="799920" imgH="457200" progId="">
                  <p:embed/>
                </p:oleObj>
              </mc:Choice>
              <mc:Fallback>
                <p:oleObj name="Equation" r:id="rId4" imgW="799920" imgH="457200" progId="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81600" y="819150"/>
                        <a:ext cx="1244600" cy="7112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9940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1" name="Объект 10"/>
          <p:cNvGraphicFramePr>
            <a:graphicFrameLocks noChangeAspect="1"/>
          </p:cNvGraphicFramePr>
          <p:nvPr/>
        </p:nvGraphicFramePr>
        <p:xfrm>
          <a:off x="914400" y="1200150"/>
          <a:ext cx="1166812" cy="619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7250" name="Equation" r:id="rId6" imgW="812520" imgH="431640" progId="">
                  <p:embed/>
                </p:oleObj>
              </mc:Choice>
              <mc:Fallback>
                <p:oleObj name="Equation" r:id="rId6" imgW="812520" imgH="431640" progId="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14400" y="1200150"/>
                        <a:ext cx="1166812" cy="6191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9942" name="Object 6"/>
          <p:cNvGraphicFramePr>
            <a:graphicFrameLocks noChangeAspect="1"/>
          </p:cNvGraphicFramePr>
          <p:nvPr/>
        </p:nvGraphicFramePr>
        <p:xfrm>
          <a:off x="2590800" y="1123950"/>
          <a:ext cx="2152650" cy="7286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7251" name="Equation" r:id="rId8" imgW="1498320" imgH="507960" progId="">
                  <p:embed/>
                </p:oleObj>
              </mc:Choice>
              <mc:Fallback>
                <p:oleObj name="Equation" r:id="rId8" imgW="1498320" imgH="507960" progId="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90800" y="1123950"/>
                        <a:ext cx="2152650" cy="7286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Rectangle 10"/>
          <p:cNvSpPr>
            <a:spLocks noChangeArrowheads="1"/>
          </p:cNvSpPr>
          <p:nvPr/>
        </p:nvSpPr>
        <p:spPr bwMode="auto">
          <a:xfrm>
            <a:off x="2590800" y="2038350"/>
            <a:ext cx="39624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ru-RU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Решение:</a:t>
            </a:r>
          </a:p>
        </p:txBody>
      </p:sp>
      <p:sp>
        <p:nvSpPr>
          <p:cNvPr id="16" name="Rectangle 10"/>
          <p:cNvSpPr>
            <a:spLocks noChangeArrowheads="1"/>
          </p:cNvSpPr>
          <p:nvPr/>
        </p:nvSpPr>
        <p:spPr bwMode="auto">
          <a:xfrm>
            <a:off x="6553200" y="4400550"/>
            <a:ext cx="20574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l"/>
            <a:r>
              <a:rPr lang="ru-RU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Ответ: 4</a:t>
            </a:r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9943" name="Object 1"/>
          <p:cNvGraphicFramePr>
            <a:graphicFrameLocks noChangeAspect="1"/>
          </p:cNvGraphicFramePr>
          <p:nvPr/>
        </p:nvGraphicFramePr>
        <p:xfrm>
          <a:off x="1143000" y="2343150"/>
          <a:ext cx="1184275" cy="7096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7252" name="Equation" r:id="rId10" imgW="761760" imgH="457200" progId="">
                  <p:embed/>
                </p:oleObj>
              </mc:Choice>
              <mc:Fallback>
                <p:oleObj name="Equation" r:id="rId10" imgW="761760" imgH="457200" progId="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43000" y="2343150"/>
                        <a:ext cx="1184275" cy="7096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8" name="Прямая со стрелкой 17"/>
          <p:cNvCxnSpPr/>
          <p:nvPr/>
        </p:nvCxnSpPr>
        <p:spPr>
          <a:xfrm>
            <a:off x="3352800" y="3257550"/>
            <a:ext cx="3962400" cy="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39944" name="Object 1"/>
          <p:cNvGraphicFramePr>
            <a:graphicFrameLocks noChangeAspect="1"/>
          </p:cNvGraphicFramePr>
          <p:nvPr/>
        </p:nvGraphicFramePr>
        <p:xfrm>
          <a:off x="5486400" y="3409950"/>
          <a:ext cx="512763" cy="3159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7253" name="Equation" r:id="rId12" imgW="330120" imgH="203040" progId="">
                  <p:embed/>
                </p:oleObj>
              </mc:Choice>
              <mc:Fallback>
                <p:oleObj name="Equation" r:id="rId12" imgW="330120" imgH="203040" progId="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86400" y="3409950"/>
                        <a:ext cx="512763" cy="3159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3" name="Прямоугольник с одним скругленным углом 22"/>
          <p:cNvSpPr/>
          <p:nvPr/>
        </p:nvSpPr>
        <p:spPr>
          <a:xfrm>
            <a:off x="3352800" y="3105150"/>
            <a:ext cx="2438400" cy="152400"/>
          </a:xfrm>
          <a:prstGeom prst="round1Rec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39945" name="Object 1"/>
          <p:cNvGraphicFramePr>
            <a:graphicFrameLocks noChangeAspect="1"/>
          </p:cNvGraphicFramePr>
          <p:nvPr/>
        </p:nvGraphicFramePr>
        <p:xfrm>
          <a:off x="3429000" y="3333750"/>
          <a:ext cx="374650" cy="1984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7254" name="Equation" r:id="rId14" imgW="241200" imgH="126720" progId="">
                  <p:embed/>
                </p:oleObj>
              </mc:Choice>
              <mc:Fallback>
                <p:oleObj name="Equation" r:id="rId14" imgW="241200" imgH="126720" progId="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29000" y="3333750"/>
                        <a:ext cx="374650" cy="1984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9946" name="Object 1"/>
          <p:cNvGraphicFramePr>
            <a:graphicFrameLocks noChangeAspect="1"/>
          </p:cNvGraphicFramePr>
          <p:nvPr/>
        </p:nvGraphicFramePr>
        <p:xfrm>
          <a:off x="7162800" y="3333750"/>
          <a:ext cx="374650" cy="219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7255" name="Equation" r:id="rId16" imgW="241200" imgH="139680" progId="">
                  <p:embed/>
                </p:oleObj>
              </mc:Choice>
              <mc:Fallback>
                <p:oleObj name="Equation" r:id="rId16" imgW="241200" imgH="139680" progId="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162800" y="3333750"/>
                        <a:ext cx="374650" cy="2190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" name="Овал 20"/>
          <p:cNvSpPr/>
          <p:nvPr/>
        </p:nvSpPr>
        <p:spPr>
          <a:xfrm flipV="1">
            <a:off x="4572000" y="3181350"/>
            <a:ext cx="152400" cy="152400"/>
          </a:xfrm>
          <a:prstGeom prst="ellipse">
            <a:avLst/>
          </a:prstGeom>
          <a:ln w="28575">
            <a:solidFill>
              <a:schemeClr val="accent1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Скругленный прямоугольник 25"/>
          <p:cNvSpPr/>
          <p:nvPr/>
        </p:nvSpPr>
        <p:spPr>
          <a:xfrm>
            <a:off x="4724400" y="3257550"/>
            <a:ext cx="2438400" cy="152400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136202" name="Object 10"/>
          <p:cNvGraphicFramePr>
            <a:graphicFrameLocks noChangeAspect="1"/>
          </p:cNvGraphicFramePr>
          <p:nvPr/>
        </p:nvGraphicFramePr>
        <p:xfrm>
          <a:off x="4419600" y="3409950"/>
          <a:ext cx="315913" cy="276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7256" name="Equation" r:id="rId18" imgW="203040" imgH="177480" progId="">
                  <p:embed/>
                </p:oleObj>
              </mc:Choice>
              <mc:Fallback>
                <p:oleObj name="Equation" r:id="rId18" imgW="203040" imgH="177480" progId="">
                  <p:embed/>
                  <p:pic>
                    <p:nvPicPr>
                      <p:cNvPr id="0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19600" y="3409950"/>
                        <a:ext cx="315913" cy="2762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4" name="Овал 23"/>
          <p:cNvSpPr/>
          <p:nvPr/>
        </p:nvSpPr>
        <p:spPr>
          <a:xfrm flipV="1">
            <a:off x="5715000" y="3181350"/>
            <a:ext cx="152400" cy="152400"/>
          </a:xfrm>
          <a:prstGeom prst="ellipse">
            <a:avLst/>
          </a:prstGeom>
          <a:ln w="28575">
            <a:solidFill>
              <a:schemeClr val="accent1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35" name="Прямая соединительная линия 34"/>
          <p:cNvCxnSpPr>
            <a:endCxn id="21" idx="2"/>
          </p:cNvCxnSpPr>
          <p:nvPr/>
        </p:nvCxnSpPr>
        <p:spPr>
          <a:xfrm>
            <a:off x="3276600" y="3257550"/>
            <a:ext cx="12954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единительная линия 35"/>
          <p:cNvCxnSpPr/>
          <p:nvPr/>
        </p:nvCxnSpPr>
        <p:spPr>
          <a:xfrm>
            <a:off x="4724400" y="3257550"/>
            <a:ext cx="9906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Прямая соединительная линия 39"/>
          <p:cNvCxnSpPr/>
          <p:nvPr/>
        </p:nvCxnSpPr>
        <p:spPr>
          <a:xfrm>
            <a:off x="5867400" y="3257550"/>
            <a:ext cx="12954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37227" name="Object 7"/>
          <p:cNvGraphicFramePr>
            <a:graphicFrameLocks noChangeAspect="1"/>
          </p:cNvGraphicFramePr>
          <p:nvPr/>
        </p:nvGraphicFramePr>
        <p:xfrm>
          <a:off x="1143000" y="3105150"/>
          <a:ext cx="1085850" cy="711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7257" name="Equation" r:id="rId20" imgW="698400" imgH="457200" progId="">
                  <p:embed/>
                </p:oleObj>
              </mc:Choice>
              <mc:Fallback>
                <p:oleObj name="Equation" r:id="rId20" imgW="698400" imgH="457200" progId="">
                  <p:embed/>
                  <p:pic>
                    <p:nvPicPr>
                      <p:cNvPr id="0" name="Picture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43000" y="3105150"/>
                        <a:ext cx="1085850" cy="7112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7228" name="Object 7"/>
          <p:cNvGraphicFramePr>
            <a:graphicFrameLocks noChangeAspect="1"/>
          </p:cNvGraphicFramePr>
          <p:nvPr/>
        </p:nvGraphicFramePr>
        <p:xfrm>
          <a:off x="1219200" y="3943350"/>
          <a:ext cx="1006475" cy="7096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7258" name="Equation" r:id="rId22" imgW="647640" imgH="457200" progId="">
                  <p:embed/>
                </p:oleObj>
              </mc:Choice>
              <mc:Fallback>
                <p:oleObj name="Equation" r:id="rId22" imgW="647640" imgH="457200" progId="">
                  <p:embed/>
                  <p:pic>
                    <p:nvPicPr>
                      <p:cNvPr id="0" name="Picture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19200" y="3943350"/>
                        <a:ext cx="1006475" cy="7096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9" name="Picture 11" descr="C:\Users\MK\Desktop\2021-03-13_19-47-46.png"/>
          <p:cNvPicPr>
            <a:picLocks noChangeAspect="1" noChangeArrowheads="1"/>
          </p:cNvPicPr>
          <p:nvPr/>
        </p:nvPicPr>
        <p:blipFill>
          <a:blip r:embed="rId24" cstate="print"/>
          <a:srcRect/>
          <a:stretch>
            <a:fillRect/>
          </a:stretch>
        </p:blipFill>
        <p:spPr bwMode="auto">
          <a:xfrm>
            <a:off x="8077200" y="4400550"/>
            <a:ext cx="571500" cy="439905"/>
          </a:xfrm>
          <a:prstGeom prst="rect">
            <a:avLst/>
          </a:prstGeom>
          <a:noFill/>
        </p:spPr>
      </p:pic>
      <p:sp>
        <p:nvSpPr>
          <p:cNvPr id="31" name="Овал 30"/>
          <p:cNvSpPr/>
          <p:nvPr/>
        </p:nvSpPr>
        <p:spPr>
          <a:xfrm flipV="1">
            <a:off x="5715000" y="3181350"/>
            <a:ext cx="152400" cy="152400"/>
          </a:xfrm>
          <a:prstGeom prst="ellipse">
            <a:avLst/>
          </a:prstGeom>
          <a:ln/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Овал 31"/>
          <p:cNvSpPr/>
          <p:nvPr/>
        </p:nvSpPr>
        <p:spPr>
          <a:xfrm flipV="1">
            <a:off x="4572000" y="3181350"/>
            <a:ext cx="152400" cy="152400"/>
          </a:xfrm>
          <a:prstGeom prst="ellipse">
            <a:avLst/>
          </a:prstGeom>
          <a:ln/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23" grpId="0" animBg="1"/>
      <p:bldP spid="21" grpId="0" animBg="1"/>
      <p:bldP spid="26" grpId="0" animBg="1"/>
      <p:bldP spid="24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Начальная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2684</TotalTime>
  <Words>294</Words>
  <Application>Microsoft Office PowerPoint</Application>
  <PresentationFormat>Экран (16:9)</PresentationFormat>
  <Paragraphs>103</Paragraphs>
  <Slides>23</Slides>
  <Notes>21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5" baseType="lpstr">
      <vt:lpstr>Городская</vt:lpstr>
      <vt:lpstr>Equation</vt:lpstr>
      <vt:lpstr>Задание №13</vt:lpstr>
      <vt:lpstr>Задача №1</vt:lpstr>
      <vt:lpstr>Задача №1</vt:lpstr>
      <vt:lpstr>Задача №2</vt:lpstr>
      <vt:lpstr>Задача №2</vt:lpstr>
      <vt:lpstr>Задача №3</vt:lpstr>
      <vt:lpstr>Задача №3</vt:lpstr>
      <vt:lpstr>Задача №4</vt:lpstr>
      <vt:lpstr>Задача №4</vt:lpstr>
      <vt:lpstr>Задача №5</vt:lpstr>
      <vt:lpstr>Задача №5</vt:lpstr>
      <vt:lpstr>Задача №6</vt:lpstr>
      <vt:lpstr>Задача №6</vt:lpstr>
      <vt:lpstr>Задача №7</vt:lpstr>
      <vt:lpstr>Задача №7</vt:lpstr>
      <vt:lpstr>Задача №8</vt:lpstr>
      <vt:lpstr>Задача №8</vt:lpstr>
      <vt:lpstr>Задача №9</vt:lpstr>
      <vt:lpstr>Задача №9</vt:lpstr>
      <vt:lpstr>Задача №10</vt:lpstr>
      <vt:lpstr>Задача №10</vt:lpstr>
      <vt:lpstr>Презентация PowerPoint</vt:lpstr>
      <vt:lpstr>Презентация PowerPoint</vt:lpstr>
    </vt:vector>
  </TitlesOfParts>
  <Company>Templates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of presentation</dc:title>
  <dc:creator>SmileTemplates.com</dc:creator>
  <cp:lastModifiedBy>Пользователь Windows</cp:lastModifiedBy>
  <cp:revision>419</cp:revision>
  <dcterms:created xsi:type="dcterms:W3CDTF">2007-04-02T02:11:51Z</dcterms:created>
  <dcterms:modified xsi:type="dcterms:W3CDTF">2021-06-10T06:00:49Z</dcterms:modified>
</cp:coreProperties>
</file>