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35" r:id="rId3"/>
    <p:sldId id="343" r:id="rId4"/>
    <p:sldId id="344" r:id="rId5"/>
    <p:sldId id="345" r:id="rId6"/>
    <p:sldId id="346" r:id="rId7"/>
    <p:sldId id="347" r:id="rId8"/>
    <p:sldId id="342" r:id="rId9"/>
    <p:sldId id="257" r:id="rId10"/>
    <p:sldId id="341" r:id="rId11"/>
    <p:sldId id="353" r:id="rId12"/>
    <p:sldId id="348" r:id="rId13"/>
    <p:sldId id="349" r:id="rId14"/>
    <p:sldId id="35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5F24"/>
    <a:srgbClr val="C3B4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1A1DF4-9E4A-4237-A269-2E8881C47B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A77CCB8-DB72-4DD8-BE82-4A8D93A581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0ACD4A-6A65-4F76-9C43-AACB41134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1335B-55B2-4F1A-AF89-25AA6078656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2DE363-9F0F-424D-A6BD-F93E019E2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A3B997-BD92-4BBC-B16F-CA809A66F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000E4-730E-4DD5-98A0-1F5CB37D4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259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41B9C7-2D53-4004-900B-44E39D8E5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930E0E0-DF30-44C0-9005-3E00A7B0E8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80DBDE-2171-4A9C-B85D-E040D490C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1335B-55B2-4F1A-AF89-25AA6078656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3FD30A-22F3-49DE-B870-778746971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580EA1-C0D7-4411-AC39-C461611F5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000E4-730E-4DD5-98A0-1F5CB37D4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505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2919B11-E5A9-42B2-8612-93F3877BFE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C9346EB-AB11-4007-A2B1-5D953DF24D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0FC548-FFA9-475D-907E-BA8AA1097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1335B-55B2-4F1A-AF89-25AA6078656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C90B8B-6836-41BC-B1AE-782E97CBF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93BF89-0B04-436A-9729-5C36E29BD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000E4-730E-4DD5-98A0-1F5CB37D4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512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>
            <a:extLst>
              <a:ext uri="{FF2B5EF4-FFF2-40B4-BE49-F238E27FC236}">
                <a16:creationId xmlns:a16="http://schemas.microsoft.com/office/drawing/2014/main" id="{1CA00B99-7BF3-44D5-A652-03BE8B148330}"/>
              </a:ext>
            </a:extLst>
          </p:cNvPr>
          <p:cNvSpPr>
            <a:spLocks/>
          </p:cNvSpPr>
          <p:nvPr/>
        </p:nvSpPr>
        <p:spPr bwMode="gray">
          <a:xfrm>
            <a:off x="-12700" y="1447801"/>
            <a:ext cx="12219517" cy="3832225"/>
          </a:xfrm>
          <a:custGeom>
            <a:avLst/>
            <a:gdLst>
              <a:gd name="T0" fmla="*/ 2147483646 w 5773"/>
              <a:gd name="T1" fmla="*/ 2147483646 h 2414"/>
              <a:gd name="T2" fmla="*/ 2147483646 w 5773"/>
              <a:gd name="T3" fmla="*/ 2147483646 h 2414"/>
              <a:gd name="T4" fmla="*/ 2147483646 w 5773"/>
              <a:gd name="T5" fmla="*/ 2147483646 h 2414"/>
              <a:gd name="T6" fmla="*/ 2147483646 w 5773"/>
              <a:gd name="T7" fmla="*/ 2147483646 h 2414"/>
              <a:gd name="T8" fmla="*/ 2147483646 w 5773"/>
              <a:gd name="T9" fmla="*/ 2147483646 h 2414"/>
              <a:gd name="T10" fmla="*/ 2147483646 w 5773"/>
              <a:gd name="T11" fmla="*/ 2147483646 h 2414"/>
              <a:gd name="T12" fmla="*/ 2147483646 w 5773"/>
              <a:gd name="T13" fmla="*/ 2147483646 h 2414"/>
              <a:gd name="T14" fmla="*/ 2147483646 w 5773"/>
              <a:gd name="T15" fmla="*/ 2147483646 h 2414"/>
              <a:gd name="T16" fmla="*/ 2147483646 w 5773"/>
              <a:gd name="T17" fmla="*/ 2147483646 h 24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3" h="2414">
                <a:moveTo>
                  <a:pt x="12" y="124"/>
                </a:moveTo>
                <a:cubicBezTo>
                  <a:pt x="150" y="76"/>
                  <a:pt x="581" y="0"/>
                  <a:pt x="1381" y="12"/>
                </a:cubicBezTo>
                <a:cubicBezTo>
                  <a:pt x="2181" y="23"/>
                  <a:pt x="3370" y="437"/>
                  <a:pt x="4064" y="581"/>
                </a:cubicBezTo>
                <a:cubicBezTo>
                  <a:pt x="4758" y="725"/>
                  <a:pt x="5635" y="219"/>
                  <a:pt x="5773" y="118"/>
                </a:cubicBezTo>
                <a:lnTo>
                  <a:pt x="5766" y="2151"/>
                </a:lnTo>
                <a:cubicBezTo>
                  <a:pt x="4994" y="2407"/>
                  <a:pt x="4326" y="2311"/>
                  <a:pt x="3966" y="2263"/>
                </a:cubicBezTo>
                <a:cubicBezTo>
                  <a:pt x="3606" y="2215"/>
                  <a:pt x="2715" y="1873"/>
                  <a:pt x="1963" y="1897"/>
                </a:cubicBezTo>
                <a:cubicBezTo>
                  <a:pt x="1305" y="1893"/>
                  <a:pt x="0" y="2402"/>
                  <a:pt x="6" y="2407"/>
                </a:cubicBezTo>
                <a:cubicBezTo>
                  <a:pt x="12" y="2414"/>
                  <a:pt x="12" y="568"/>
                  <a:pt x="12" y="124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5" name="Freeform 18">
            <a:extLst>
              <a:ext uri="{FF2B5EF4-FFF2-40B4-BE49-F238E27FC236}">
                <a16:creationId xmlns:a16="http://schemas.microsoft.com/office/drawing/2014/main" id="{DB04D17A-4112-4DFD-A030-3E8919944F96}"/>
              </a:ext>
            </a:extLst>
          </p:cNvPr>
          <p:cNvSpPr>
            <a:spLocks/>
          </p:cNvSpPr>
          <p:nvPr/>
        </p:nvSpPr>
        <p:spPr bwMode="gray">
          <a:xfrm>
            <a:off x="-12700" y="1730375"/>
            <a:ext cx="12200467" cy="3265488"/>
          </a:xfrm>
          <a:custGeom>
            <a:avLst/>
            <a:gdLst>
              <a:gd name="T0" fmla="*/ 2147483646 w 5764"/>
              <a:gd name="T1" fmla="*/ 2147483646 h 2057"/>
              <a:gd name="T2" fmla="*/ 2147483646 w 5764"/>
              <a:gd name="T3" fmla="*/ 2147483646 h 2057"/>
              <a:gd name="T4" fmla="*/ 2147483646 w 5764"/>
              <a:gd name="T5" fmla="*/ 2147483646 h 2057"/>
              <a:gd name="T6" fmla="*/ 2147483646 w 5764"/>
              <a:gd name="T7" fmla="*/ 2147483646 h 2057"/>
              <a:gd name="T8" fmla="*/ 2147483646 w 5764"/>
              <a:gd name="T9" fmla="*/ 2147483646 h 2057"/>
              <a:gd name="T10" fmla="*/ 2147483646 w 5764"/>
              <a:gd name="T11" fmla="*/ 2147483646 h 2057"/>
              <a:gd name="T12" fmla="*/ 2147483646 w 5764"/>
              <a:gd name="T13" fmla="*/ 2147483646 h 2057"/>
              <a:gd name="T14" fmla="*/ 2147483646 w 5764"/>
              <a:gd name="T15" fmla="*/ 2147483646 h 2057"/>
              <a:gd name="T16" fmla="*/ 2147483646 w 5764"/>
              <a:gd name="T17" fmla="*/ 2147483646 h 20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6" name="Group 19">
            <a:extLst>
              <a:ext uri="{FF2B5EF4-FFF2-40B4-BE49-F238E27FC236}">
                <a16:creationId xmlns:a16="http://schemas.microsoft.com/office/drawing/2014/main" id="{0F02610A-23DB-46D1-A826-925C2A1825F4}"/>
              </a:ext>
            </a:extLst>
          </p:cNvPr>
          <p:cNvGrpSpPr>
            <a:grpSpLocks/>
          </p:cNvGrpSpPr>
          <p:nvPr/>
        </p:nvGrpSpPr>
        <p:grpSpPr bwMode="auto">
          <a:xfrm>
            <a:off x="9448800" y="1947863"/>
            <a:ext cx="711200" cy="533400"/>
            <a:chOff x="4752" y="1200"/>
            <a:chExt cx="288" cy="288"/>
          </a:xfrm>
        </p:grpSpPr>
        <p:sp>
          <p:nvSpPr>
            <p:cNvPr id="7" name="Oval 20">
              <a:extLst>
                <a:ext uri="{FF2B5EF4-FFF2-40B4-BE49-F238E27FC236}">
                  <a16:creationId xmlns:a16="http://schemas.microsoft.com/office/drawing/2014/main" id="{99B61E24-683D-4703-B271-EF40709B9B34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  <p:sp>
          <p:nvSpPr>
            <p:cNvPr id="8" name="Oval 21">
              <a:extLst>
                <a:ext uri="{FF2B5EF4-FFF2-40B4-BE49-F238E27FC236}">
                  <a16:creationId xmlns:a16="http://schemas.microsoft.com/office/drawing/2014/main" id="{EF2B6DD1-3A9E-467A-BE22-B41A7D480D1A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9" name="Group 22">
            <a:extLst>
              <a:ext uri="{FF2B5EF4-FFF2-40B4-BE49-F238E27FC236}">
                <a16:creationId xmlns:a16="http://schemas.microsoft.com/office/drawing/2014/main" id="{E2B65DAF-BA32-4E73-9392-F2E139BC8CFF}"/>
              </a:ext>
            </a:extLst>
          </p:cNvPr>
          <p:cNvGrpSpPr>
            <a:grpSpLocks/>
          </p:cNvGrpSpPr>
          <p:nvPr/>
        </p:nvGrpSpPr>
        <p:grpSpPr bwMode="auto">
          <a:xfrm>
            <a:off x="10160000" y="1371600"/>
            <a:ext cx="1219200" cy="914400"/>
            <a:chOff x="4992" y="816"/>
            <a:chExt cx="576" cy="576"/>
          </a:xfrm>
        </p:grpSpPr>
        <p:sp>
          <p:nvSpPr>
            <p:cNvPr id="10" name="Oval 23">
              <a:extLst>
                <a:ext uri="{FF2B5EF4-FFF2-40B4-BE49-F238E27FC236}">
                  <a16:creationId xmlns:a16="http://schemas.microsoft.com/office/drawing/2014/main" id="{334BF0ED-91BB-410E-82A1-2EB2DEB75C49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1" name="Oval 24">
              <a:extLst>
                <a:ext uri="{FF2B5EF4-FFF2-40B4-BE49-F238E27FC236}">
                  <a16:creationId xmlns:a16="http://schemas.microsoft.com/office/drawing/2014/main" id="{DBD12B52-019F-41B6-829B-86773BBD53ED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2" name="Group 25">
            <a:extLst>
              <a:ext uri="{FF2B5EF4-FFF2-40B4-BE49-F238E27FC236}">
                <a16:creationId xmlns:a16="http://schemas.microsoft.com/office/drawing/2014/main" id="{C221D6DA-0BAC-4934-B606-6A8B117006DD}"/>
              </a:ext>
            </a:extLst>
          </p:cNvPr>
          <p:cNvGrpSpPr>
            <a:grpSpLocks/>
          </p:cNvGrpSpPr>
          <p:nvPr/>
        </p:nvGrpSpPr>
        <p:grpSpPr bwMode="auto">
          <a:xfrm>
            <a:off x="406400" y="3429000"/>
            <a:ext cx="1727200" cy="1371600"/>
            <a:chOff x="4992" y="816"/>
            <a:chExt cx="576" cy="576"/>
          </a:xfrm>
        </p:grpSpPr>
        <p:sp>
          <p:nvSpPr>
            <p:cNvPr id="13" name="Oval 26">
              <a:extLst>
                <a:ext uri="{FF2B5EF4-FFF2-40B4-BE49-F238E27FC236}">
                  <a16:creationId xmlns:a16="http://schemas.microsoft.com/office/drawing/2014/main" id="{55A3BA24-9126-4566-A805-BA830004558A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4" name="Oval 27">
              <a:extLst>
                <a:ext uri="{FF2B5EF4-FFF2-40B4-BE49-F238E27FC236}">
                  <a16:creationId xmlns:a16="http://schemas.microsoft.com/office/drawing/2014/main" id="{82441889-1206-4AEA-A692-E2E152D49301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5" name="Group 16">
            <a:extLst>
              <a:ext uri="{FF2B5EF4-FFF2-40B4-BE49-F238E27FC236}">
                <a16:creationId xmlns:a16="http://schemas.microsoft.com/office/drawing/2014/main" id="{EE0A33BA-0679-4DAA-BE3F-1D987922E05E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304804"/>
            <a:ext cx="1439333" cy="638176"/>
            <a:chOff x="2680" y="3678"/>
            <a:chExt cx="680" cy="402"/>
          </a:xfrm>
        </p:grpSpPr>
        <p:sp>
          <p:nvSpPr>
            <p:cNvPr id="16" name="Text Box 14">
              <a:extLst>
                <a:ext uri="{FF2B5EF4-FFF2-40B4-BE49-F238E27FC236}">
                  <a16:creationId xmlns:a16="http://schemas.microsoft.com/office/drawing/2014/main" id="{45A3783A-8748-4021-AD47-8CBC1F05E3AE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680" y="3789"/>
              <a:ext cx="68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2400" b="1">
                  <a:solidFill>
                    <a:schemeClr val="tx2"/>
                  </a:solidFill>
                  <a:latin typeface="Verdana" panose="020B0604030504040204" pitchFamily="34" charset="0"/>
                </a:rPr>
                <a:t>LOGO</a:t>
              </a:r>
            </a:p>
          </p:txBody>
        </p:sp>
        <p:sp>
          <p:nvSpPr>
            <p:cNvPr id="17" name="AutoShape 15">
              <a:extLst>
                <a:ext uri="{FF2B5EF4-FFF2-40B4-BE49-F238E27FC236}">
                  <a16:creationId xmlns:a16="http://schemas.microsoft.com/office/drawing/2014/main" id="{604BD2BC-5907-4BAA-91B3-DC24665CB15A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2590801"/>
            <a:ext cx="9448800" cy="1012825"/>
          </a:xfrm>
          <a:effectLst>
            <a:outerShdw dist="53882" dir="2700000" algn="ctr" rotWithShape="0">
              <a:schemeClr val="tx1"/>
            </a:outerShdw>
          </a:effectLst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727200" y="3581400"/>
            <a:ext cx="89408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/>
            </a:lvl1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6C00798C-904F-402E-A995-6E0AAB288B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477001"/>
            <a:ext cx="28448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5">
            <a:extLst>
              <a:ext uri="{FF2B5EF4-FFF2-40B4-BE49-F238E27FC236}">
                <a16:creationId xmlns:a16="http://schemas.microsoft.com/office/drawing/2014/main" id="{F1B3B05C-B3B2-4934-92F5-BDD4AC7A92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477001"/>
            <a:ext cx="38608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06547229-57C6-480D-9791-C5FFFCB3E4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477001"/>
            <a:ext cx="28448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8CB959B-A952-4069-B6DE-561A36001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049575"/>
      </p:ext>
    </p:extLst>
  </p:cSld>
  <p:clrMapOvr>
    <a:masterClrMapping/>
  </p:clrMapOvr>
  <p:transition spd="med"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7">
            <a:extLst>
              <a:ext uri="{FF2B5EF4-FFF2-40B4-BE49-F238E27FC236}">
                <a16:creationId xmlns:a16="http://schemas.microsoft.com/office/drawing/2014/main" id="{6A4677E7-5867-45FB-B621-5916BBCE0E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Image" r:id="rId3" imgW="9561905" imgH="1600000" progId="Photoshop.Image.6">
                  <p:embed/>
                </p:oleObj>
              </mc:Choice>
              <mc:Fallback>
                <p:oleObj name="Image" r:id="rId3" imgW="9561905" imgH="1600000" progId="Photoshop.Image.6">
                  <p:embed/>
                  <p:pic>
                    <p:nvPicPr>
                      <p:cNvPr id="4" name="Object 27">
                        <a:extLst>
                          <a:ext uri="{FF2B5EF4-FFF2-40B4-BE49-F238E27FC236}">
                            <a16:creationId xmlns:a16="http://schemas.microsoft.com/office/drawing/2014/main" id="{6A4677E7-5867-45FB-B621-5916BBCE0EF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16">
            <a:extLst>
              <a:ext uri="{FF2B5EF4-FFF2-40B4-BE49-F238E27FC236}">
                <a16:creationId xmlns:a16="http://schemas.microsoft.com/office/drawing/2014/main" id="{4B0D0B8C-E174-4F03-A1E6-A3627F3240B0}"/>
              </a:ext>
            </a:extLst>
          </p:cNvPr>
          <p:cNvSpPr>
            <a:spLocks/>
          </p:cNvSpPr>
          <p:nvPr/>
        </p:nvSpPr>
        <p:spPr bwMode="gray">
          <a:xfrm>
            <a:off x="-14817" y="280989"/>
            <a:ext cx="12206817" cy="1620837"/>
          </a:xfrm>
          <a:custGeom>
            <a:avLst/>
            <a:gdLst>
              <a:gd name="T0" fmla="*/ 2147483646 w 5767"/>
              <a:gd name="T1" fmla="*/ 2147483646 h 1021"/>
              <a:gd name="T2" fmla="*/ 2147483646 w 5767"/>
              <a:gd name="T3" fmla="*/ 2147483646 h 1021"/>
              <a:gd name="T4" fmla="*/ 2147483646 w 5767"/>
              <a:gd name="T5" fmla="*/ 2147483646 h 1021"/>
              <a:gd name="T6" fmla="*/ 2147483646 w 5767"/>
              <a:gd name="T7" fmla="*/ 0 h 1021"/>
              <a:gd name="T8" fmla="*/ 2147483646 w 5767"/>
              <a:gd name="T9" fmla="*/ 2147483646 h 1021"/>
              <a:gd name="T10" fmla="*/ 2147483646 w 5767"/>
              <a:gd name="T11" fmla="*/ 2147483646 h 1021"/>
              <a:gd name="T12" fmla="*/ 2147483646 w 5767"/>
              <a:gd name="T13" fmla="*/ 2147483646 h 1021"/>
              <a:gd name="T14" fmla="*/ 2147483646 w 5767"/>
              <a:gd name="T15" fmla="*/ 2147483646 h 1021"/>
              <a:gd name="T16" fmla="*/ 2147483646 w 5767"/>
              <a:gd name="T17" fmla="*/ 2147483646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3DAA8BDC-CD8F-4D4A-B8BF-A40EE909B584}"/>
              </a:ext>
            </a:extLst>
          </p:cNvPr>
          <p:cNvSpPr>
            <a:spLocks/>
          </p:cNvSpPr>
          <p:nvPr/>
        </p:nvSpPr>
        <p:spPr bwMode="gray">
          <a:xfrm>
            <a:off x="-27517" y="533401"/>
            <a:ext cx="12215284" cy="1006475"/>
          </a:xfrm>
          <a:custGeom>
            <a:avLst/>
            <a:gdLst>
              <a:gd name="T0" fmla="*/ 2147483646 w 5771"/>
              <a:gd name="T1" fmla="*/ 2147483646 h 634"/>
              <a:gd name="T2" fmla="*/ 2147483646 w 5771"/>
              <a:gd name="T3" fmla="*/ 2147483646 h 634"/>
              <a:gd name="T4" fmla="*/ 2147483646 w 5771"/>
              <a:gd name="T5" fmla="*/ 2147483646 h 634"/>
              <a:gd name="T6" fmla="*/ 2147483646 w 5771"/>
              <a:gd name="T7" fmla="*/ 2147483646 h 634"/>
              <a:gd name="T8" fmla="*/ 2147483646 w 5771"/>
              <a:gd name="T9" fmla="*/ 2147483646 h 634"/>
              <a:gd name="T10" fmla="*/ 2147483646 w 5771"/>
              <a:gd name="T11" fmla="*/ 2147483646 h 634"/>
              <a:gd name="T12" fmla="*/ 2147483646 w 5771"/>
              <a:gd name="T13" fmla="*/ 2147483646 h 634"/>
              <a:gd name="T14" fmla="*/ 2147483646 w 5771"/>
              <a:gd name="T15" fmla="*/ 2147483646 h 634"/>
              <a:gd name="T16" fmla="*/ 2147483646 w 5771"/>
              <a:gd name="T17" fmla="*/ 2147483646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7" name="Group 18">
            <a:extLst>
              <a:ext uri="{FF2B5EF4-FFF2-40B4-BE49-F238E27FC236}">
                <a16:creationId xmlns:a16="http://schemas.microsoft.com/office/drawing/2014/main" id="{4568F900-4E8C-476E-AF6E-F8447ABC9A96}"/>
              </a:ext>
            </a:extLst>
          </p:cNvPr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4752" y="1200"/>
            <a:chExt cx="288" cy="288"/>
          </a:xfrm>
        </p:grpSpPr>
        <p:sp>
          <p:nvSpPr>
            <p:cNvPr id="8" name="Oval 19">
              <a:extLst>
                <a:ext uri="{FF2B5EF4-FFF2-40B4-BE49-F238E27FC236}">
                  <a16:creationId xmlns:a16="http://schemas.microsoft.com/office/drawing/2014/main" id="{8C94D74F-3E12-4F55-A4CB-CBB7E00C42B1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  <p:sp>
          <p:nvSpPr>
            <p:cNvPr id="9" name="Oval 20">
              <a:extLst>
                <a:ext uri="{FF2B5EF4-FFF2-40B4-BE49-F238E27FC236}">
                  <a16:creationId xmlns:a16="http://schemas.microsoft.com/office/drawing/2014/main" id="{092D5B9B-E735-4878-99A4-22E07B93C7CE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0" name="Group 21">
            <a:extLst>
              <a:ext uri="{FF2B5EF4-FFF2-40B4-BE49-F238E27FC236}">
                <a16:creationId xmlns:a16="http://schemas.microsoft.com/office/drawing/2014/main" id="{18AA762E-067D-4834-B40F-85BE645A0AD6}"/>
              </a:ext>
            </a:extLst>
          </p:cNvPr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4992" y="816"/>
            <a:chExt cx="576" cy="576"/>
          </a:xfrm>
        </p:grpSpPr>
        <p:sp>
          <p:nvSpPr>
            <p:cNvPr id="11" name="Oval 22">
              <a:extLst>
                <a:ext uri="{FF2B5EF4-FFF2-40B4-BE49-F238E27FC236}">
                  <a16:creationId xmlns:a16="http://schemas.microsoft.com/office/drawing/2014/main" id="{5B8B0B55-0470-48EE-96C9-3E292774E69C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2" name="Oval 23">
              <a:extLst>
                <a:ext uri="{FF2B5EF4-FFF2-40B4-BE49-F238E27FC236}">
                  <a16:creationId xmlns:a16="http://schemas.microsoft.com/office/drawing/2014/main" id="{84F45E8F-0294-422C-839D-C132535FA627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3" name="Group 24">
            <a:extLst>
              <a:ext uri="{FF2B5EF4-FFF2-40B4-BE49-F238E27FC236}">
                <a16:creationId xmlns:a16="http://schemas.microsoft.com/office/drawing/2014/main" id="{F21869A8-97A7-4DB3-B880-4045BBB1394E}"/>
              </a:ext>
            </a:extLst>
          </p:cNvPr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4992" y="816"/>
            <a:chExt cx="576" cy="576"/>
          </a:xfrm>
        </p:grpSpPr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B978DE7C-1E1A-42A6-865F-066089C26EE7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5" name="Oval 26">
              <a:extLst>
                <a:ext uri="{FF2B5EF4-FFF2-40B4-BE49-F238E27FC236}">
                  <a16:creationId xmlns:a16="http://schemas.microsoft.com/office/drawing/2014/main" id="{19C13105-D878-4D78-9C7F-5B87FB36BD22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A1E36792-6216-4F3B-8D57-9827C51679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0FF0B3C4-3FD4-45B5-A7C7-719E6048CE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A83433FB-1357-423D-B421-F03A7A6243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9F8C2-F61D-4ED9-8C83-A938C6F55C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552424"/>
      </p:ext>
    </p:extLst>
  </p:cSld>
  <p:clrMapOvr>
    <a:masterClrMapping/>
  </p:clrMapOvr>
  <p:transition spd="med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7">
            <a:extLst>
              <a:ext uri="{FF2B5EF4-FFF2-40B4-BE49-F238E27FC236}">
                <a16:creationId xmlns:a16="http://schemas.microsoft.com/office/drawing/2014/main" id="{4A3A4338-E434-45E6-B516-6D82B5DE238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Image" r:id="rId3" imgW="9561905" imgH="1600000" progId="Photoshop.Image.6">
                  <p:embed/>
                </p:oleObj>
              </mc:Choice>
              <mc:Fallback>
                <p:oleObj name="Image" r:id="rId3" imgW="9561905" imgH="1600000" progId="Photoshop.Image.6">
                  <p:embed/>
                  <p:pic>
                    <p:nvPicPr>
                      <p:cNvPr id="4" name="Object 27">
                        <a:extLst>
                          <a:ext uri="{FF2B5EF4-FFF2-40B4-BE49-F238E27FC236}">
                            <a16:creationId xmlns:a16="http://schemas.microsoft.com/office/drawing/2014/main" id="{4A3A4338-E434-45E6-B516-6D82B5DE238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16">
            <a:extLst>
              <a:ext uri="{FF2B5EF4-FFF2-40B4-BE49-F238E27FC236}">
                <a16:creationId xmlns:a16="http://schemas.microsoft.com/office/drawing/2014/main" id="{E563B6BD-05FB-44CD-89ED-E8CCB9DCBFC1}"/>
              </a:ext>
            </a:extLst>
          </p:cNvPr>
          <p:cNvSpPr>
            <a:spLocks/>
          </p:cNvSpPr>
          <p:nvPr/>
        </p:nvSpPr>
        <p:spPr bwMode="gray">
          <a:xfrm>
            <a:off x="-14817" y="280989"/>
            <a:ext cx="12206817" cy="1620837"/>
          </a:xfrm>
          <a:custGeom>
            <a:avLst/>
            <a:gdLst>
              <a:gd name="T0" fmla="*/ 2147483646 w 5767"/>
              <a:gd name="T1" fmla="*/ 2147483646 h 1021"/>
              <a:gd name="T2" fmla="*/ 2147483646 w 5767"/>
              <a:gd name="T3" fmla="*/ 2147483646 h 1021"/>
              <a:gd name="T4" fmla="*/ 2147483646 w 5767"/>
              <a:gd name="T5" fmla="*/ 2147483646 h 1021"/>
              <a:gd name="T6" fmla="*/ 2147483646 w 5767"/>
              <a:gd name="T7" fmla="*/ 0 h 1021"/>
              <a:gd name="T8" fmla="*/ 2147483646 w 5767"/>
              <a:gd name="T9" fmla="*/ 2147483646 h 1021"/>
              <a:gd name="T10" fmla="*/ 2147483646 w 5767"/>
              <a:gd name="T11" fmla="*/ 2147483646 h 1021"/>
              <a:gd name="T12" fmla="*/ 2147483646 w 5767"/>
              <a:gd name="T13" fmla="*/ 2147483646 h 1021"/>
              <a:gd name="T14" fmla="*/ 2147483646 w 5767"/>
              <a:gd name="T15" fmla="*/ 2147483646 h 1021"/>
              <a:gd name="T16" fmla="*/ 2147483646 w 5767"/>
              <a:gd name="T17" fmla="*/ 2147483646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436C3958-B6F6-4092-8E93-6187C08EA651}"/>
              </a:ext>
            </a:extLst>
          </p:cNvPr>
          <p:cNvSpPr>
            <a:spLocks/>
          </p:cNvSpPr>
          <p:nvPr/>
        </p:nvSpPr>
        <p:spPr bwMode="gray">
          <a:xfrm>
            <a:off x="-27517" y="533401"/>
            <a:ext cx="12215284" cy="1006475"/>
          </a:xfrm>
          <a:custGeom>
            <a:avLst/>
            <a:gdLst>
              <a:gd name="T0" fmla="*/ 2147483646 w 5771"/>
              <a:gd name="T1" fmla="*/ 2147483646 h 634"/>
              <a:gd name="T2" fmla="*/ 2147483646 w 5771"/>
              <a:gd name="T3" fmla="*/ 2147483646 h 634"/>
              <a:gd name="T4" fmla="*/ 2147483646 w 5771"/>
              <a:gd name="T5" fmla="*/ 2147483646 h 634"/>
              <a:gd name="T6" fmla="*/ 2147483646 w 5771"/>
              <a:gd name="T7" fmla="*/ 2147483646 h 634"/>
              <a:gd name="T8" fmla="*/ 2147483646 w 5771"/>
              <a:gd name="T9" fmla="*/ 2147483646 h 634"/>
              <a:gd name="T10" fmla="*/ 2147483646 w 5771"/>
              <a:gd name="T11" fmla="*/ 2147483646 h 634"/>
              <a:gd name="T12" fmla="*/ 2147483646 w 5771"/>
              <a:gd name="T13" fmla="*/ 2147483646 h 634"/>
              <a:gd name="T14" fmla="*/ 2147483646 w 5771"/>
              <a:gd name="T15" fmla="*/ 2147483646 h 634"/>
              <a:gd name="T16" fmla="*/ 2147483646 w 5771"/>
              <a:gd name="T17" fmla="*/ 2147483646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7" name="Group 18">
            <a:extLst>
              <a:ext uri="{FF2B5EF4-FFF2-40B4-BE49-F238E27FC236}">
                <a16:creationId xmlns:a16="http://schemas.microsoft.com/office/drawing/2014/main" id="{8DC9136B-A2C2-4C0D-AF56-C571BAF17344}"/>
              </a:ext>
            </a:extLst>
          </p:cNvPr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4752" y="1200"/>
            <a:chExt cx="288" cy="288"/>
          </a:xfrm>
        </p:grpSpPr>
        <p:sp>
          <p:nvSpPr>
            <p:cNvPr id="8" name="Oval 19">
              <a:extLst>
                <a:ext uri="{FF2B5EF4-FFF2-40B4-BE49-F238E27FC236}">
                  <a16:creationId xmlns:a16="http://schemas.microsoft.com/office/drawing/2014/main" id="{06D05702-B38A-4B04-90FF-A3906AE4F01B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  <p:sp>
          <p:nvSpPr>
            <p:cNvPr id="9" name="Oval 20">
              <a:extLst>
                <a:ext uri="{FF2B5EF4-FFF2-40B4-BE49-F238E27FC236}">
                  <a16:creationId xmlns:a16="http://schemas.microsoft.com/office/drawing/2014/main" id="{FAC19613-0AFF-4284-9960-700F69D1226F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0" name="Group 21">
            <a:extLst>
              <a:ext uri="{FF2B5EF4-FFF2-40B4-BE49-F238E27FC236}">
                <a16:creationId xmlns:a16="http://schemas.microsoft.com/office/drawing/2014/main" id="{60FDC4BF-8221-4B24-8096-C3663D1E9DD6}"/>
              </a:ext>
            </a:extLst>
          </p:cNvPr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4992" y="816"/>
            <a:chExt cx="576" cy="576"/>
          </a:xfrm>
        </p:grpSpPr>
        <p:sp>
          <p:nvSpPr>
            <p:cNvPr id="11" name="Oval 22">
              <a:extLst>
                <a:ext uri="{FF2B5EF4-FFF2-40B4-BE49-F238E27FC236}">
                  <a16:creationId xmlns:a16="http://schemas.microsoft.com/office/drawing/2014/main" id="{8ABE364D-60E4-4AD8-8853-CF2695F026C3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2" name="Oval 23">
              <a:extLst>
                <a:ext uri="{FF2B5EF4-FFF2-40B4-BE49-F238E27FC236}">
                  <a16:creationId xmlns:a16="http://schemas.microsoft.com/office/drawing/2014/main" id="{59F95F89-69E2-425B-B5CC-B11F957B7DC4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3" name="Group 24">
            <a:extLst>
              <a:ext uri="{FF2B5EF4-FFF2-40B4-BE49-F238E27FC236}">
                <a16:creationId xmlns:a16="http://schemas.microsoft.com/office/drawing/2014/main" id="{61C8202B-A9DE-4B40-AFA5-0EFE923304B2}"/>
              </a:ext>
            </a:extLst>
          </p:cNvPr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4992" y="816"/>
            <a:chExt cx="576" cy="576"/>
          </a:xfrm>
        </p:grpSpPr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8C886250-8BFD-4163-A848-2FA770FB56D2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5" name="Oval 26">
              <a:extLst>
                <a:ext uri="{FF2B5EF4-FFF2-40B4-BE49-F238E27FC236}">
                  <a16:creationId xmlns:a16="http://schemas.microsoft.com/office/drawing/2014/main" id="{E0340F85-64B7-4E6C-BD66-64CF4F56AC62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2D2CB2E0-5329-4295-BF1E-94802066C1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3D53C1D1-7346-4B5B-AB42-8C1E1ADB98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67DE4F91-ECD4-4BA5-B4CF-B0687128EF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1A34F-CA63-4F06-B6D1-5A6DCFDB66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521880"/>
      </p:ext>
    </p:extLst>
  </p:cSld>
  <p:clrMapOvr>
    <a:masterClrMapping/>
  </p:clrMapOvr>
  <p:transition spd="med"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7">
            <a:extLst>
              <a:ext uri="{FF2B5EF4-FFF2-40B4-BE49-F238E27FC236}">
                <a16:creationId xmlns:a16="http://schemas.microsoft.com/office/drawing/2014/main" id="{3E5FE6EC-5770-47E0-A618-3E753C37683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Image" r:id="rId3" imgW="9561905" imgH="1600000" progId="Photoshop.Image.6">
                  <p:embed/>
                </p:oleObj>
              </mc:Choice>
              <mc:Fallback>
                <p:oleObj name="Image" r:id="rId3" imgW="9561905" imgH="1600000" progId="Photoshop.Image.6">
                  <p:embed/>
                  <p:pic>
                    <p:nvPicPr>
                      <p:cNvPr id="5" name="Object 27">
                        <a:extLst>
                          <a:ext uri="{FF2B5EF4-FFF2-40B4-BE49-F238E27FC236}">
                            <a16:creationId xmlns:a16="http://schemas.microsoft.com/office/drawing/2014/main" id="{3E5FE6EC-5770-47E0-A618-3E753C37683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reeform 16">
            <a:extLst>
              <a:ext uri="{FF2B5EF4-FFF2-40B4-BE49-F238E27FC236}">
                <a16:creationId xmlns:a16="http://schemas.microsoft.com/office/drawing/2014/main" id="{508259D7-E2AF-41CE-8C32-C89174CB53B2}"/>
              </a:ext>
            </a:extLst>
          </p:cNvPr>
          <p:cNvSpPr>
            <a:spLocks/>
          </p:cNvSpPr>
          <p:nvPr/>
        </p:nvSpPr>
        <p:spPr bwMode="gray">
          <a:xfrm>
            <a:off x="-14817" y="280989"/>
            <a:ext cx="12206817" cy="1620837"/>
          </a:xfrm>
          <a:custGeom>
            <a:avLst/>
            <a:gdLst>
              <a:gd name="T0" fmla="*/ 2147483646 w 5767"/>
              <a:gd name="T1" fmla="*/ 2147483646 h 1021"/>
              <a:gd name="T2" fmla="*/ 2147483646 w 5767"/>
              <a:gd name="T3" fmla="*/ 2147483646 h 1021"/>
              <a:gd name="T4" fmla="*/ 2147483646 w 5767"/>
              <a:gd name="T5" fmla="*/ 2147483646 h 1021"/>
              <a:gd name="T6" fmla="*/ 2147483646 w 5767"/>
              <a:gd name="T7" fmla="*/ 0 h 1021"/>
              <a:gd name="T8" fmla="*/ 2147483646 w 5767"/>
              <a:gd name="T9" fmla="*/ 2147483646 h 1021"/>
              <a:gd name="T10" fmla="*/ 2147483646 w 5767"/>
              <a:gd name="T11" fmla="*/ 2147483646 h 1021"/>
              <a:gd name="T12" fmla="*/ 2147483646 w 5767"/>
              <a:gd name="T13" fmla="*/ 2147483646 h 1021"/>
              <a:gd name="T14" fmla="*/ 2147483646 w 5767"/>
              <a:gd name="T15" fmla="*/ 2147483646 h 1021"/>
              <a:gd name="T16" fmla="*/ 2147483646 w 5767"/>
              <a:gd name="T17" fmla="*/ 2147483646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7" name="Freeform 17">
            <a:extLst>
              <a:ext uri="{FF2B5EF4-FFF2-40B4-BE49-F238E27FC236}">
                <a16:creationId xmlns:a16="http://schemas.microsoft.com/office/drawing/2014/main" id="{C4DF692F-C1D5-478B-B4EF-8450235D7069}"/>
              </a:ext>
            </a:extLst>
          </p:cNvPr>
          <p:cNvSpPr>
            <a:spLocks/>
          </p:cNvSpPr>
          <p:nvPr/>
        </p:nvSpPr>
        <p:spPr bwMode="gray">
          <a:xfrm>
            <a:off x="-27517" y="533401"/>
            <a:ext cx="12215284" cy="1006475"/>
          </a:xfrm>
          <a:custGeom>
            <a:avLst/>
            <a:gdLst>
              <a:gd name="T0" fmla="*/ 2147483646 w 5771"/>
              <a:gd name="T1" fmla="*/ 2147483646 h 634"/>
              <a:gd name="T2" fmla="*/ 2147483646 w 5771"/>
              <a:gd name="T3" fmla="*/ 2147483646 h 634"/>
              <a:gd name="T4" fmla="*/ 2147483646 w 5771"/>
              <a:gd name="T5" fmla="*/ 2147483646 h 634"/>
              <a:gd name="T6" fmla="*/ 2147483646 w 5771"/>
              <a:gd name="T7" fmla="*/ 2147483646 h 634"/>
              <a:gd name="T8" fmla="*/ 2147483646 w 5771"/>
              <a:gd name="T9" fmla="*/ 2147483646 h 634"/>
              <a:gd name="T10" fmla="*/ 2147483646 w 5771"/>
              <a:gd name="T11" fmla="*/ 2147483646 h 634"/>
              <a:gd name="T12" fmla="*/ 2147483646 w 5771"/>
              <a:gd name="T13" fmla="*/ 2147483646 h 634"/>
              <a:gd name="T14" fmla="*/ 2147483646 w 5771"/>
              <a:gd name="T15" fmla="*/ 2147483646 h 634"/>
              <a:gd name="T16" fmla="*/ 2147483646 w 5771"/>
              <a:gd name="T17" fmla="*/ 2147483646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8" name="Group 18">
            <a:extLst>
              <a:ext uri="{FF2B5EF4-FFF2-40B4-BE49-F238E27FC236}">
                <a16:creationId xmlns:a16="http://schemas.microsoft.com/office/drawing/2014/main" id="{64DA5FE7-0585-43DF-9DA6-895C96BE6BF3}"/>
              </a:ext>
            </a:extLst>
          </p:cNvPr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4752" y="1200"/>
            <a:chExt cx="288" cy="288"/>
          </a:xfrm>
        </p:grpSpPr>
        <p:sp>
          <p:nvSpPr>
            <p:cNvPr id="9" name="Oval 19">
              <a:extLst>
                <a:ext uri="{FF2B5EF4-FFF2-40B4-BE49-F238E27FC236}">
                  <a16:creationId xmlns:a16="http://schemas.microsoft.com/office/drawing/2014/main" id="{85E59EC3-93A6-498B-AD9E-C16AFB59F91B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  <p:sp>
          <p:nvSpPr>
            <p:cNvPr id="10" name="Oval 20">
              <a:extLst>
                <a:ext uri="{FF2B5EF4-FFF2-40B4-BE49-F238E27FC236}">
                  <a16:creationId xmlns:a16="http://schemas.microsoft.com/office/drawing/2014/main" id="{2CD011A1-9D4F-475A-9D73-C46C03387752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1" name="Group 21">
            <a:extLst>
              <a:ext uri="{FF2B5EF4-FFF2-40B4-BE49-F238E27FC236}">
                <a16:creationId xmlns:a16="http://schemas.microsoft.com/office/drawing/2014/main" id="{AAA10DED-3A38-45C8-B2D1-2B8E122CB1BA}"/>
              </a:ext>
            </a:extLst>
          </p:cNvPr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4992" y="816"/>
            <a:chExt cx="576" cy="576"/>
          </a:xfrm>
        </p:grpSpPr>
        <p:sp>
          <p:nvSpPr>
            <p:cNvPr id="12" name="Oval 22">
              <a:extLst>
                <a:ext uri="{FF2B5EF4-FFF2-40B4-BE49-F238E27FC236}">
                  <a16:creationId xmlns:a16="http://schemas.microsoft.com/office/drawing/2014/main" id="{BBB4AFA9-8E07-4DB7-A30C-755D1FC90DB8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3" name="Oval 23">
              <a:extLst>
                <a:ext uri="{FF2B5EF4-FFF2-40B4-BE49-F238E27FC236}">
                  <a16:creationId xmlns:a16="http://schemas.microsoft.com/office/drawing/2014/main" id="{9C3380B7-59AC-4213-A41A-701F8ED25F20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4" name="Group 24">
            <a:extLst>
              <a:ext uri="{FF2B5EF4-FFF2-40B4-BE49-F238E27FC236}">
                <a16:creationId xmlns:a16="http://schemas.microsoft.com/office/drawing/2014/main" id="{77AE7A28-D10B-4E2E-AE2C-A50A837D576A}"/>
              </a:ext>
            </a:extLst>
          </p:cNvPr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4992" y="816"/>
            <a:chExt cx="576" cy="576"/>
          </a:xfrm>
        </p:grpSpPr>
        <p:sp>
          <p:nvSpPr>
            <p:cNvPr id="15" name="Oval 25">
              <a:extLst>
                <a:ext uri="{FF2B5EF4-FFF2-40B4-BE49-F238E27FC236}">
                  <a16:creationId xmlns:a16="http://schemas.microsoft.com/office/drawing/2014/main" id="{5F600E6B-75FC-41D6-809C-EEC447537954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6" name="Oval 26">
              <a:extLst>
                <a:ext uri="{FF2B5EF4-FFF2-40B4-BE49-F238E27FC236}">
                  <a16:creationId xmlns:a16="http://schemas.microsoft.com/office/drawing/2014/main" id="{35852C01-B9F0-4B73-B931-86D239EC9AC6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828800"/>
            <a:ext cx="538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828800"/>
            <a:ext cx="538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DC42D21F-C3BB-483A-BA56-8D676E8472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2CE5F9EE-B0D0-4195-8A82-A55346B8BC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50F937C1-5CCE-408F-95B6-A4CAF78FB8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040D1-4E3A-421A-A8D8-9BC346429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466977"/>
      </p:ext>
    </p:extLst>
  </p:cSld>
  <p:clrMapOvr>
    <a:masterClrMapping/>
  </p:clrMapOvr>
  <p:transition spd="med"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7">
            <a:extLst>
              <a:ext uri="{FF2B5EF4-FFF2-40B4-BE49-F238E27FC236}">
                <a16:creationId xmlns:a16="http://schemas.microsoft.com/office/drawing/2014/main" id="{A72AEE9F-3C5B-4FEB-8F45-69145BA6166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Image" r:id="rId3" imgW="9561905" imgH="1600000" progId="Photoshop.Image.6">
                  <p:embed/>
                </p:oleObj>
              </mc:Choice>
              <mc:Fallback>
                <p:oleObj name="Image" r:id="rId3" imgW="9561905" imgH="1600000" progId="Photoshop.Image.6">
                  <p:embed/>
                  <p:pic>
                    <p:nvPicPr>
                      <p:cNvPr id="7" name="Object 27">
                        <a:extLst>
                          <a:ext uri="{FF2B5EF4-FFF2-40B4-BE49-F238E27FC236}">
                            <a16:creationId xmlns:a16="http://schemas.microsoft.com/office/drawing/2014/main" id="{A72AEE9F-3C5B-4FEB-8F45-69145BA616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 16">
            <a:extLst>
              <a:ext uri="{FF2B5EF4-FFF2-40B4-BE49-F238E27FC236}">
                <a16:creationId xmlns:a16="http://schemas.microsoft.com/office/drawing/2014/main" id="{CCA48580-70EB-43C7-8FB7-A1891094929E}"/>
              </a:ext>
            </a:extLst>
          </p:cNvPr>
          <p:cNvSpPr>
            <a:spLocks/>
          </p:cNvSpPr>
          <p:nvPr/>
        </p:nvSpPr>
        <p:spPr bwMode="gray">
          <a:xfrm>
            <a:off x="-14817" y="280989"/>
            <a:ext cx="12206817" cy="1620837"/>
          </a:xfrm>
          <a:custGeom>
            <a:avLst/>
            <a:gdLst>
              <a:gd name="T0" fmla="*/ 2147483646 w 5767"/>
              <a:gd name="T1" fmla="*/ 2147483646 h 1021"/>
              <a:gd name="T2" fmla="*/ 2147483646 w 5767"/>
              <a:gd name="T3" fmla="*/ 2147483646 h 1021"/>
              <a:gd name="T4" fmla="*/ 2147483646 w 5767"/>
              <a:gd name="T5" fmla="*/ 2147483646 h 1021"/>
              <a:gd name="T6" fmla="*/ 2147483646 w 5767"/>
              <a:gd name="T7" fmla="*/ 0 h 1021"/>
              <a:gd name="T8" fmla="*/ 2147483646 w 5767"/>
              <a:gd name="T9" fmla="*/ 2147483646 h 1021"/>
              <a:gd name="T10" fmla="*/ 2147483646 w 5767"/>
              <a:gd name="T11" fmla="*/ 2147483646 h 1021"/>
              <a:gd name="T12" fmla="*/ 2147483646 w 5767"/>
              <a:gd name="T13" fmla="*/ 2147483646 h 1021"/>
              <a:gd name="T14" fmla="*/ 2147483646 w 5767"/>
              <a:gd name="T15" fmla="*/ 2147483646 h 1021"/>
              <a:gd name="T16" fmla="*/ 2147483646 w 5767"/>
              <a:gd name="T17" fmla="*/ 2147483646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9" name="Freeform 17">
            <a:extLst>
              <a:ext uri="{FF2B5EF4-FFF2-40B4-BE49-F238E27FC236}">
                <a16:creationId xmlns:a16="http://schemas.microsoft.com/office/drawing/2014/main" id="{2A7500A6-3554-46F9-8D00-DAD6760C2C90}"/>
              </a:ext>
            </a:extLst>
          </p:cNvPr>
          <p:cNvSpPr>
            <a:spLocks/>
          </p:cNvSpPr>
          <p:nvPr/>
        </p:nvSpPr>
        <p:spPr bwMode="gray">
          <a:xfrm>
            <a:off x="-27517" y="533401"/>
            <a:ext cx="12215284" cy="1006475"/>
          </a:xfrm>
          <a:custGeom>
            <a:avLst/>
            <a:gdLst>
              <a:gd name="T0" fmla="*/ 2147483646 w 5771"/>
              <a:gd name="T1" fmla="*/ 2147483646 h 634"/>
              <a:gd name="T2" fmla="*/ 2147483646 w 5771"/>
              <a:gd name="T3" fmla="*/ 2147483646 h 634"/>
              <a:gd name="T4" fmla="*/ 2147483646 w 5771"/>
              <a:gd name="T5" fmla="*/ 2147483646 h 634"/>
              <a:gd name="T6" fmla="*/ 2147483646 w 5771"/>
              <a:gd name="T7" fmla="*/ 2147483646 h 634"/>
              <a:gd name="T8" fmla="*/ 2147483646 w 5771"/>
              <a:gd name="T9" fmla="*/ 2147483646 h 634"/>
              <a:gd name="T10" fmla="*/ 2147483646 w 5771"/>
              <a:gd name="T11" fmla="*/ 2147483646 h 634"/>
              <a:gd name="T12" fmla="*/ 2147483646 w 5771"/>
              <a:gd name="T13" fmla="*/ 2147483646 h 634"/>
              <a:gd name="T14" fmla="*/ 2147483646 w 5771"/>
              <a:gd name="T15" fmla="*/ 2147483646 h 634"/>
              <a:gd name="T16" fmla="*/ 2147483646 w 5771"/>
              <a:gd name="T17" fmla="*/ 2147483646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10" name="Group 18">
            <a:extLst>
              <a:ext uri="{FF2B5EF4-FFF2-40B4-BE49-F238E27FC236}">
                <a16:creationId xmlns:a16="http://schemas.microsoft.com/office/drawing/2014/main" id="{C449DA59-B6B0-4B8D-8AE1-55D966478A30}"/>
              </a:ext>
            </a:extLst>
          </p:cNvPr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4752" y="1200"/>
            <a:chExt cx="288" cy="288"/>
          </a:xfrm>
        </p:grpSpPr>
        <p:sp>
          <p:nvSpPr>
            <p:cNvPr id="11" name="Oval 19">
              <a:extLst>
                <a:ext uri="{FF2B5EF4-FFF2-40B4-BE49-F238E27FC236}">
                  <a16:creationId xmlns:a16="http://schemas.microsoft.com/office/drawing/2014/main" id="{2F259C7A-A460-4252-9799-694E3A2C58E9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  <p:sp>
          <p:nvSpPr>
            <p:cNvPr id="12" name="Oval 20">
              <a:extLst>
                <a:ext uri="{FF2B5EF4-FFF2-40B4-BE49-F238E27FC236}">
                  <a16:creationId xmlns:a16="http://schemas.microsoft.com/office/drawing/2014/main" id="{328092AB-68CC-4026-8CD3-269D7B5D3087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3" name="Group 21">
            <a:extLst>
              <a:ext uri="{FF2B5EF4-FFF2-40B4-BE49-F238E27FC236}">
                <a16:creationId xmlns:a16="http://schemas.microsoft.com/office/drawing/2014/main" id="{31A7AAB3-9972-4105-8283-414EB57F68EC}"/>
              </a:ext>
            </a:extLst>
          </p:cNvPr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4992" y="816"/>
            <a:chExt cx="576" cy="576"/>
          </a:xfrm>
        </p:grpSpPr>
        <p:sp>
          <p:nvSpPr>
            <p:cNvPr id="14" name="Oval 22">
              <a:extLst>
                <a:ext uri="{FF2B5EF4-FFF2-40B4-BE49-F238E27FC236}">
                  <a16:creationId xmlns:a16="http://schemas.microsoft.com/office/drawing/2014/main" id="{3A3867C1-A61F-4295-91BE-16A1BE7D1880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5" name="Oval 23">
              <a:extLst>
                <a:ext uri="{FF2B5EF4-FFF2-40B4-BE49-F238E27FC236}">
                  <a16:creationId xmlns:a16="http://schemas.microsoft.com/office/drawing/2014/main" id="{6CFED7F5-9500-4D8D-AAA4-070B3CF61E87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6" name="Group 24">
            <a:extLst>
              <a:ext uri="{FF2B5EF4-FFF2-40B4-BE49-F238E27FC236}">
                <a16:creationId xmlns:a16="http://schemas.microsoft.com/office/drawing/2014/main" id="{9316C631-CFD6-4302-BE44-583A1A0B6BBE}"/>
              </a:ext>
            </a:extLst>
          </p:cNvPr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4992" y="816"/>
            <a:chExt cx="576" cy="576"/>
          </a:xfrm>
        </p:grpSpPr>
        <p:sp>
          <p:nvSpPr>
            <p:cNvPr id="17" name="Oval 25">
              <a:extLst>
                <a:ext uri="{FF2B5EF4-FFF2-40B4-BE49-F238E27FC236}">
                  <a16:creationId xmlns:a16="http://schemas.microsoft.com/office/drawing/2014/main" id="{7CA0A51C-834F-41E0-8C29-999BFD4CE119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8" name="Oval 26">
              <a:extLst>
                <a:ext uri="{FF2B5EF4-FFF2-40B4-BE49-F238E27FC236}">
                  <a16:creationId xmlns:a16="http://schemas.microsoft.com/office/drawing/2014/main" id="{38012D8E-1F43-4F3C-A936-BAF2B9A815F3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9" name="Rectangle 4">
            <a:extLst>
              <a:ext uri="{FF2B5EF4-FFF2-40B4-BE49-F238E27FC236}">
                <a16:creationId xmlns:a16="http://schemas.microsoft.com/office/drawing/2014/main" id="{5EEF0058-D6AD-4858-854A-FCD8D2953F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997CFD25-B792-42E5-8273-34EADF94BA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E0C4828D-7950-422E-939F-B58C8F598B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C96FE-EF1E-4C09-AF99-D13C474459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714070"/>
      </p:ext>
    </p:extLst>
  </p:cSld>
  <p:clrMapOvr>
    <a:masterClrMapping/>
  </p:clrMapOvr>
  <p:transition spd="med"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7">
            <a:extLst>
              <a:ext uri="{FF2B5EF4-FFF2-40B4-BE49-F238E27FC236}">
                <a16:creationId xmlns:a16="http://schemas.microsoft.com/office/drawing/2014/main" id="{989AD4D2-78B8-454D-8206-41E9BE940DC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Image" r:id="rId3" imgW="9561905" imgH="1600000" progId="Photoshop.Image.6">
                  <p:embed/>
                </p:oleObj>
              </mc:Choice>
              <mc:Fallback>
                <p:oleObj name="Image" r:id="rId3" imgW="9561905" imgH="1600000" progId="Photoshop.Image.6">
                  <p:embed/>
                  <p:pic>
                    <p:nvPicPr>
                      <p:cNvPr id="3" name="Object 27">
                        <a:extLst>
                          <a:ext uri="{FF2B5EF4-FFF2-40B4-BE49-F238E27FC236}">
                            <a16:creationId xmlns:a16="http://schemas.microsoft.com/office/drawing/2014/main" id="{989AD4D2-78B8-454D-8206-41E9BE940D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reeform 16">
            <a:extLst>
              <a:ext uri="{FF2B5EF4-FFF2-40B4-BE49-F238E27FC236}">
                <a16:creationId xmlns:a16="http://schemas.microsoft.com/office/drawing/2014/main" id="{DB8C92A9-B236-441A-A3E6-0A699A198C07}"/>
              </a:ext>
            </a:extLst>
          </p:cNvPr>
          <p:cNvSpPr>
            <a:spLocks/>
          </p:cNvSpPr>
          <p:nvPr/>
        </p:nvSpPr>
        <p:spPr bwMode="gray">
          <a:xfrm>
            <a:off x="-14817" y="280989"/>
            <a:ext cx="12206817" cy="1620837"/>
          </a:xfrm>
          <a:custGeom>
            <a:avLst/>
            <a:gdLst>
              <a:gd name="T0" fmla="*/ 2147483646 w 5767"/>
              <a:gd name="T1" fmla="*/ 2147483646 h 1021"/>
              <a:gd name="T2" fmla="*/ 2147483646 w 5767"/>
              <a:gd name="T3" fmla="*/ 2147483646 h 1021"/>
              <a:gd name="T4" fmla="*/ 2147483646 w 5767"/>
              <a:gd name="T5" fmla="*/ 2147483646 h 1021"/>
              <a:gd name="T6" fmla="*/ 2147483646 w 5767"/>
              <a:gd name="T7" fmla="*/ 0 h 1021"/>
              <a:gd name="T8" fmla="*/ 2147483646 w 5767"/>
              <a:gd name="T9" fmla="*/ 2147483646 h 1021"/>
              <a:gd name="T10" fmla="*/ 2147483646 w 5767"/>
              <a:gd name="T11" fmla="*/ 2147483646 h 1021"/>
              <a:gd name="T12" fmla="*/ 2147483646 w 5767"/>
              <a:gd name="T13" fmla="*/ 2147483646 h 1021"/>
              <a:gd name="T14" fmla="*/ 2147483646 w 5767"/>
              <a:gd name="T15" fmla="*/ 2147483646 h 1021"/>
              <a:gd name="T16" fmla="*/ 2147483646 w 5767"/>
              <a:gd name="T17" fmla="*/ 2147483646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5" name="Freeform 17">
            <a:extLst>
              <a:ext uri="{FF2B5EF4-FFF2-40B4-BE49-F238E27FC236}">
                <a16:creationId xmlns:a16="http://schemas.microsoft.com/office/drawing/2014/main" id="{78720C20-4418-4858-B7BD-59308342FE3D}"/>
              </a:ext>
            </a:extLst>
          </p:cNvPr>
          <p:cNvSpPr>
            <a:spLocks/>
          </p:cNvSpPr>
          <p:nvPr/>
        </p:nvSpPr>
        <p:spPr bwMode="gray">
          <a:xfrm>
            <a:off x="-27517" y="533401"/>
            <a:ext cx="12215284" cy="1006475"/>
          </a:xfrm>
          <a:custGeom>
            <a:avLst/>
            <a:gdLst>
              <a:gd name="T0" fmla="*/ 2147483646 w 5771"/>
              <a:gd name="T1" fmla="*/ 2147483646 h 634"/>
              <a:gd name="T2" fmla="*/ 2147483646 w 5771"/>
              <a:gd name="T3" fmla="*/ 2147483646 h 634"/>
              <a:gd name="T4" fmla="*/ 2147483646 w 5771"/>
              <a:gd name="T5" fmla="*/ 2147483646 h 634"/>
              <a:gd name="T6" fmla="*/ 2147483646 w 5771"/>
              <a:gd name="T7" fmla="*/ 2147483646 h 634"/>
              <a:gd name="T8" fmla="*/ 2147483646 w 5771"/>
              <a:gd name="T9" fmla="*/ 2147483646 h 634"/>
              <a:gd name="T10" fmla="*/ 2147483646 w 5771"/>
              <a:gd name="T11" fmla="*/ 2147483646 h 634"/>
              <a:gd name="T12" fmla="*/ 2147483646 w 5771"/>
              <a:gd name="T13" fmla="*/ 2147483646 h 634"/>
              <a:gd name="T14" fmla="*/ 2147483646 w 5771"/>
              <a:gd name="T15" fmla="*/ 2147483646 h 634"/>
              <a:gd name="T16" fmla="*/ 2147483646 w 5771"/>
              <a:gd name="T17" fmla="*/ 2147483646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6" name="Group 18">
            <a:extLst>
              <a:ext uri="{FF2B5EF4-FFF2-40B4-BE49-F238E27FC236}">
                <a16:creationId xmlns:a16="http://schemas.microsoft.com/office/drawing/2014/main" id="{BC9166FB-2F22-4453-A04F-59248F575A5D}"/>
              </a:ext>
            </a:extLst>
          </p:cNvPr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4752" y="1200"/>
            <a:chExt cx="288" cy="288"/>
          </a:xfrm>
        </p:grpSpPr>
        <p:sp>
          <p:nvSpPr>
            <p:cNvPr id="7" name="Oval 19">
              <a:extLst>
                <a:ext uri="{FF2B5EF4-FFF2-40B4-BE49-F238E27FC236}">
                  <a16:creationId xmlns:a16="http://schemas.microsoft.com/office/drawing/2014/main" id="{E974623D-7D34-43DC-B8F8-7F7CDAEA7AD0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  <p:sp>
          <p:nvSpPr>
            <p:cNvPr id="8" name="Oval 20">
              <a:extLst>
                <a:ext uri="{FF2B5EF4-FFF2-40B4-BE49-F238E27FC236}">
                  <a16:creationId xmlns:a16="http://schemas.microsoft.com/office/drawing/2014/main" id="{B9C29195-E638-4F51-B0D4-04343A97D8A2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9" name="Group 21">
            <a:extLst>
              <a:ext uri="{FF2B5EF4-FFF2-40B4-BE49-F238E27FC236}">
                <a16:creationId xmlns:a16="http://schemas.microsoft.com/office/drawing/2014/main" id="{E65EDEF7-CB83-404C-9AD0-61D8C50B501F}"/>
              </a:ext>
            </a:extLst>
          </p:cNvPr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4992" y="816"/>
            <a:chExt cx="576" cy="576"/>
          </a:xfrm>
        </p:grpSpPr>
        <p:sp>
          <p:nvSpPr>
            <p:cNvPr id="10" name="Oval 22">
              <a:extLst>
                <a:ext uri="{FF2B5EF4-FFF2-40B4-BE49-F238E27FC236}">
                  <a16:creationId xmlns:a16="http://schemas.microsoft.com/office/drawing/2014/main" id="{31736325-B854-47C8-8EC1-E50CE82A8181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1" name="Oval 23">
              <a:extLst>
                <a:ext uri="{FF2B5EF4-FFF2-40B4-BE49-F238E27FC236}">
                  <a16:creationId xmlns:a16="http://schemas.microsoft.com/office/drawing/2014/main" id="{40F9F1AB-E7C7-486E-9EF0-6CCE05011520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2" name="Group 24">
            <a:extLst>
              <a:ext uri="{FF2B5EF4-FFF2-40B4-BE49-F238E27FC236}">
                <a16:creationId xmlns:a16="http://schemas.microsoft.com/office/drawing/2014/main" id="{810DE13D-047B-4CEF-8293-137D6B4BE0B1}"/>
              </a:ext>
            </a:extLst>
          </p:cNvPr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4992" y="816"/>
            <a:chExt cx="576" cy="576"/>
          </a:xfrm>
        </p:grpSpPr>
        <p:sp>
          <p:nvSpPr>
            <p:cNvPr id="13" name="Oval 25">
              <a:extLst>
                <a:ext uri="{FF2B5EF4-FFF2-40B4-BE49-F238E27FC236}">
                  <a16:creationId xmlns:a16="http://schemas.microsoft.com/office/drawing/2014/main" id="{918337A0-3368-43B2-A775-4426A07A991D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4" name="Oval 26">
              <a:extLst>
                <a:ext uri="{FF2B5EF4-FFF2-40B4-BE49-F238E27FC236}">
                  <a16:creationId xmlns:a16="http://schemas.microsoft.com/office/drawing/2014/main" id="{047F9658-631E-4254-859E-04393D285BB4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D31B25C0-D24D-4419-8358-9AC17298CC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AC7BC996-7F31-4732-A9A9-F867179885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677F81A9-3806-405D-BACD-16A3CDF5F5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60FB7-056D-4F34-8254-A0DFFF4BC6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691983"/>
      </p:ext>
    </p:extLst>
  </p:cSld>
  <p:clrMapOvr>
    <a:masterClrMapping/>
  </p:clrMapOvr>
  <p:transition spd="med"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7">
            <a:extLst>
              <a:ext uri="{FF2B5EF4-FFF2-40B4-BE49-F238E27FC236}">
                <a16:creationId xmlns:a16="http://schemas.microsoft.com/office/drawing/2014/main" id="{DB1CD7C3-FF5A-4DF8-997F-94702978F8F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Image" r:id="rId3" imgW="9561905" imgH="1600000" progId="Photoshop.Image.6">
                  <p:embed/>
                </p:oleObj>
              </mc:Choice>
              <mc:Fallback>
                <p:oleObj name="Image" r:id="rId3" imgW="9561905" imgH="1600000" progId="Photoshop.Image.6">
                  <p:embed/>
                  <p:pic>
                    <p:nvPicPr>
                      <p:cNvPr id="2" name="Object 27">
                        <a:extLst>
                          <a:ext uri="{FF2B5EF4-FFF2-40B4-BE49-F238E27FC236}">
                            <a16:creationId xmlns:a16="http://schemas.microsoft.com/office/drawing/2014/main" id="{DB1CD7C3-FF5A-4DF8-997F-94702978F8F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reeform 16">
            <a:extLst>
              <a:ext uri="{FF2B5EF4-FFF2-40B4-BE49-F238E27FC236}">
                <a16:creationId xmlns:a16="http://schemas.microsoft.com/office/drawing/2014/main" id="{53AD3FCD-F759-4DB8-B019-894155229F00}"/>
              </a:ext>
            </a:extLst>
          </p:cNvPr>
          <p:cNvSpPr>
            <a:spLocks/>
          </p:cNvSpPr>
          <p:nvPr/>
        </p:nvSpPr>
        <p:spPr bwMode="gray">
          <a:xfrm>
            <a:off x="-14817" y="280989"/>
            <a:ext cx="12206817" cy="1620837"/>
          </a:xfrm>
          <a:custGeom>
            <a:avLst/>
            <a:gdLst>
              <a:gd name="T0" fmla="*/ 2147483646 w 5767"/>
              <a:gd name="T1" fmla="*/ 2147483646 h 1021"/>
              <a:gd name="T2" fmla="*/ 2147483646 w 5767"/>
              <a:gd name="T3" fmla="*/ 2147483646 h 1021"/>
              <a:gd name="T4" fmla="*/ 2147483646 w 5767"/>
              <a:gd name="T5" fmla="*/ 2147483646 h 1021"/>
              <a:gd name="T6" fmla="*/ 2147483646 w 5767"/>
              <a:gd name="T7" fmla="*/ 0 h 1021"/>
              <a:gd name="T8" fmla="*/ 2147483646 w 5767"/>
              <a:gd name="T9" fmla="*/ 2147483646 h 1021"/>
              <a:gd name="T10" fmla="*/ 2147483646 w 5767"/>
              <a:gd name="T11" fmla="*/ 2147483646 h 1021"/>
              <a:gd name="T12" fmla="*/ 2147483646 w 5767"/>
              <a:gd name="T13" fmla="*/ 2147483646 h 1021"/>
              <a:gd name="T14" fmla="*/ 2147483646 w 5767"/>
              <a:gd name="T15" fmla="*/ 2147483646 h 1021"/>
              <a:gd name="T16" fmla="*/ 2147483646 w 5767"/>
              <a:gd name="T17" fmla="*/ 2147483646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4" name="Freeform 17">
            <a:extLst>
              <a:ext uri="{FF2B5EF4-FFF2-40B4-BE49-F238E27FC236}">
                <a16:creationId xmlns:a16="http://schemas.microsoft.com/office/drawing/2014/main" id="{E49AB67E-D9FE-451C-821E-461B7126DA23}"/>
              </a:ext>
            </a:extLst>
          </p:cNvPr>
          <p:cNvSpPr>
            <a:spLocks/>
          </p:cNvSpPr>
          <p:nvPr/>
        </p:nvSpPr>
        <p:spPr bwMode="gray">
          <a:xfrm>
            <a:off x="-27517" y="533401"/>
            <a:ext cx="12215284" cy="1006475"/>
          </a:xfrm>
          <a:custGeom>
            <a:avLst/>
            <a:gdLst>
              <a:gd name="T0" fmla="*/ 2147483646 w 5771"/>
              <a:gd name="T1" fmla="*/ 2147483646 h 634"/>
              <a:gd name="T2" fmla="*/ 2147483646 w 5771"/>
              <a:gd name="T3" fmla="*/ 2147483646 h 634"/>
              <a:gd name="T4" fmla="*/ 2147483646 w 5771"/>
              <a:gd name="T5" fmla="*/ 2147483646 h 634"/>
              <a:gd name="T6" fmla="*/ 2147483646 w 5771"/>
              <a:gd name="T7" fmla="*/ 2147483646 h 634"/>
              <a:gd name="T8" fmla="*/ 2147483646 w 5771"/>
              <a:gd name="T9" fmla="*/ 2147483646 h 634"/>
              <a:gd name="T10" fmla="*/ 2147483646 w 5771"/>
              <a:gd name="T11" fmla="*/ 2147483646 h 634"/>
              <a:gd name="T12" fmla="*/ 2147483646 w 5771"/>
              <a:gd name="T13" fmla="*/ 2147483646 h 634"/>
              <a:gd name="T14" fmla="*/ 2147483646 w 5771"/>
              <a:gd name="T15" fmla="*/ 2147483646 h 634"/>
              <a:gd name="T16" fmla="*/ 2147483646 w 5771"/>
              <a:gd name="T17" fmla="*/ 2147483646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5" name="Group 18">
            <a:extLst>
              <a:ext uri="{FF2B5EF4-FFF2-40B4-BE49-F238E27FC236}">
                <a16:creationId xmlns:a16="http://schemas.microsoft.com/office/drawing/2014/main" id="{B61AFEF3-5D83-4B36-AB3E-5F907E70C4EF}"/>
              </a:ext>
            </a:extLst>
          </p:cNvPr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4752" y="1200"/>
            <a:chExt cx="288" cy="288"/>
          </a:xfrm>
        </p:grpSpPr>
        <p:sp>
          <p:nvSpPr>
            <p:cNvPr id="6" name="Oval 19">
              <a:extLst>
                <a:ext uri="{FF2B5EF4-FFF2-40B4-BE49-F238E27FC236}">
                  <a16:creationId xmlns:a16="http://schemas.microsoft.com/office/drawing/2014/main" id="{654316E2-8C0E-4BC7-94AB-E0D859A1D163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  <p:sp>
          <p:nvSpPr>
            <p:cNvPr id="7" name="Oval 20">
              <a:extLst>
                <a:ext uri="{FF2B5EF4-FFF2-40B4-BE49-F238E27FC236}">
                  <a16:creationId xmlns:a16="http://schemas.microsoft.com/office/drawing/2014/main" id="{F29990E7-86F8-4081-AC97-B74B75E0CE33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8" name="Group 21">
            <a:extLst>
              <a:ext uri="{FF2B5EF4-FFF2-40B4-BE49-F238E27FC236}">
                <a16:creationId xmlns:a16="http://schemas.microsoft.com/office/drawing/2014/main" id="{17BE5830-DC53-42CB-9C78-64B9F15CE114}"/>
              </a:ext>
            </a:extLst>
          </p:cNvPr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4992" y="816"/>
            <a:chExt cx="576" cy="576"/>
          </a:xfrm>
        </p:grpSpPr>
        <p:sp>
          <p:nvSpPr>
            <p:cNvPr id="9" name="Oval 22">
              <a:extLst>
                <a:ext uri="{FF2B5EF4-FFF2-40B4-BE49-F238E27FC236}">
                  <a16:creationId xmlns:a16="http://schemas.microsoft.com/office/drawing/2014/main" id="{A46992B9-F07E-4293-BF9D-CDA6E5033038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0" name="Oval 23">
              <a:extLst>
                <a:ext uri="{FF2B5EF4-FFF2-40B4-BE49-F238E27FC236}">
                  <a16:creationId xmlns:a16="http://schemas.microsoft.com/office/drawing/2014/main" id="{76B89B72-CEED-4EA4-966A-ED3C8357A7E7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1" name="Group 24">
            <a:extLst>
              <a:ext uri="{FF2B5EF4-FFF2-40B4-BE49-F238E27FC236}">
                <a16:creationId xmlns:a16="http://schemas.microsoft.com/office/drawing/2014/main" id="{4357E900-E3A1-4AFA-B3B4-08B6324A3E4C}"/>
              </a:ext>
            </a:extLst>
          </p:cNvPr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4992" y="816"/>
            <a:chExt cx="576" cy="576"/>
          </a:xfrm>
        </p:grpSpPr>
        <p:sp>
          <p:nvSpPr>
            <p:cNvPr id="12" name="Oval 25">
              <a:extLst>
                <a:ext uri="{FF2B5EF4-FFF2-40B4-BE49-F238E27FC236}">
                  <a16:creationId xmlns:a16="http://schemas.microsoft.com/office/drawing/2014/main" id="{69C305E1-858C-4FB3-8D5B-AEDB9CAFDAC1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3" name="Oval 26">
              <a:extLst>
                <a:ext uri="{FF2B5EF4-FFF2-40B4-BE49-F238E27FC236}">
                  <a16:creationId xmlns:a16="http://schemas.microsoft.com/office/drawing/2014/main" id="{F1F13F78-E172-4C01-B1F9-C1C867D08B8A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sp>
        <p:nvSpPr>
          <p:cNvPr id="14" name="Rectangle 4">
            <a:extLst>
              <a:ext uri="{FF2B5EF4-FFF2-40B4-BE49-F238E27FC236}">
                <a16:creationId xmlns:a16="http://schemas.microsoft.com/office/drawing/2014/main" id="{F3C5640C-12AE-48AC-9B5A-7837B8E02B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1C445834-ECFA-4929-A521-99CF5AB41A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6C899FF3-B925-451B-9F0F-D33CBE69C5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16C43-89E8-4586-BD29-1C7C310C7D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887445"/>
      </p:ext>
    </p:extLst>
  </p:cSld>
  <p:clrMapOvr>
    <a:masterClrMapping/>
  </p:clrMapOvr>
  <p:transition spd="med"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7">
            <a:extLst>
              <a:ext uri="{FF2B5EF4-FFF2-40B4-BE49-F238E27FC236}">
                <a16:creationId xmlns:a16="http://schemas.microsoft.com/office/drawing/2014/main" id="{B4342F4C-C347-47C1-8ECE-AA606952686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Image" r:id="rId3" imgW="9561905" imgH="1600000" progId="Photoshop.Image.6">
                  <p:embed/>
                </p:oleObj>
              </mc:Choice>
              <mc:Fallback>
                <p:oleObj name="Image" r:id="rId3" imgW="9561905" imgH="1600000" progId="Photoshop.Image.6">
                  <p:embed/>
                  <p:pic>
                    <p:nvPicPr>
                      <p:cNvPr id="5" name="Object 27">
                        <a:extLst>
                          <a:ext uri="{FF2B5EF4-FFF2-40B4-BE49-F238E27FC236}">
                            <a16:creationId xmlns:a16="http://schemas.microsoft.com/office/drawing/2014/main" id="{B4342F4C-C347-47C1-8ECE-AA60695268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reeform 16">
            <a:extLst>
              <a:ext uri="{FF2B5EF4-FFF2-40B4-BE49-F238E27FC236}">
                <a16:creationId xmlns:a16="http://schemas.microsoft.com/office/drawing/2014/main" id="{17F29593-32B4-4BA8-840C-B40FEB786E75}"/>
              </a:ext>
            </a:extLst>
          </p:cNvPr>
          <p:cNvSpPr>
            <a:spLocks/>
          </p:cNvSpPr>
          <p:nvPr/>
        </p:nvSpPr>
        <p:spPr bwMode="gray">
          <a:xfrm>
            <a:off x="-14817" y="280989"/>
            <a:ext cx="12206817" cy="1620837"/>
          </a:xfrm>
          <a:custGeom>
            <a:avLst/>
            <a:gdLst>
              <a:gd name="T0" fmla="*/ 2147483646 w 5767"/>
              <a:gd name="T1" fmla="*/ 2147483646 h 1021"/>
              <a:gd name="T2" fmla="*/ 2147483646 w 5767"/>
              <a:gd name="T3" fmla="*/ 2147483646 h 1021"/>
              <a:gd name="T4" fmla="*/ 2147483646 w 5767"/>
              <a:gd name="T5" fmla="*/ 2147483646 h 1021"/>
              <a:gd name="T6" fmla="*/ 2147483646 w 5767"/>
              <a:gd name="T7" fmla="*/ 0 h 1021"/>
              <a:gd name="T8" fmla="*/ 2147483646 w 5767"/>
              <a:gd name="T9" fmla="*/ 2147483646 h 1021"/>
              <a:gd name="T10" fmla="*/ 2147483646 w 5767"/>
              <a:gd name="T11" fmla="*/ 2147483646 h 1021"/>
              <a:gd name="T12" fmla="*/ 2147483646 w 5767"/>
              <a:gd name="T13" fmla="*/ 2147483646 h 1021"/>
              <a:gd name="T14" fmla="*/ 2147483646 w 5767"/>
              <a:gd name="T15" fmla="*/ 2147483646 h 1021"/>
              <a:gd name="T16" fmla="*/ 2147483646 w 5767"/>
              <a:gd name="T17" fmla="*/ 2147483646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7" name="Freeform 17">
            <a:extLst>
              <a:ext uri="{FF2B5EF4-FFF2-40B4-BE49-F238E27FC236}">
                <a16:creationId xmlns:a16="http://schemas.microsoft.com/office/drawing/2014/main" id="{1E9956F7-ACF7-45B9-B1B8-7783BE68A353}"/>
              </a:ext>
            </a:extLst>
          </p:cNvPr>
          <p:cNvSpPr>
            <a:spLocks/>
          </p:cNvSpPr>
          <p:nvPr/>
        </p:nvSpPr>
        <p:spPr bwMode="gray">
          <a:xfrm>
            <a:off x="-27517" y="533401"/>
            <a:ext cx="12215284" cy="1006475"/>
          </a:xfrm>
          <a:custGeom>
            <a:avLst/>
            <a:gdLst>
              <a:gd name="T0" fmla="*/ 2147483646 w 5771"/>
              <a:gd name="T1" fmla="*/ 2147483646 h 634"/>
              <a:gd name="T2" fmla="*/ 2147483646 w 5771"/>
              <a:gd name="T3" fmla="*/ 2147483646 h 634"/>
              <a:gd name="T4" fmla="*/ 2147483646 w 5771"/>
              <a:gd name="T5" fmla="*/ 2147483646 h 634"/>
              <a:gd name="T6" fmla="*/ 2147483646 w 5771"/>
              <a:gd name="T7" fmla="*/ 2147483646 h 634"/>
              <a:gd name="T8" fmla="*/ 2147483646 w 5771"/>
              <a:gd name="T9" fmla="*/ 2147483646 h 634"/>
              <a:gd name="T10" fmla="*/ 2147483646 w 5771"/>
              <a:gd name="T11" fmla="*/ 2147483646 h 634"/>
              <a:gd name="T12" fmla="*/ 2147483646 w 5771"/>
              <a:gd name="T13" fmla="*/ 2147483646 h 634"/>
              <a:gd name="T14" fmla="*/ 2147483646 w 5771"/>
              <a:gd name="T15" fmla="*/ 2147483646 h 634"/>
              <a:gd name="T16" fmla="*/ 2147483646 w 5771"/>
              <a:gd name="T17" fmla="*/ 2147483646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8" name="Group 18">
            <a:extLst>
              <a:ext uri="{FF2B5EF4-FFF2-40B4-BE49-F238E27FC236}">
                <a16:creationId xmlns:a16="http://schemas.microsoft.com/office/drawing/2014/main" id="{3FA0DCB6-C05C-4588-9522-7F15C4170AA7}"/>
              </a:ext>
            </a:extLst>
          </p:cNvPr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4752" y="1200"/>
            <a:chExt cx="288" cy="288"/>
          </a:xfrm>
        </p:grpSpPr>
        <p:sp>
          <p:nvSpPr>
            <p:cNvPr id="9" name="Oval 19">
              <a:extLst>
                <a:ext uri="{FF2B5EF4-FFF2-40B4-BE49-F238E27FC236}">
                  <a16:creationId xmlns:a16="http://schemas.microsoft.com/office/drawing/2014/main" id="{6EF7E282-15FA-4E44-B243-7582DA858C7B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  <p:sp>
          <p:nvSpPr>
            <p:cNvPr id="10" name="Oval 20">
              <a:extLst>
                <a:ext uri="{FF2B5EF4-FFF2-40B4-BE49-F238E27FC236}">
                  <a16:creationId xmlns:a16="http://schemas.microsoft.com/office/drawing/2014/main" id="{237BD481-B4A2-4B15-B079-542C0CEEE86C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1" name="Group 21">
            <a:extLst>
              <a:ext uri="{FF2B5EF4-FFF2-40B4-BE49-F238E27FC236}">
                <a16:creationId xmlns:a16="http://schemas.microsoft.com/office/drawing/2014/main" id="{C35057FA-3789-4DC7-ADFB-8EC173AF8FE1}"/>
              </a:ext>
            </a:extLst>
          </p:cNvPr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4992" y="816"/>
            <a:chExt cx="576" cy="576"/>
          </a:xfrm>
        </p:grpSpPr>
        <p:sp>
          <p:nvSpPr>
            <p:cNvPr id="12" name="Oval 22">
              <a:extLst>
                <a:ext uri="{FF2B5EF4-FFF2-40B4-BE49-F238E27FC236}">
                  <a16:creationId xmlns:a16="http://schemas.microsoft.com/office/drawing/2014/main" id="{75FD7C59-BBB9-44E6-9BAF-3FE8B36180B7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3" name="Oval 23">
              <a:extLst>
                <a:ext uri="{FF2B5EF4-FFF2-40B4-BE49-F238E27FC236}">
                  <a16:creationId xmlns:a16="http://schemas.microsoft.com/office/drawing/2014/main" id="{B6782EB0-59A8-487A-900C-6AE4F854AEAB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4" name="Group 24">
            <a:extLst>
              <a:ext uri="{FF2B5EF4-FFF2-40B4-BE49-F238E27FC236}">
                <a16:creationId xmlns:a16="http://schemas.microsoft.com/office/drawing/2014/main" id="{5E677075-77BA-430A-9A41-3FB648D52801}"/>
              </a:ext>
            </a:extLst>
          </p:cNvPr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4992" y="816"/>
            <a:chExt cx="576" cy="576"/>
          </a:xfrm>
        </p:grpSpPr>
        <p:sp>
          <p:nvSpPr>
            <p:cNvPr id="15" name="Oval 25">
              <a:extLst>
                <a:ext uri="{FF2B5EF4-FFF2-40B4-BE49-F238E27FC236}">
                  <a16:creationId xmlns:a16="http://schemas.microsoft.com/office/drawing/2014/main" id="{E679099B-DD2B-4C9A-98E6-D03D31AE2C7F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6" name="Oval 26">
              <a:extLst>
                <a:ext uri="{FF2B5EF4-FFF2-40B4-BE49-F238E27FC236}">
                  <a16:creationId xmlns:a16="http://schemas.microsoft.com/office/drawing/2014/main" id="{1E21AD23-5CEF-4415-A719-F8C5A4F60F75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DDF874CD-1A5C-4193-B91D-9C207EF450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01F080C2-2C1D-4165-84E7-C117DD8C41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23202422-BFEF-4521-A481-1CBD55E1EB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5557E-F6CA-4EB8-A578-75DE827949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720752"/>
      </p:ext>
    </p:extLst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99B315-5A4E-47E5-AEDC-67BDBB654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CFAE3F-E7F6-4D49-AED8-BFE4C54FD4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1DDEE8-196C-4A42-9EB0-D1026B79A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1335B-55B2-4F1A-AF89-25AA6078656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E5B1AE-7803-4796-AE84-0B35E0DB2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563A09-27C5-41E2-BE6B-57A62D3E8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000E4-730E-4DD5-98A0-1F5CB37D4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9325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7">
            <a:extLst>
              <a:ext uri="{FF2B5EF4-FFF2-40B4-BE49-F238E27FC236}">
                <a16:creationId xmlns:a16="http://schemas.microsoft.com/office/drawing/2014/main" id="{073F7785-B788-43BB-808A-183006A4B06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Image" r:id="rId3" imgW="9561905" imgH="1600000" progId="Photoshop.Image.6">
                  <p:embed/>
                </p:oleObj>
              </mc:Choice>
              <mc:Fallback>
                <p:oleObj name="Image" r:id="rId3" imgW="9561905" imgH="1600000" progId="Photoshop.Image.6">
                  <p:embed/>
                  <p:pic>
                    <p:nvPicPr>
                      <p:cNvPr id="5" name="Object 27">
                        <a:extLst>
                          <a:ext uri="{FF2B5EF4-FFF2-40B4-BE49-F238E27FC236}">
                            <a16:creationId xmlns:a16="http://schemas.microsoft.com/office/drawing/2014/main" id="{073F7785-B788-43BB-808A-183006A4B06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reeform 16">
            <a:extLst>
              <a:ext uri="{FF2B5EF4-FFF2-40B4-BE49-F238E27FC236}">
                <a16:creationId xmlns:a16="http://schemas.microsoft.com/office/drawing/2014/main" id="{8BA7A135-24BD-4DEE-AF4F-6AF0357834FD}"/>
              </a:ext>
            </a:extLst>
          </p:cNvPr>
          <p:cNvSpPr>
            <a:spLocks/>
          </p:cNvSpPr>
          <p:nvPr/>
        </p:nvSpPr>
        <p:spPr bwMode="gray">
          <a:xfrm>
            <a:off x="-14817" y="280989"/>
            <a:ext cx="12206817" cy="1620837"/>
          </a:xfrm>
          <a:custGeom>
            <a:avLst/>
            <a:gdLst>
              <a:gd name="T0" fmla="*/ 2147483646 w 5767"/>
              <a:gd name="T1" fmla="*/ 2147483646 h 1021"/>
              <a:gd name="T2" fmla="*/ 2147483646 w 5767"/>
              <a:gd name="T3" fmla="*/ 2147483646 h 1021"/>
              <a:gd name="T4" fmla="*/ 2147483646 w 5767"/>
              <a:gd name="T5" fmla="*/ 2147483646 h 1021"/>
              <a:gd name="T6" fmla="*/ 2147483646 w 5767"/>
              <a:gd name="T7" fmla="*/ 0 h 1021"/>
              <a:gd name="T8" fmla="*/ 2147483646 w 5767"/>
              <a:gd name="T9" fmla="*/ 2147483646 h 1021"/>
              <a:gd name="T10" fmla="*/ 2147483646 w 5767"/>
              <a:gd name="T11" fmla="*/ 2147483646 h 1021"/>
              <a:gd name="T12" fmla="*/ 2147483646 w 5767"/>
              <a:gd name="T13" fmla="*/ 2147483646 h 1021"/>
              <a:gd name="T14" fmla="*/ 2147483646 w 5767"/>
              <a:gd name="T15" fmla="*/ 2147483646 h 1021"/>
              <a:gd name="T16" fmla="*/ 2147483646 w 5767"/>
              <a:gd name="T17" fmla="*/ 2147483646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7" name="Freeform 17">
            <a:extLst>
              <a:ext uri="{FF2B5EF4-FFF2-40B4-BE49-F238E27FC236}">
                <a16:creationId xmlns:a16="http://schemas.microsoft.com/office/drawing/2014/main" id="{BE0E6E1B-A5CC-4746-AB42-956908FAC3F0}"/>
              </a:ext>
            </a:extLst>
          </p:cNvPr>
          <p:cNvSpPr>
            <a:spLocks/>
          </p:cNvSpPr>
          <p:nvPr/>
        </p:nvSpPr>
        <p:spPr bwMode="gray">
          <a:xfrm>
            <a:off x="-27517" y="533401"/>
            <a:ext cx="12215284" cy="1006475"/>
          </a:xfrm>
          <a:custGeom>
            <a:avLst/>
            <a:gdLst>
              <a:gd name="T0" fmla="*/ 2147483646 w 5771"/>
              <a:gd name="T1" fmla="*/ 2147483646 h 634"/>
              <a:gd name="T2" fmla="*/ 2147483646 w 5771"/>
              <a:gd name="T3" fmla="*/ 2147483646 h 634"/>
              <a:gd name="T4" fmla="*/ 2147483646 w 5771"/>
              <a:gd name="T5" fmla="*/ 2147483646 h 634"/>
              <a:gd name="T6" fmla="*/ 2147483646 w 5771"/>
              <a:gd name="T7" fmla="*/ 2147483646 h 634"/>
              <a:gd name="T8" fmla="*/ 2147483646 w 5771"/>
              <a:gd name="T9" fmla="*/ 2147483646 h 634"/>
              <a:gd name="T10" fmla="*/ 2147483646 w 5771"/>
              <a:gd name="T11" fmla="*/ 2147483646 h 634"/>
              <a:gd name="T12" fmla="*/ 2147483646 w 5771"/>
              <a:gd name="T13" fmla="*/ 2147483646 h 634"/>
              <a:gd name="T14" fmla="*/ 2147483646 w 5771"/>
              <a:gd name="T15" fmla="*/ 2147483646 h 634"/>
              <a:gd name="T16" fmla="*/ 2147483646 w 5771"/>
              <a:gd name="T17" fmla="*/ 2147483646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8" name="Group 18">
            <a:extLst>
              <a:ext uri="{FF2B5EF4-FFF2-40B4-BE49-F238E27FC236}">
                <a16:creationId xmlns:a16="http://schemas.microsoft.com/office/drawing/2014/main" id="{D1922E5F-3FEB-4A03-877E-B528F3D41742}"/>
              </a:ext>
            </a:extLst>
          </p:cNvPr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4752" y="1200"/>
            <a:chExt cx="288" cy="288"/>
          </a:xfrm>
        </p:grpSpPr>
        <p:sp>
          <p:nvSpPr>
            <p:cNvPr id="9" name="Oval 19">
              <a:extLst>
                <a:ext uri="{FF2B5EF4-FFF2-40B4-BE49-F238E27FC236}">
                  <a16:creationId xmlns:a16="http://schemas.microsoft.com/office/drawing/2014/main" id="{9C9A4EDA-5DBE-43F3-910C-13B4751353E8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  <p:sp>
          <p:nvSpPr>
            <p:cNvPr id="10" name="Oval 20">
              <a:extLst>
                <a:ext uri="{FF2B5EF4-FFF2-40B4-BE49-F238E27FC236}">
                  <a16:creationId xmlns:a16="http://schemas.microsoft.com/office/drawing/2014/main" id="{78A4B079-4EF3-427C-BB22-E91BA3D8B398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1" name="Group 21">
            <a:extLst>
              <a:ext uri="{FF2B5EF4-FFF2-40B4-BE49-F238E27FC236}">
                <a16:creationId xmlns:a16="http://schemas.microsoft.com/office/drawing/2014/main" id="{26A7023D-16EC-4046-AF09-E9644F04FB0A}"/>
              </a:ext>
            </a:extLst>
          </p:cNvPr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4992" y="816"/>
            <a:chExt cx="576" cy="576"/>
          </a:xfrm>
        </p:grpSpPr>
        <p:sp>
          <p:nvSpPr>
            <p:cNvPr id="12" name="Oval 22">
              <a:extLst>
                <a:ext uri="{FF2B5EF4-FFF2-40B4-BE49-F238E27FC236}">
                  <a16:creationId xmlns:a16="http://schemas.microsoft.com/office/drawing/2014/main" id="{E0A949BB-B965-4081-983D-288049597E96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3" name="Oval 23">
              <a:extLst>
                <a:ext uri="{FF2B5EF4-FFF2-40B4-BE49-F238E27FC236}">
                  <a16:creationId xmlns:a16="http://schemas.microsoft.com/office/drawing/2014/main" id="{9ED51E71-00D9-4B67-BF5C-86A8EF04F489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4" name="Group 24">
            <a:extLst>
              <a:ext uri="{FF2B5EF4-FFF2-40B4-BE49-F238E27FC236}">
                <a16:creationId xmlns:a16="http://schemas.microsoft.com/office/drawing/2014/main" id="{3E95646E-59B4-41F5-9B9F-718427C5E025}"/>
              </a:ext>
            </a:extLst>
          </p:cNvPr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4992" y="816"/>
            <a:chExt cx="576" cy="576"/>
          </a:xfrm>
        </p:grpSpPr>
        <p:sp>
          <p:nvSpPr>
            <p:cNvPr id="15" name="Oval 25">
              <a:extLst>
                <a:ext uri="{FF2B5EF4-FFF2-40B4-BE49-F238E27FC236}">
                  <a16:creationId xmlns:a16="http://schemas.microsoft.com/office/drawing/2014/main" id="{1C8605A4-E622-4AAD-8E0D-BCAB7CE909B5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6" name="Oval 26">
              <a:extLst>
                <a:ext uri="{FF2B5EF4-FFF2-40B4-BE49-F238E27FC236}">
                  <a16:creationId xmlns:a16="http://schemas.microsoft.com/office/drawing/2014/main" id="{AE89EA7C-041A-4F23-B2D2-14614DB3C39B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7604E791-C7DE-45CB-BD56-24DC06227A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7BDAA231-902A-47B9-94EC-039317CE25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1664E9A9-F2E9-44EA-A510-323F995DD4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FD3B0-6147-43C6-9892-17E65C02C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881775"/>
      </p:ext>
    </p:extLst>
  </p:cSld>
  <p:clrMapOvr>
    <a:masterClrMapping/>
  </p:clrMapOvr>
  <p:transition spd="med"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7">
            <a:extLst>
              <a:ext uri="{FF2B5EF4-FFF2-40B4-BE49-F238E27FC236}">
                <a16:creationId xmlns:a16="http://schemas.microsoft.com/office/drawing/2014/main" id="{68084219-B7FD-4B58-949A-618C522A5EC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Image" r:id="rId3" imgW="9561905" imgH="1600000" progId="Photoshop.Image.6">
                  <p:embed/>
                </p:oleObj>
              </mc:Choice>
              <mc:Fallback>
                <p:oleObj name="Image" r:id="rId3" imgW="9561905" imgH="1600000" progId="Photoshop.Image.6">
                  <p:embed/>
                  <p:pic>
                    <p:nvPicPr>
                      <p:cNvPr id="4" name="Object 27">
                        <a:extLst>
                          <a:ext uri="{FF2B5EF4-FFF2-40B4-BE49-F238E27FC236}">
                            <a16:creationId xmlns:a16="http://schemas.microsoft.com/office/drawing/2014/main" id="{68084219-B7FD-4B58-949A-618C522A5EC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16">
            <a:extLst>
              <a:ext uri="{FF2B5EF4-FFF2-40B4-BE49-F238E27FC236}">
                <a16:creationId xmlns:a16="http://schemas.microsoft.com/office/drawing/2014/main" id="{77E84899-A527-4BA2-8847-79762FAD66EA}"/>
              </a:ext>
            </a:extLst>
          </p:cNvPr>
          <p:cNvSpPr>
            <a:spLocks/>
          </p:cNvSpPr>
          <p:nvPr/>
        </p:nvSpPr>
        <p:spPr bwMode="gray">
          <a:xfrm>
            <a:off x="-14817" y="280989"/>
            <a:ext cx="12206817" cy="1620837"/>
          </a:xfrm>
          <a:custGeom>
            <a:avLst/>
            <a:gdLst>
              <a:gd name="T0" fmla="*/ 2147483646 w 5767"/>
              <a:gd name="T1" fmla="*/ 2147483646 h 1021"/>
              <a:gd name="T2" fmla="*/ 2147483646 w 5767"/>
              <a:gd name="T3" fmla="*/ 2147483646 h 1021"/>
              <a:gd name="T4" fmla="*/ 2147483646 w 5767"/>
              <a:gd name="T5" fmla="*/ 2147483646 h 1021"/>
              <a:gd name="T6" fmla="*/ 2147483646 w 5767"/>
              <a:gd name="T7" fmla="*/ 0 h 1021"/>
              <a:gd name="T8" fmla="*/ 2147483646 w 5767"/>
              <a:gd name="T9" fmla="*/ 2147483646 h 1021"/>
              <a:gd name="T10" fmla="*/ 2147483646 w 5767"/>
              <a:gd name="T11" fmla="*/ 2147483646 h 1021"/>
              <a:gd name="T12" fmla="*/ 2147483646 w 5767"/>
              <a:gd name="T13" fmla="*/ 2147483646 h 1021"/>
              <a:gd name="T14" fmla="*/ 2147483646 w 5767"/>
              <a:gd name="T15" fmla="*/ 2147483646 h 1021"/>
              <a:gd name="T16" fmla="*/ 2147483646 w 5767"/>
              <a:gd name="T17" fmla="*/ 2147483646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90988907-8194-48DF-B528-1630B3720815}"/>
              </a:ext>
            </a:extLst>
          </p:cNvPr>
          <p:cNvSpPr>
            <a:spLocks/>
          </p:cNvSpPr>
          <p:nvPr/>
        </p:nvSpPr>
        <p:spPr bwMode="gray">
          <a:xfrm>
            <a:off x="-27517" y="533401"/>
            <a:ext cx="12215284" cy="1006475"/>
          </a:xfrm>
          <a:custGeom>
            <a:avLst/>
            <a:gdLst>
              <a:gd name="T0" fmla="*/ 2147483646 w 5771"/>
              <a:gd name="T1" fmla="*/ 2147483646 h 634"/>
              <a:gd name="T2" fmla="*/ 2147483646 w 5771"/>
              <a:gd name="T3" fmla="*/ 2147483646 h 634"/>
              <a:gd name="T4" fmla="*/ 2147483646 w 5771"/>
              <a:gd name="T5" fmla="*/ 2147483646 h 634"/>
              <a:gd name="T6" fmla="*/ 2147483646 w 5771"/>
              <a:gd name="T7" fmla="*/ 2147483646 h 634"/>
              <a:gd name="T8" fmla="*/ 2147483646 w 5771"/>
              <a:gd name="T9" fmla="*/ 2147483646 h 634"/>
              <a:gd name="T10" fmla="*/ 2147483646 w 5771"/>
              <a:gd name="T11" fmla="*/ 2147483646 h 634"/>
              <a:gd name="T12" fmla="*/ 2147483646 w 5771"/>
              <a:gd name="T13" fmla="*/ 2147483646 h 634"/>
              <a:gd name="T14" fmla="*/ 2147483646 w 5771"/>
              <a:gd name="T15" fmla="*/ 2147483646 h 634"/>
              <a:gd name="T16" fmla="*/ 2147483646 w 5771"/>
              <a:gd name="T17" fmla="*/ 2147483646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7" name="Group 18">
            <a:extLst>
              <a:ext uri="{FF2B5EF4-FFF2-40B4-BE49-F238E27FC236}">
                <a16:creationId xmlns:a16="http://schemas.microsoft.com/office/drawing/2014/main" id="{AE738884-156C-42FC-AD5F-13B17B9FF139}"/>
              </a:ext>
            </a:extLst>
          </p:cNvPr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4752" y="1200"/>
            <a:chExt cx="288" cy="288"/>
          </a:xfrm>
        </p:grpSpPr>
        <p:sp>
          <p:nvSpPr>
            <p:cNvPr id="8" name="Oval 19">
              <a:extLst>
                <a:ext uri="{FF2B5EF4-FFF2-40B4-BE49-F238E27FC236}">
                  <a16:creationId xmlns:a16="http://schemas.microsoft.com/office/drawing/2014/main" id="{7F45AECA-134C-4DD8-BEEA-4BB061B31D33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  <p:sp>
          <p:nvSpPr>
            <p:cNvPr id="9" name="Oval 20">
              <a:extLst>
                <a:ext uri="{FF2B5EF4-FFF2-40B4-BE49-F238E27FC236}">
                  <a16:creationId xmlns:a16="http://schemas.microsoft.com/office/drawing/2014/main" id="{12745208-1FE4-44D9-B67D-8C1F550DAA1E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0" name="Group 21">
            <a:extLst>
              <a:ext uri="{FF2B5EF4-FFF2-40B4-BE49-F238E27FC236}">
                <a16:creationId xmlns:a16="http://schemas.microsoft.com/office/drawing/2014/main" id="{5E85D9A5-C814-426D-A56C-FDC37580CB74}"/>
              </a:ext>
            </a:extLst>
          </p:cNvPr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4992" y="816"/>
            <a:chExt cx="576" cy="576"/>
          </a:xfrm>
        </p:grpSpPr>
        <p:sp>
          <p:nvSpPr>
            <p:cNvPr id="11" name="Oval 22">
              <a:extLst>
                <a:ext uri="{FF2B5EF4-FFF2-40B4-BE49-F238E27FC236}">
                  <a16:creationId xmlns:a16="http://schemas.microsoft.com/office/drawing/2014/main" id="{407DD736-E3FC-4657-8E38-6CF6A5851657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2" name="Oval 23">
              <a:extLst>
                <a:ext uri="{FF2B5EF4-FFF2-40B4-BE49-F238E27FC236}">
                  <a16:creationId xmlns:a16="http://schemas.microsoft.com/office/drawing/2014/main" id="{3FC0683D-F873-42EF-8EFD-120530CAB0C2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3" name="Group 24">
            <a:extLst>
              <a:ext uri="{FF2B5EF4-FFF2-40B4-BE49-F238E27FC236}">
                <a16:creationId xmlns:a16="http://schemas.microsoft.com/office/drawing/2014/main" id="{A9C72A25-C892-4FE2-A67B-66E2E0C3E14F}"/>
              </a:ext>
            </a:extLst>
          </p:cNvPr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4992" y="816"/>
            <a:chExt cx="576" cy="576"/>
          </a:xfrm>
        </p:grpSpPr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53FFA4A0-6A38-4751-9F54-BC84A22E626E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5" name="Oval 26">
              <a:extLst>
                <a:ext uri="{FF2B5EF4-FFF2-40B4-BE49-F238E27FC236}">
                  <a16:creationId xmlns:a16="http://schemas.microsoft.com/office/drawing/2014/main" id="{80F7F23E-E557-416D-9BBD-B54D3457382A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81CEC05C-4662-47F1-9A44-779177A454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52A1AF2B-F22E-47EF-869D-98AEFF65F0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3F026BB1-54BF-4CA0-B8A4-721533A288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56E12-2056-4AB6-B579-1096762D6B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088284"/>
      </p:ext>
    </p:extLst>
  </p:cSld>
  <p:clrMapOvr>
    <a:masterClrMapping/>
  </p:clrMapOvr>
  <p:transition spd="med"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7">
            <a:extLst>
              <a:ext uri="{FF2B5EF4-FFF2-40B4-BE49-F238E27FC236}">
                <a16:creationId xmlns:a16="http://schemas.microsoft.com/office/drawing/2014/main" id="{1BD17C36-F114-49C4-89B5-5044A2FEF3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Image" r:id="rId3" imgW="9561905" imgH="1600000" progId="Photoshop.Image.6">
                  <p:embed/>
                </p:oleObj>
              </mc:Choice>
              <mc:Fallback>
                <p:oleObj name="Image" r:id="rId3" imgW="9561905" imgH="1600000" progId="Photoshop.Image.6">
                  <p:embed/>
                  <p:pic>
                    <p:nvPicPr>
                      <p:cNvPr id="4" name="Object 27">
                        <a:extLst>
                          <a:ext uri="{FF2B5EF4-FFF2-40B4-BE49-F238E27FC236}">
                            <a16:creationId xmlns:a16="http://schemas.microsoft.com/office/drawing/2014/main" id="{1BD17C36-F114-49C4-89B5-5044A2FEF3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16">
            <a:extLst>
              <a:ext uri="{FF2B5EF4-FFF2-40B4-BE49-F238E27FC236}">
                <a16:creationId xmlns:a16="http://schemas.microsoft.com/office/drawing/2014/main" id="{F3FB2C3D-2C92-4A56-933F-F8323B7E02E4}"/>
              </a:ext>
            </a:extLst>
          </p:cNvPr>
          <p:cNvSpPr>
            <a:spLocks/>
          </p:cNvSpPr>
          <p:nvPr/>
        </p:nvSpPr>
        <p:spPr bwMode="gray">
          <a:xfrm>
            <a:off x="-14817" y="280989"/>
            <a:ext cx="12206817" cy="1620837"/>
          </a:xfrm>
          <a:custGeom>
            <a:avLst/>
            <a:gdLst>
              <a:gd name="T0" fmla="*/ 2147483646 w 5767"/>
              <a:gd name="T1" fmla="*/ 2147483646 h 1021"/>
              <a:gd name="T2" fmla="*/ 2147483646 w 5767"/>
              <a:gd name="T3" fmla="*/ 2147483646 h 1021"/>
              <a:gd name="T4" fmla="*/ 2147483646 w 5767"/>
              <a:gd name="T5" fmla="*/ 2147483646 h 1021"/>
              <a:gd name="T6" fmla="*/ 2147483646 w 5767"/>
              <a:gd name="T7" fmla="*/ 0 h 1021"/>
              <a:gd name="T8" fmla="*/ 2147483646 w 5767"/>
              <a:gd name="T9" fmla="*/ 2147483646 h 1021"/>
              <a:gd name="T10" fmla="*/ 2147483646 w 5767"/>
              <a:gd name="T11" fmla="*/ 2147483646 h 1021"/>
              <a:gd name="T12" fmla="*/ 2147483646 w 5767"/>
              <a:gd name="T13" fmla="*/ 2147483646 h 1021"/>
              <a:gd name="T14" fmla="*/ 2147483646 w 5767"/>
              <a:gd name="T15" fmla="*/ 2147483646 h 1021"/>
              <a:gd name="T16" fmla="*/ 2147483646 w 5767"/>
              <a:gd name="T17" fmla="*/ 2147483646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9ABDDCC-2482-4565-BAD9-87A400E5C64E}"/>
              </a:ext>
            </a:extLst>
          </p:cNvPr>
          <p:cNvSpPr>
            <a:spLocks/>
          </p:cNvSpPr>
          <p:nvPr/>
        </p:nvSpPr>
        <p:spPr bwMode="gray">
          <a:xfrm>
            <a:off x="-27517" y="533401"/>
            <a:ext cx="12215284" cy="1006475"/>
          </a:xfrm>
          <a:custGeom>
            <a:avLst/>
            <a:gdLst>
              <a:gd name="T0" fmla="*/ 2147483646 w 5771"/>
              <a:gd name="T1" fmla="*/ 2147483646 h 634"/>
              <a:gd name="T2" fmla="*/ 2147483646 w 5771"/>
              <a:gd name="T3" fmla="*/ 2147483646 h 634"/>
              <a:gd name="T4" fmla="*/ 2147483646 w 5771"/>
              <a:gd name="T5" fmla="*/ 2147483646 h 634"/>
              <a:gd name="T6" fmla="*/ 2147483646 w 5771"/>
              <a:gd name="T7" fmla="*/ 2147483646 h 634"/>
              <a:gd name="T8" fmla="*/ 2147483646 w 5771"/>
              <a:gd name="T9" fmla="*/ 2147483646 h 634"/>
              <a:gd name="T10" fmla="*/ 2147483646 w 5771"/>
              <a:gd name="T11" fmla="*/ 2147483646 h 634"/>
              <a:gd name="T12" fmla="*/ 2147483646 w 5771"/>
              <a:gd name="T13" fmla="*/ 2147483646 h 634"/>
              <a:gd name="T14" fmla="*/ 2147483646 w 5771"/>
              <a:gd name="T15" fmla="*/ 2147483646 h 634"/>
              <a:gd name="T16" fmla="*/ 2147483646 w 5771"/>
              <a:gd name="T17" fmla="*/ 2147483646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7" name="Group 18">
            <a:extLst>
              <a:ext uri="{FF2B5EF4-FFF2-40B4-BE49-F238E27FC236}">
                <a16:creationId xmlns:a16="http://schemas.microsoft.com/office/drawing/2014/main" id="{B643F040-BB1E-4E71-845C-F41CC3590FA1}"/>
              </a:ext>
            </a:extLst>
          </p:cNvPr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4752" y="1200"/>
            <a:chExt cx="288" cy="288"/>
          </a:xfrm>
        </p:grpSpPr>
        <p:sp>
          <p:nvSpPr>
            <p:cNvPr id="8" name="Oval 19">
              <a:extLst>
                <a:ext uri="{FF2B5EF4-FFF2-40B4-BE49-F238E27FC236}">
                  <a16:creationId xmlns:a16="http://schemas.microsoft.com/office/drawing/2014/main" id="{EC81DC8A-8DFA-4534-AEA7-4A8D96F49E86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  <p:sp>
          <p:nvSpPr>
            <p:cNvPr id="9" name="Oval 20">
              <a:extLst>
                <a:ext uri="{FF2B5EF4-FFF2-40B4-BE49-F238E27FC236}">
                  <a16:creationId xmlns:a16="http://schemas.microsoft.com/office/drawing/2014/main" id="{6846C548-355B-47E3-8018-B2A4F0C987E3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0" name="Group 21">
            <a:extLst>
              <a:ext uri="{FF2B5EF4-FFF2-40B4-BE49-F238E27FC236}">
                <a16:creationId xmlns:a16="http://schemas.microsoft.com/office/drawing/2014/main" id="{6D5DAB62-8714-48D0-B4D7-CF45C26274BD}"/>
              </a:ext>
            </a:extLst>
          </p:cNvPr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4992" y="816"/>
            <a:chExt cx="576" cy="576"/>
          </a:xfrm>
        </p:grpSpPr>
        <p:sp>
          <p:nvSpPr>
            <p:cNvPr id="11" name="Oval 22">
              <a:extLst>
                <a:ext uri="{FF2B5EF4-FFF2-40B4-BE49-F238E27FC236}">
                  <a16:creationId xmlns:a16="http://schemas.microsoft.com/office/drawing/2014/main" id="{6A634349-9FB1-4C2F-A954-4AABF9946BFE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2" name="Oval 23">
              <a:extLst>
                <a:ext uri="{FF2B5EF4-FFF2-40B4-BE49-F238E27FC236}">
                  <a16:creationId xmlns:a16="http://schemas.microsoft.com/office/drawing/2014/main" id="{CD300475-B538-49AE-9F47-5025B14CE09E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3" name="Group 24">
            <a:extLst>
              <a:ext uri="{FF2B5EF4-FFF2-40B4-BE49-F238E27FC236}">
                <a16:creationId xmlns:a16="http://schemas.microsoft.com/office/drawing/2014/main" id="{7DB494A5-D3B8-4AE6-92DA-42D9F0AADDA8}"/>
              </a:ext>
            </a:extLst>
          </p:cNvPr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4992" y="816"/>
            <a:chExt cx="576" cy="576"/>
          </a:xfrm>
        </p:grpSpPr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3CE1A094-F966-4C64-8516-B21AABE7F929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5" name="Oval 26">
              <a:extLst>
                <a:ext uri="{FF2B5EF4-FFF2-40B4-BE49-F238E27FC236}">
                  <a16:creationId xmlns:a16="http://schemas.microsoft.com/office/drawing/2014/main" id="{4DFB2FDA-117B-46B5-B91B-E34B02218693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685800"/>
            <a:ext cx="27432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685800"/>
            <a:ext cx="80264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4CB917F5-8B09-4B81-867B-330F64D1B7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227936F1-A82F-4B0A-95AE-8503910F7F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D3383E5D-320A-449C-9441-20FC9D3F61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5B188-FBB4-4E66-9D26-E83D4F85C2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585814"/>
      </p:ext>
    </p:extLst>
  </p:cSld>
  <p:clrMapOvr>
    <a:masterClrMapping/>
  </p:clrMapOvr>
  <p:transition spd="med">
    <p:strips dir="r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7">
            <a:extLst>
              <a:ext uri="{FF2B5EF4-FFF2-40B4-BE49-F238E27FC236}">
                <a16:creationId xmlns:a16="http://schemas.microsoft.com/office/drawing/2014/main" id="{DF8591BD-1D40-4B6E-8440-0B42E009338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name="Image" r:id="rId3" imgW="9561905" imgH="1600000" progId="Photoshop.Image.6">
                  <p:embed/>
                </p:oleObj>
              </mc:Choice>
              <mc:Fallback>
                <p:oleObj name="Image" r:id="rId3" imgW="9561905" imgH="1600000" progId="Photoshop.Image.6">
                  <p:embed/>
                  <p:pic>
                    <p:nvPicPr>
                      <p:cNvPr id="4" name="Object 27">
                        <a:extLst>
                          <a:ext uri="{FF2B5EF4-FFF2-40B4-BE49-F238E27FC236}">
                            <a16:creationId xmlns:a16="http://schemas.microsoft.com/office/drawing/2014/main" id="{DF8591BD-1D40-4B6E-8440-0B42E009338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16">
            <a:extLst>
              <a:ext uri="{FF2B5EF4-FFF2-40B4-BE49-F238E27FC236}">
                <a16:creationId xmlns:a16="http://schemas.microsoft.com/office/drawing/2014/main" id="{AC8EED59-2BFD-405A-BA55-5711B30A67B6}"/>
              </a:ext>
            </a:extLst>
          </p:cNvPr>
          <p:cNvSpPr>
            <a:spLocks/>
          </p:cNvSpPr>
          <p:nvPr/>
        </p:nvSpPr>
        <p:spPr bwMode="gray">
          <a:xfrm>
            <a:off x="-14817" y="280989"/>
            <a:ext cx="12206817" cy="1620837"/>
          </a:xfrm>
          <a:custGeom>
            <a:avLst/>
            <a:gdLst>
              <a:gd name="T0" fmla="*/ 2147483646 w 5767"/>
              <a:gd name="T1" fmla="*/ 2147483646 h 1021"/>
              <a:gd name="T2" fmla="*/ 2147483646 w 5767"/>
              <a:gd name="T3" fmla="*/ 2147483646 h 1021"/>
              <a:gd name="T4" fmla="*/ 2147483646 w 5767"/>
              <a:gd name="T5" fmla="*/ 2147483646 h 1021"/>
              <a:gd name="T6" fmla="*/ 2147483646 w 5767"/>
              <a:gd name="T7" fmla="*/ 0 h 1021"/>
              <a:gd name="T8" fmla="*/ 2147483646 w 5767"/>
              <a:gd name="T9" fmla="*/ 2147483646 h 1021"/>
              <a:gd name="T10" fmla="*/ 2147483646 w 5767"/>
              <a:gd name="T11" fmla="*/ 2147483646 h 1021"/>
              <a:gd name="T12" fmla="*/ 2147483646 w 5767"/>
              <a:gd name="T13" fmla="*/ 2147483646 h 1021"/>
              <a:gd name="T14" fmla="*/ 2147483646 w 5767"/>
              <a:gd name="T15" fmla="*/ 2147483646 h 1021"/>
              <a:gd name="T16" fmla="*/ 2147483646 w 5767"/>
              <a:gd name="T17" fmla="*/ 2147483646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948B9713-1DD0-43DC-8C7E-197848567E9B}"/>
              </a:ext>
            </a:extLst>
          </p:cNvPr>
          <p:cNvSpPr>
            <a:spLocks/>
          </p:cNvSpPr>
          <p:nvPr/>
        </p:nvSpPr>
        <p:spPr bwMode="gray">
          <a:xfrm>
            <a:off x="-27517" y="533401"/>
            <a:ext cx="12215284" cy="1006475"/>
          </a:xfrm>
          <a:custGeom>
            <a:avLst/>
            <a:gdLst>
              <a:gd name="T0" fmla="*/ 2147483646 w 5771"/>
              <a:gd name="T1" fmla="*/ 2147483646 h 634"/>
              <a:gd name="T2" fmla="*/ 2147483646 w 5771"/>
              <a:gd name="T3" fmla="*/ 2147483646 h 634"/>
              <a:gd name="T4" fmla="*/ 2147483646 w 5771"/>
              <a:gd name="T5" fmla="*/ 2147483646 h 634"/>
              <a:gd name="T6" fmla="*/ 2147483646 w 5771"/>
              <a:gd name="T7" fmla="*/ 2147483646 h 634"/>
              <a:gd name="T8" fmla="*/ 2147483646 w 5771"/>
              <a:gd name="T9" fmla="*/ 2147483646 h 634"/>
              <a:gd name="T10" fmla="*/ 2147483646 w 5771"/>
              <a:gd name="T11" fmla="*/ 2147483646 h 634"/>
              <a:gd name="T12" fmla="*/ 2147483646 w 5771"/>
              <a:gd name="T13" fmla="*/ 2147483646 h 634"/>
              <a:gd name="T14" fmla="*/ 2147483646 w 5771"/>
              <a:gd name="T15" fmla="*/ 2147483646 h 634"/>
              <a:gd name="T16" fmla="*/ 2147483646 w 5771"/>
              <a:gd name="T17" fmla="*/ 2147483646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7" name="Group 18">
            <a:extLst>
              <a:ext uri="{FF2B5EF4-FFF2-40B4-BE49-F238E27FC236}">
                <a16:creationId xmlns:a16="http://schemas.microsoft.com/office/drawing/2014/main" id="{5E4336E0-F395-48E7-B393-21C7D677256D}"/>
              </a:ext>
            </a:extLst>
          </p:cNvPr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4752" y="1200"/>
            <a:chExt cx="288" cy="288"/>
          </a:xfrm>
        </p:grpSpPr>
        <p:sp>
          <p:nvSpPr>
            <p:cNvPr id="8" name="Oval 19">
              <a:extLst>
                <a:ext uri="{FF2B5EF4-FFF2-40B4-BE49-F238E27FC236}">
                  <a16:creationId xmlns:a16="http://schemas.microsoft.com/office/drawing/2014/main" id="{7A3BECDB-6B9A-4EF7-9058-D81CAC0AB60E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  <p:sp>
          <p:nvSpPr>
            <p:cNvPr id="9" name="Oval 20">
              <a:extLst>
                <a:ext uri="{FF2B5EF4-FFF2-40B4-BE49-F238E27FC236}">
                  <a16:creationId xmlns:a16="http://schemas.microsoft.com/office/drawing/2014/main" id="{F6013400-34FE-41D8-B235-D08DAA82B50A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0" name="Group 21">
            <a:extLst>
              <a:ext uri="{FF2B5EF4-FFF2-40B4-BE49-F238E27FC236}">
                <a16:creationId xmlns:a16="http://schemas.microsoft.com/office/drawing/2014/main" id="{1A17B1FE-1856-4F7C-A246-339379C467BC}"/>
              </a:ext>
            </a:extLst>
          </p:cNvPr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4992" y="816"/>
            <a:chExt cx="576" cy="576"/>
          </a:xfrm>
        </p:grpSpPr>
        <p:sp>
          <p:nvSpPr>
            <p:cNvPr id="11" name="Oval 22">
              <a:extLst>
                <a:ext uri="{FF2B5EF4-FFF2-40B4-BE49-F238E27FC236}">
                  <a16:creationId xmlns:a16="http://schemas.microsoft.com/office/drawing/2014/main" id="{94E8979A-89D0-49DF-BA02-8EF560EE7F10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2" name="Oval 23">
              <a:extLst>
                <a:ext uri="{FF2B5EF4-FFF2-40B4-BE49-F238E27FC236}">
                  <a16:creationId xmlns:a16="http://schemas.microsoft.com/office/drawing/2014/main" id="{05E78E64-9D69-46E3-9E4C-95F87A3C6E17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3" name="Group 24">
            <a:extLst>
              <a:ext uri="{FF2B5EF4-FFF2-40B4-BE49-F238E27FC236}">
                <a16:creationId xmlns:a16="http://schemas.microsoft.com/office/drawing/2014/main" id="{85ECCBDF-15C5-4E84-84F3-27127CF390C5}"/>
              </a:ext>
            </a:extLst>
          </p:cNvPr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4992" y="816"/>
            <a:chExt cx="576" cy="576"/>
          </a:xfrm>
        </p:grpSpPr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5EA4EA52-8504-43D9-819E-26088ABAE640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5" name="Oval 26">
              <a:extLst>
                <a:ext uri="{FF2B5EF4-FFF2-40B4-BE49-F238E27FC236}">
                  <a16:creationId xmlns:a16="http://schemas.microsoft.com/office/drawing/2014/main" id="{B3B4E999-18A9-47D0-A571-81D8DBFB7D70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685801"/>
            <a:ext cx="98552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828800"/>
            <a:ext cx="10972800" cy="4495800"/>
          </a:xfrm>
        </p:spPr>
        <p:txBody>
          <a:bodyPr/>
          <a:lstStyle/>
          <a:p>
            <a:pPr lvl="0"/>
            <a:r>
              <a:rPr lang="ru-RU" noProof="0"/>
              <a:t>Вставка таблицы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53BE6592-DB55-47B3-A184-0E145BBE86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A4D8AA56-A113-4AA9-BD53-330AC044EA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0CA912E4-FB21-46C0-B5B0-80D932FA37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E904B-0E91-48B8-A77F-FE506F454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874500"/>
      </p:ext>
    </p:extLst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AA3E81-3F22-4402-AED3-0EE5A217F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19E8DC-8A73-4E30-926F-27A583A74D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6A2AEA-7B5B-4EA9-8F5F-84B92EE38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1335B-55B2-4F1A-AF89-25AA6078656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ABCD6C-7877-4238-B31E-ABDDCF426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618B5A-46D1-4F41-8669-AE43D1CF0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000E4-730E-4DD5-98A0-1F5CB37D4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170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B3B7AF-774D-4C49-A399-39AF62C2D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BF24B-2DD9-4FFA-8985-0C8237E84E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59B707-2F37-4650-A3EE-3844E82340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F50261-6D51-49AB-81B2-F4AD499D7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1335B-55B2-4F1A-AF89-25AA6078656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30C4FE-603D-430B-AA33-E5BC9FE31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8937430-142B-432E-86B9-0250D09DC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000E4-730E-4DD5-98A0-1F5CB37D4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947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FCE945-469A-4D57-88DF-F613708A5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6FA21F-8635-4E6B-B8B6-174621C630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E03A9E3-935F-411E-8CF4-80A42ADB99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590E30E-8B43-4AB9-924B-2D76462745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B84AEAA-B57B-441A-B439-9CBBF61BBF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0814A2E-CF72-44BC-B197-F14939384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1335B-55B2-4F1A-AF89-25AA6078656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C14CCC-F907-45A9-A95F-98D2BC572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045017B-649F-4577-A3A5-F84D97AF2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000E4-730E-4DD5-98A0-1F5CB37D4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363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0D8295-077B-46C3-B188-7951C33AB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6C5B936-EAEE-4790-A5FA-23E78AFBC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1335B-55B2-4F1A-AF89-25AA6078656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2B35151-3067-414C-9FB4-8FCAEA358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4FF9F4E-5D01-457E-A8D7-4F9CBC127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000E4-730E-4DD5-98A0-1F5CB37D4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670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43CA454-6261-42CE-8A91-3FBB8E51A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1335B-55B2-4F1A-AF89-25AA6078656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B8D3377-34D1-4EC3-9C95-592D9F4D2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4FC5B06-4E63-42A6-9D11-7E9A5087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000E4-730E-4DD5-98A0-1F5CB37D4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378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6736E0-C76B-4CC4-9305-23AEDD6DE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0AE02A-4BCE-4FE1-A81D-A22C2A2472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1FC842-05D7-4D25-9EE4-5C60551783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D20C695-42A5-4F13-8920-1EF2E6FB4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1335B-55B2-4F1A-AF89-25AA6078656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44EBCC-2C32-4CF2-9475-5FED944D3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2585DF4-B001-4BFB-AEAC-487F11B49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000E4-730E-4DD5-98A0-1F5CB37D4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457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1B14E5-A6B5-4697-A6FE-D89441A12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3C5A68A-C4E9-45D5-8705-FFD3F680D1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EF0F379-0BE7-42BE-92B1-6E68163FA2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4EF26C6-4CEC-41DE-8790-2B9267685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1335B-55B2-4F1A-AF89-25AA6078656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447BCE-E0EC-4790-B61E-DF928672F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B7D80E-6B0A-44A6-BC37-9487F93A4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000E4-730E-4DD5-98A0-1F5CB37D4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485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D38ED7-E857-4BAB-A378-92823D42C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F9F86B2-C6AF-4242-A862-4374C90B27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378CEB-0811-4CCA-8441-7C7516D329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1335B-55B2-4F1A-AF89-25AA6078656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D4F1C1-83C4-413A-97CE-FCC5140C0C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D98A00-5427-42D0-88AB-A43883A057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000E4-730E-4DD5-98A0-1F5CB37D4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153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7">
            <a:extLst>
              <a:ext uri="{FF2B5EF4-FFF2-40B4-BE49-F238E27FC236}">
                <a16:creationId xmlns:a16="http://schemas.microsoft.com/office/drawing/2014/main" id="{9BF7B69B-8CA0-4711-BC7C-8BD2A7D7DD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Image" r:id="rId15" imgW="9561905" imgH="1600000" progId="Photoshop.Image.6">
                  <p:embed/>
                </p:oleObj>
              </mc:Choice>
              <mc:Fallback>
                <p:oleObj name="Image" r:id="rId15" imgW="9561905" imgH="1600000" progId="Photoshop.Image.6">
                  <p:embed/>
                  <p:pic>
                    <p:nvPicPr>
                      <p:cNvPr id="1026" name="Object 27">
                        <a:extLst>
                          <a:ext uri="{FF2B5EF4-FFF2-40B4-BE49-F238E27FC236}">
                            <a16:creationId xmlns:a16="http://schemas.microsoft.com/office/drawing/2014/main" id="{9BF7B69B-8CA0-4711-BC7C-8BD2A7D7DDB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Freeform 16">
            <a:extLst>
              <a:ext uri="{FF2B5EF4-FFF2-40B4-BE49-F238E27FC236}">
                <a16:creationId xmlns:a16="http://schemas.microsoft.com/office/drawing/2014/main" id="{F9395664-4691-48EC-B76B-F02FC8D00894}"/>
              </a:ext>
            </a:extLst>
          </p:cNvPr>
          <p:cNvSpPr>
            <a:spLocks/>
          </p:cNvSpPr>
          <p:nvPr/>
        </p:nvSpPr>
        <p:spPr bwMode="gray">
          <a:xfrm>
            <a:off x="-14817" y="280989"/>
            <a:ext cx="12206817" cy="1620837"/>
          </a:xfrm>
          <a:custGeom>
            <a:avLst/>
            <a:gdLst>
              <a:gd name="T0" fmla="*/ 2147483646 w 5767"/>
              <a:gd name="T1" fmla="*/ 2147483646 h 1021"/>
              <a:gd name="T2" fmla="*/ 2147483646 w 5767"/>
              <a:gd name="T3" fmla="*/ 2147483646 h 1021"/>
              <a:gd name="T4" fmla="*/ 2147483646 w 5767"/>
              <a:gd name="T5" fmla="*/ 2147483646 h 1021"/>
              <a:gd name="T6" fmla="*/ 2147483646 w 5767"/>
              <a:gd name="T7" fmla="*/ 0 h 1021"/>
              <a:gd name="T8" fmla="*/ 2147483646 w 5767"/>
              <a:gd name="T9" fmla="*/ 2147483646 h 1021"/>
              <a:gd name="T10" fmla="*/ 2147483646 w 5767"/>
              <a:gd name="T11" fmla="*/ 2147483646 h 1021"/>
              <a:gd name="T12" fmla="*/ 2147483646 w 5767"/>
              <a:gd name="T13" fmla="*/ 2147483646 h 1021"/>
              <a:gd name="T14" fmla="*/ 2147483646 w 5767"/>
              <a:gd name="T15" fmla="*/ 2147483646 h 1021"/>
              <a:gd name="T16" fmla="*/ 2147483646 w 5767"/>
              <a:gd name="T17" fmla="*/ 2147483646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1028" name="Freeform 17">
            <a:extLst>
              <a:ext uri="{FF2B5EF4-FFF2-40B4-BE49-F238E27FC236}">
                <a16:creationId xmlns:a16="http://schemas.microsoft.com/office/drawing/2014/main" id="{32CD8142-1BDC-439C-904B-BBC3DFF29F12}"/>
              </a:ext>
            </a:extLst>
          </p:cNvPr>
          <p:cNvSpPr>
            <a:spLocks/>
          </p:cNvSpPr>
          <p:nvPr/>
        </p:nvSpPr>
        <p:spPr bwMode="gray">
          <a:xfrm>
            <a:off x="-27517" y="533401"/>
            <a:ext cx="12215284" cy="1006475"/>
          </a:xfrm>
          <a:custGeom>
            <a:avLst/>
            <a:gdLst>
              <a:gd name="T0" fmla="*/ 2147483646 w 5771"/>
              <a:gd name="T1" fmla="*/ 2147483646 h 634"/>
              <a:gd name="T2" fmla="*/ 2147483646 w 5771"/>
              <a:gd name="T3" fmla="*/ 2147483646 h 634"/>
              <a:gd name="T4" fmla="*/ 2147483646 w 5771"/>
              <a:gd name="T5" fmla="*/ 2147483646 h 634"/>
              <a:gd name="T6" fmla="*/ 2147483646 w 5771"/>
              <a:gd name="T7" fmla="*/ 2147483646 h 634"/>
              <a:gd name="T8" fmla="*/ 2147483646 w 5771"/>
              <a:gd name="T9" fmla="*/ 2147483646 h 634"/>
              <a:gd name="T10" fmla="*/ 2147483646 w 5771"/>
              <a:gd name="T11" fmla="*/ 2147483646 h 634"/>
              <a:gd name="T12" fmla="*/ 2147483646 w 5771"/>
              <a:gd name="T13" fmla="*/ 2147483646 h 634"/>
              <a:gd name="T14" fmla="*/ 2147483646 w 5771"/>
              <a:gd name="T15" fmla="*/ 2147483646 h 634"/>
              <a:gd name="T16" fmla="*/ 2147483646 w 5771"/>
              <a:gd name="T17" fmla="*/ 2147483646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1029" name="Group 18">
            <a:extLst>
              <a:ext uri="{FF2B5EF4-FFF2-40B4-BE49-F238E27FC236}">
                <a16:creationId xmlns:a16="http://schemas.microsoft.com/office/drawing/2014/main" id="{C6FA446C-E2C8-4687-AB8E-6849A6B15FD4}"/>
              </a:ext>
            </a:extLst>
          </p:cNvPr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4752" y="1200"/>
            <a:chExt cx="288" cy="288"/>
          </a:xfrm>
        </p:grpSpPr>
        <p:sp>
          <p:nvSpPr>
            <p:cNvPr id="1043" name="Oval 19">
              <a:extLst>
                <a:ext uri="{FF2B5EF4-FFF2-40B4-BE49-F238E27FC236}">
                  <a16:creationId xmlns:a16="http://schemas.microsoft.com/office/drawing/2014/main" id="{A1B97D6F-9F86-4882-8F53-A75585FAC87D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  <p:sp>
          <p:nvSpPr>
            <p:cNvPr id="1044" name="Oval 20">
              <a:extLst>
                <a:ext uri="{FF2B5EF4-FFF2-40B4-BE49-F238E27FC236}">
                  <a16:creationId xmlns:a16="http://schemas.microsoft.com/office/drawing/2014/main" id="{29AAF8A3-C55E-4AE6-AC35-5BC35D6C8DF5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030" name="Group 21">
            <a:extLst>
              <a:ext uri="{FF2B5EF4-FFF2-40B4-BE49-F238E27FC236}">
                <a16:creationId xmlns:a16="http://schemas.microsoft.com/office/drawing/2014/main" id="{8E2B0013-A773-477C-BEFF-48A9F6F988B3}"/>
              </a:ext>
            </a:extLst>
          </p:cNvPr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4992" y="816"/>
            <a:chExt cx="576" cy="576"/>
          </a:xfrm>
        </p:grpSpPr>
        <p:sp>
          <p:nvSpPr>
            <p:cNvPr id="1039" name="Oval 22">
              <a:extLst>
                <a:ext uri="{FF2B5EF4-FFF2-40B4-BE49-F238E27FC236}">
                  <a16:creationId xmlns:a16="http://schemas.microsoft.com/office/drawing/2014/main" id="{E2E7759C-AB7D-402B-9E99-408D154D2071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047" name="Oval 23">
              <a:extLst>
                <a:ext uri="{FF2B5EF4-FFF2-40B4-BE49-F238E27FC236}">
                  <a16:creationId xmlns:a16="http://schemas.microsoft.com/office/drawing/2014/main" id="{38CD1C1A-EF16-4DB4-BE49-A984E5743470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grpSp>
        <p:nvGrpSpPr>
          <p:cNvPr id="1031" name="Group 24">
            <a:extLst>
              <a:ext uri="{FF2B5EF4-FFF2-40B4-BE49-F238E27FC236}">
                <a16:creationId xmlns:a16="http://schemas.microsoft.com/office/drawing/2014/main" id="{B64B8354-68AD-4937-AE09-E2BF16AEBDFA}"/>
              </a:ext>
            </a:extLst>
          </p:cNvPr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4992" y="816"/>
            <a:chExt cx="576" cy="576"/>
          </a:xfrm>
        </p:grpSpPr>
        <p:sp>
          <p:nvSpPr>
            <p:cNvPr id="1037" name="Oval 25">
              <a:extLst>
                <a:ext uri="{FF2B5EF4-FFF2-40B4-BE49-F238E27FC236}">
                  <a16:creationId xmlns:a16="http://schemas.microsoft.com/office/drawing/2014/main" id="{107FD1C5-2D4F-40F5-BA1E-48D2FDD737F3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sz="1800">
                <a:latin typeface="Verdana" panose="020B0604030504040204" pitchFamily="34" charset="0"/>
              </a:endParaRPr>
            </a:p>
          </p:txBody>
        </p:sp>
        <p:sp>
          <p:nvSpPr>
            <p:cNvPr id="1050" name="Oval 26">
              <a:extLst>
                <a:ext uri="{FF2B5EF4-FFF2-40B4-BE49-F238E27FC236}">
                  <a16:creationId xmlns:a16="http://schemas.microsoft.com/office/drawing/2014/main" id="{B64B34FB-AAE7-4833-927B-0DB8D5AD4969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Verdana" pitchFamily="34" charset="0"/>
              </a:endParaRPr>
            </a:p>
          </p:txBody>
        </p:sp>
      </p:grpSp>
      <p:sp>
        <p:nvSpPr>
          <p:cNvPr id="1032" name="Rectangle 3">
            <a:extLst>
              <a:ext uri="{FF2B5EF4-FFF2-40B4-BE49-F238E27FC236}">
                <a16:creationId xmlns:a16="http://schemas.microsoft.com/office/drawing/2014/main" id="{8A0681CD-7B79-49AA-8E54-6AF2C7E41D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828800"/>
            <a:ext cx="10972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A17838D-817C-4C0E-875D-BAD90F131E8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00801"/>
            <a:ext cx="2844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Verdan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0945F5F-3532-46CA-A889-D2BA06DEEAA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00801"/>
            <a:ext cx="3860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Verdan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F62127DA-DD34-4D19-A47A-88268CC4B20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400801"/>
            <a:ext cx="2844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42790C7-07EA-407D-9BC0-844D67DD26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6" name="Rectangle 2">
            <a:extLst>
              <a:ext uri="{FF2B5EF4-FFF2-40B4-BE49-F238E27FC236}">
                <a16:creationId xmlns:a16="http://schemas.microsoft.com/office/drawing/2014/main" id="{0483CDFA-79DE-4DF6-A52D-70EE7508FD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white">
          <a:xfrm>
            <a:off x="1219200" y="685801"/>
            <a:ext cx="98552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47027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>
            <a:extLst>
              <a:ext uri="{FF2B5EF4-FFF2-40B4-BE49-F238E27FC236}">
                <a16:creationId xmlns:a16="http://schemas.microsoft.com/office/drawing/2014/main" id="{F0D4BA90-31A9-425C-BFBF-5FC7D4DB5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5188" y="188536"/>
            <a:ext cx="7993062" cy="6457361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«Знаменская СОШ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«Эффективность урока – стимул к успеху ученика и учителя»</a:t>
            </a:r>
            <a:b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Выступающий:</a:t>
            </a:r>
            <a:b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Пятанова Т.Ф.</a:t>
            </a: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b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prstClr val="white"/>
                </a:solidFill>
              </a:rPr>
              <a:t>Лите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2020г.</a:t>
            </a:r>
            <a:r>
              <a:rPr lang="ru-RU" altLang="ru-RU" dirty="0">
                <a:solidFill>
                  <a:prstClr val="white"/>
                </a:solidFill>
              </a:rPr>
              <a:t>атур</a:t>
            </a:r>
            <a:endParaRPr lang="ru-RU" alt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A6397C-6C19-4384-842F-7AFF8BAA1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«Фишбоун» («рыбий скелет»)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2618BA8-7329-4DD7-B023-7EE90C3690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621" y="1791095"/>
            <a:ext cx="8984758" cy="4921442"/>
          </a:xfrm>
        </p:spPr>
      </p:pic>
    </p:spTree>
    <p:extLst>
      <p:ext uri="{BB962C8B-B14F-4D97-AF65-F5344CB8AC3E}">
        <p14:creationId xmlns:p14="http://schemas.microsoft.com/office/powerpoint/2010/main" val="1941542528"/>
      </p:ext>
    </p:extLst>
  </p:cSld>
  <p:clrMapOvr>
    <a:masterClrMapping/>
  </p:clrMapOvr>
  <p:transition spd="med"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D8D928-7B29-496D-AC59-0EE8687F3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590" y="2614268"/>
            <a:ext cx="3701592" cy="3186260"/>
          </a:xfrm>
        </p:spPr>
        <p:txBody>
          <a:bodyPr/>
          <a:lstStyle/>
          <a:p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«Ладошка»</a:t>
            </a:r>
            <a:b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Фонетический разбор слова.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7EB1EA7-5A45-4B49-A2ED-44780AC97D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1" t="-1" b="-1"/>
          <a:stretch/>
        </p:blipFill>
        <p:spPr>
          <a:xfrm>
            <a:off x="5137608" y="1827817"/>
            <a:ext cx="6473311" cy="4759162"/>
          </a:xfrm>
        </p:spPr>
      </p:pic>
    </p:spTree>
    <p:extLst>
      <p:ext uri="{BB962C8B-B14F-4D97-AF65-F5344CB8AC3E}">
        <p14:creationId xmlns:p14="http://schemas.microsoft.com/office/powerpoint/2010/main" val="1700171058"/>
      </p:ext>
    </p:extLst>
  </p:cSld>
  <p:clrMapOvr>
    <a:masterClrMapping/>
  </p:clrMapOvr>
  <p:transition spd="med"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C6A8F899-6BD9-475E-BE10-021541C48E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84423" y="1705486"/>
            <a:ext cx="4011084" cy="4401060"/>
          </a:xfrm>
        </p:spPr>
        <p:txBody>
          <a:bodyPr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«Ладошка»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Объяснение орфограммы: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Определи, к какой части речи относится слово.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Определи, в какой морфеме пропущена буква.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Какую букву вставил?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На основании какого правила?</a:t>
            </a:r>
          </a:p>
          <a:p>
            <a:pPr marL="342900" indent="-342900">
              <a:buAutoNum type="arabicPeriod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45D658E7-DA5C-45C1-9ACC-7A5154E202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83" t="-1043" r="12126"/>
          <a:stretch/>
        </p:blipFill>
        <p:spPr>
          <a:xfrm>
            <a:off x="6096000" y="1694953"/>
            <a:ext cx="4602674" cy="4401060"/>
          </a:xfrm>
        </p:spPr>
      </p:pic>
    </p:spTree>
    <p:extLst>
      <p:ext uri="{BB962C8B-B14F-4D97-AF65-F5344CB8AC3E}">
        <p14:creationId xmlns:p14="http://schemas.microsoft.com/office/powerpoint/2010/main" val="2695812103"/>
      </p:ext>
    </p:extLst>
  </p:cSld>
  <p:clrMapOvr>
    <a:masterClrMapping/>
  </p:clrMapOvr>
  <p:transition spd="med"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E1968E-D154-4204-AB05-2959A7785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Орфоэпический диктант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F543E6F-39F2-4112-898A-3ECF955518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6"/>
          <a:stretch/>
        </p:blipFill>
        <p:spPr>
          <a:xfrm>
            <a:off x="1989912" y="1588307"/>
            <a:ext cx="8212175" cy="5148996"/>
          </a:xfrm>
        </p:spPr>
      </p:pic>
    </p:spTree>
    <p:extLst>
      <p:ext uri="{BB962C8B-B14F-4D97-AF65-F5344CB8AC3E}">
        <p14:creationId xmlns:p14="http://schemas.microsoft.com/office/powerpoint/2010/main" val="1991780467"/>
      </p:ext>
    </p:extLst>
  </p:cSld>
  <p:clrMapOvr>
    <a:masterClrMapping/>
  </p:clrMapOvr>
  <p:transition spd="med"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6A94D4-BF82-499A-ADA9-63B65F266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ТЕЗИС МОЕГО ВЫСТУПЛЕНИЯ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D3B169-497D-4E8B-B5A3-D5931A04D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«ИСПОЛЬЗОВАНИЕ АКТИВНЫХ МЕТОДОВ ОБУЧЕНИЯ – ЭТО ОДИН ИЗ СПОСОБОВ ПОВЫШЕНИЯ ЭФФЕКТИВНОСТИ УРОКА».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490351"/>
      </p:ext>
    </p:extLst>
  </p:cSld>
  <p:clrMapOvr>
    <a:masterClrMapping/>
  </p:clrMapOvr>
  <p:transition spd="med"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C4D25F-5CCC-40EE-8DB3-46E9B5657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4D7245-C246-4A25-AEB7-7A9B0A622A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МЕТОДЫ ОБУЧЕНИЯ –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СИСТЕМА МЕТОДОВ, ОБЕСПЕЧИВАЮЩИХ АКТИВНОСТЬ И РАЗНООБРАЗИЕ МЫСЛИТЕЛЬНОЙ И ПРАКТИЧЕСКОЙ ДЕЯТЕЛЬНОСТИ УЧАЩИХСЯ В ПРОЦЕССЕ ОСВОЕНИЯ УЧЕБНОГО МАТЕРИАЛА.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8800298"/>
      </p:ext>
    </p:extLst>
  </p:cSld>
  <p:clrMapOvr>
    <a:masterClrMapping/>
  </p:clrMapOvr>
  <p:transition spd="med"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87C5A-B980-44B1-A199-44B577C75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442" y="685801"/>
            <a:ext cx="10143958" cy="563563"/>
          </a:xfrm>
        </p:spPr>
        <p:txBody>
          <a:bodyPr/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АКТИВНЫМ МЕТОДАМ ОБУЧЕНИЯ ОТНОСЯТСЯ: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16543A-2A79-4DF7-A54C-CB2FF9DDD2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93129"/>
            <a:ext cx="10972800" cy="5175315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«МОЗГОВОЙ ШТУРМ»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ДЕБАТЫ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РОЛЕВЫЕ И ДЕЛОВЫЕ ИГРЫ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ИНСЦЕНИРОВКИ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ПРОБЛЕМНЫХ СИТУАЦИЙ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ЛЕКЦИИ ВДВОЁМ (ученик + ученик, учитель + ученик)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ЛЕКЦИИ С ЗАПЛАНИРОВАННЫМИ ОШИБКАМИ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ТРЕНИНГИ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КЕЙС-ТЕХНОЛОГИИ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БАСКЕТ-МЕТОД (имитация ситуации: вы гид, который должен провести экскурсию, собрать и донести информацию об экспонатах)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«ЖУЖЖАЩИЕ ГРУППЫ» (обсуждение в группах)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 С КНИГОЙ, СПРАВОЧНОЙ ЛИТЕРАТУРОЙ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ГРАФИЧЕСКИМИ ОРГАНАЙЗЕРАМИ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8624984"/>
      </p:ext>
    </p:extLst>
  </p:cSld>
  <p:clrMapOvr>
    <a:masterClrMapping/>
  </p:clrMapOvr>
  <p:transition spd="med"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7C89CA-35C2-478B-84B1-8F7CAEC94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8EDC72-1B20-4B35-B67B-F21832456C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44842"/>
            <a:ext cx="10972800" cy="4479757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ГРАФИЧЕСКИЙ ОРГАНАЙЗЕР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ТО, ЧТО ПОМОГАЕТ ГРАФИЧЕСКИ ОРГАНИЗОВАТЬ ИНФОРМАЦИЮ НА ЛИСТЕ БУМАГИ (МОНИТОРЕ КОМПЬЮТЕРА), ЧТОБЫ УЛУЧШИТЬ ЕЁ ЗАПОМИНАНИЕ, УСВОЕНИЕ, АНАЛИЗ И ПРИМЕНЕНИЕ.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ИНСТРУМЕНТ ВИЗУАЛЬНОЙ КОММУНИКАЦИИ.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912341"/>
      </p:ext>
    </p:extLst>
  </p:cSld>
  <p:clrMapOvr>
    <a:masterClrMapping/>
  </p:clrMapOvr>
  <p:transition spd="med">
    <p:strips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8A1B19-D1D9-463A-B2DF-F0E48B05E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РАЗНОВИДНОСТИ ГРАФИЧЕСКИХ ОРГАНАЙЗЕРОВ: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7550D8-CE03-424B-9F3A-E04F25098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                                              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ПИРАМИДА ЗНАНИЙ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ЦЕПОЧКА СОБЫТИЙ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«ЛАДОШКА»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«ФИШБОУН» («рыбий скелет»)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082440"/>
      </p:ext>
    </p:extLst>
  </p:cSld>
  <p:clrMapOvr>
    <a:masterClrMapping/>
  </p:clrMapOvr>
  <p:transition spd="med"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4F2DDE8-33BE-4616-A97D-ECB300CB2B9E}"/>
              </a:ext>
            </a:extLst>
          </p:cNvPr>
          <p:cNvSpPr/>
          <p:nvPr/>
        </p:nvSpPr>
        <p:spPr>
          <a:xfrm>
            <a:off x="3071351" y="5471647"/>
            <a:ext cx="6747388" cy="112087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Цитата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C358037-3CE4-401A-8ACC-70E496EA4B87}"/>
              </a:ext>
            </a:extLst>
          </p:cNvPr>
          <p:cNvSpPr/>
          <p:nvPr/>
        </p:nvSpPr>
        <p:spPr>
          <a:xfrm>
            <a:off x="3746090" y="4527752"/>
            <a:ext cx="5397910" cy="9438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Перевод цитаты с «русского на русский»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86EC759-C382-4C56-B582-ED4BA1E02527}"/>
              </a:ext>
            </a:extLst>
          </p:cNvPr>
          <p:cNvSpPr/>
          <p:nvPr/>
        </p:nvSpPr>
        <p:spPr>
          <a:xfrm>
            <a:off x="3746090" y="3583856"/>
            <a:ext cx="5397910" cy="9438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Теория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0ABBD89-C4F7-49E9-8ADB-31DFEC931408}"/>
              </a:ext>
            </a:extLst>
          </p:cNvPr>
          <p:cNvSpPr/>
          <p:nvPr/>
        </p:nvSpPr>
        <p:spPr>
          <a:xfrm>
            <a:off x="3746090" y="2639961"/>
            <a:ext cx="5397910" cy="9438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Аргумент №1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32970E0-C82D-4560-BA7E-A577499F31DE}"/>
              </a:ext>
            </a:extLst>
          </p:cNvPr>
          <p:cNvSpPr/>
          <p:nvPr/>
        </p:nvSpPr>
        <p:spPr>
          <a:xfrm>
            <a:off x="3746090" y="1696065"/>
            <a:ext cx="5397910" cy="9438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Аргумент №2</a:t>
            </a:r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519B9D24-211F-4446-BE26-FC0AC0FC248D}"/>
              </a:ext>
            </a:extLst>
          </p:cNvPr>
          <p:cNvSpPr/>
          <p:nvPr/>
        </p:nvSpPr>
        <p:spPr>
          <a:xfrm>
            <a:off x="3281516" y="58993"/>
            <a:ext cx="6238568" cy="1637072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Вывод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6129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EE34808D-6DDD-4A70-8DEC-513F05567251}"/>
              </a:ext>
            </a:extLst>
          </p:cNvPr>
          <p:cNvSpPr/>
          <p:nvPr/>
        </p:nvSpPr>
        <p:spPr>
          <a:xfrm>
            <a:off x="7198435" y="543231"/>
            <a:ext cx="707921" cy="12167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E1EAE58-7330-489F-AE52-6FDC89E1772D}"/>
              </a:ext>
            </a:extLst>
          </p:cNvPr>
          <p:cNvSpPr/>
          <p:nvPr/>
        </p:nvSpPr>
        <p:spPr>
          <a:xfrm>
            <a:off x="3940293" y="1972596"/>
            <a:ext cx="2106543" cy="14969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’]</a:t>
            </a: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’]</a:t>
            </a: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’]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B29F326-37D1-4071-B800-EC36EFB6D967}"/>
              </a:ext>
            </a:extLst>
          </p:cNvPr>
          <p:cNvSpPr/>
          <p:nvPr/>
        </p:nvSpPr>
        <p:spPr>
          <a:xfrm>
            <a:off x="6145165" y="3542068"/>
            <a:ext cx="2106543" cy="14969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[</a:t>
            </a:r>
            <a:r>
              <a:rPr lang="ru-RU" sz="2000" dirty="0"/>
              <a:t>ч</a:t>
            </a:r>
            <a:r>
              <a:rPr lang="en-US" sz="2000" dirty="0"/>
              <a:t>’]</a:t>
            </a:r>
          </a:p>
          <a:p>
            <a:pPr algn="ctr"/>
            <a:r>
              <a:rPr lang="en-US" sz="2000" dirty="0"/>
              <a:t>[</a:t>
            </a:r>
            <a:r>
              <a:rPr lang="ru-RU" sz="2000" dirty="0"/>
              <a:t>щ</a:t>
            </a:r>
            <a:r>
              <a:rPr lang="en-US" sz="2000" dirty="0"/>
              <a:t>’]</a:t>
            </a:r>
          </a:p>
          <a:p>
            <a:pPr algn="ctr"/>
            <a:r>
              <a:rPr lang="en-US" sz="2000" dirty="0"/>
              <a:t>[</a:t>
            </a:r>
            <a:r>
              <a:rPr lang="ru-RU" sz="2000" dirty="0"/>
              <a:t>й</a:t>
            </a:r>
            <a:r>
              <a:rPr lang="en-US" sz="2000" dirty="0"/>
              <a:t>’]</a:t>
            </a:r>
            <a:endParaRPr lang="ru-RU" sz="20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CCC7BF-5C18-4DC9-B7B6-28C5098104E1}"/>
              </a:ext>
            </a:extLst>
          </p:cNvPr>
          <p:cNvSpPr/>
          <p:nvPr/>
        </p:nvSpPr>
        <p:spPr>
          <a:xfrm>
            <a:off x="3940293" y="3542070"/>
            <a:ext cx="2106544" cy="14969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[</a:t>
            </a:r>
            <a:r>
              <a:rPr lang="ru-RU" sz="2000" dirty="0"/>
              <a:t>ж</a:t>
            </a:r>
            <a:r>
              <a:rPr lang="en-US" sz="2000" dirty="0"/>
              <a:t>]</a:t>
            </a:r>
          </a:p>
          <a:p>
            <a:pPr algn="ctr"/>
            <a:r>
              <a:rPr lang="en-US" sz="2000" dirty="0"/>
              <a:t>[</a:t>
            </a:r>
            <a:r>
              <a:rPr lang="ru-RU" sz="2000" dirty="0"/>
              <a:t>ш</a:t>
            </a:r>
            <a:r>
              <a:rPr lang="en-US" sz="2000" dirty="0"/>
              <a:t>]</a:t>
            </a:r>
          </a:p>
          <a:p>
            <a:pPr algn="ctr"/>
            <a:r>
              <a:rPr lang="en-US" sz="2000" dirty="0"/>
              <a:t>[</a:t>
            </a:r>
            <a:r>
              <a:rPr lang="ru-RU" sz="2000" dirty="0"/>
              <a:t>ц</a:t>
            </a:r>
            <a:r>
              <a:rPr lang="en-US" sz="2000" dirty="0"/>
              <a:t>]</a:t>
            </a:r>
            <a:endParaRPr lang="ru-RU" sz="20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5BCC22-D27D-4AD5-80B1-261AD09DE561}"/>
              </a:ext>
            </a:extLst>
          </p:cNvPr>
          <p:cNvSpPr/>
          <p:nvPr/>
        </p:nvSpPr>
        <p:spPr>
          <a:xfrm>
            <a:off x="6145164" y="1972596"/>
            <a:ext cx="2106543" cy="14969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’]</a:t>
            </a: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’]</a:t>
            </a: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’]</a:t>
            </a: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’]</a:t>
            </a: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’]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Равнобедренный треугольник 5">
            <a:extLst>
              <a:ext uri="{FF2B5EF4-FFF2-40B4-BE49-F238E27FC236}">
                <a16:creationId xmlns:a16="http://schemas.microsoft.com/office/drawing/2014/main" id="{00EE6F67-709F-4847-9CDB-B8D86F5575A8}"/>
              </a:ext>
            </a:extLst>
          </p:cNvPr>
          <p:cNvSpPr/>
          <p:nvPr/>
        </p:nvSpPr>
        <p:spPr>
          <a:xfrm>
            <a:off x="3217604" y="292508"/>
            <a:ext cx="5756787" cy="16075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Йотированные гласные </a:t>
            </a: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AABD371-C246-4F6A-9677-26D01BEC517C}"/>
              </a:ext>
            </a:extLst>
          </p:cNvPr>
          <p:cNvSpPr/>
          <p:nvPr/>
        </p:nvSpPr>
        <p:spPr>
          <a:xfrm>
            <a:off x="3733196" y="5105400"/>
            <a:ext cx="4725605" cy="8603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Гласные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], [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], [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], [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], [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], [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Стрелка: пятиугольник 57">
            <a:extLst>
              <a:ext uri="{FF2B5EF4-FFF2-40B4-BE49-F238E27FC236}">
                <a16:creationId xmlns:a16="http://schemas.microsoft.com/office/drawing/2014/main" id="{14FE2F04-B22A-442D-8030-E9EDCDA26ECE}"/>
              </a:ext>
            </a:extLst>
          </p:cNvPr>
          <p:cNvSpPr/>
          <p:nvPr/>
        </p:nvSpPr>
        <p:spPr>
          <a:xfrm rot="16200000">
            <a:off x="389887" y="4276459"/>
            <a:ext cx="2857502" cy="521027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Д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Т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Д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Т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</p:txBody>
      </p:sp>
      <p:sp>
        <p:nvSpPr>
          <p:cNvPr id="59" name="Стрелка: пятиугольник 58">
            <a:extLst>
              <a:ext uri="{FF2B5EF4-FFF2-40B4-BE49-F238E27FC236}">
                <a16:creationId xmlns:a16="http://schemas.microsoft.com/office/drawing/2014/main" id="{6861BC89-2FBA-415A-8973-9986EFFFA281}"/>
              </a:ext>
            </a:extLst>
          </p:cNvPr>
          <p:cNvSpPr/>
          <p:nvPr/>
        </p:nvSpPr>
        <p:spPr>
          <a:xfrm rot="16200000">
            <a:off x="1992263" y="4323121"/>
            <a:ext cx="2857502" cy="427708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Б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Б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sz="1600" dirty="0">
                <a:solidFill>
                  <a:schemeClr val="tx1"/>
                </a:solidFill>
              </a:rPr>
              <a:t>П</a:t>
            </a:r>
            <a:r>
              <a:rPr lang="en-US" dirty="0">
                <a:solidFill>
                  <a:schemeClr val="tx1"/>
                </a:solidFill>
              </a:rPr>
              <a:t>’]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0" name="Стрелка: пятиугольник 59">
            <a:extLst>
              <a:ext uri="{FF2B5EF4-FFF2-40B4-BE49-F238E27FC236}">
                <a16:creationId xmlns:a16="http://schemas.microsoft.com/office/drawing/2014/main" id="{3E18C574-5CFC-43A1-A3A8-4C761490CDBA}"/>
              </a:ext>
            </a:extLst>
          </p:cNvPr>
          <p:cNvSpPr/>
          <p:nvPr/>
        </p:nvSpPr>
        <p:spPr>
          <a:xfrm rot="16200000">
            <a:off x="1455550" y="4276460"/>
            <a:ext cx="2857502" cy="52102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В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Ф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В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Ф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</p:txBody>
      </p:sp>
      <p:sp>
        <p:nvSpPr>
          <p:cNvPr id="61" name="Стрелка: пятиугольник 60">
            <a:extLst>
              <a:ext uri="{FF2B5EF4-FFF2-40B4-BE49-F238E27FC236}">
                <a16:creationId xmlns:a16="http://schemas.microsoft.com/office/drawing/2014/main" id="{5EAD7C3A-20AC-4D2A-9D6D-60346B02B309}"/>
              </a:ext>
            </a:extLst>
          </p:cNvPr>
          <p:cNvSpPr/>
          <p:nvPr/>
        </p:nvSpPr>
        <p:spPr>
          <a:xfrm rot="16200000">
            <a:off x="921857" y="4323120"/>
            <a:ext cx="2857502" cy="42770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Г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К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Г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К</a:t>
            </a:r>
            <a:r>
              <a:rPr lang="en-US" dirty="0">
                <a:solidFill>
                  <a:schemeClr val="tx1"/>
                </a:solidFill>
              </a:rPr>
              <a:t>’]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2" name="Стрелка: пятиугольник 61">
            <a:extLst>
              <a:ext uri="{FF2B5EF4-FFF2-40B4-BE49-F238E27FC236}">
                <a16:creationId xmlns:a16="http://schemas.microsoft.com/office/drawing/2014/main" id="{277FBFAF-8CE3-41D7-B912-9C4E9EF4C680}"/>
              </a:ext>
            </a:extLst>
          </p:cNvPr>
          <p:cNvSpPr/>
          <p:nvPr/>
        </p:nvSpPr>
        <p:spPr>
          <a:xfrm rot="16200000">
            <a:off x="-647389" y="4276457"/>
            <a:ext cx="2857502" cy="521028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Ж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Ш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3" name="Стрелка: пятиугольник 62">
            <a:extLst>
              <a:ext uri="{FF2B5EF4-FFF2-40B4-BE49-F238E27FC236}">
                <a16:creationId xmlns:a16="http://schemas.microsoft.com/office/drawing/2014/main" id="{662C9BDE-D6F0-470A-8402-DC22BB750F0E}"/>
              </a:ext>
            </a:extLst>
          </p:cNvPr>
          <p:cNvSpPr/>
          <p:nvPr/>
        </p:nvSpPr>
        <p:spPr>
          <a:xfrm rot="16200000">
            <a:off x="-1160097" y="4323122"/>
            <a:ext cx="2857502" cy="427707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/>
          </a:p>
        </p:txBody>
      </p:sp>
      <p:sp>
        <p:nvSpPr>
          <p:cNvPr id="64" name="Стрелка: пятиугольник 63">
            <a:extLst>
              <a:ext uri="{FF2B5EF4-FFF2-40B4-BE49-F238E27FC236}">
                <a16:creationId xmlns:a16="http://schemas.microsoft.com/office/drawing/2014/main" id="{60AD6664-11B7-4DC1-B7C0-EA162EA8BB47}"/>
              </a:ext>
            </a:extLst>
          </p:cNvPr>
          <p:cNvSpPr/>
          <p:nvPr/>
        </p:nvSpPr>
        <p:spPr>
          <a:xfrm rot="16200000">
            <a:off x="-122975" y="4323118"/>
            <a:ext cx="2857502" cy="427707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З</a:t>
            </a:r>
            <a:r>
              <a:rPr lang="en-US" dirty="0">
                <a:solidFill>
                  <a:schemeClr val="tx1"/>
                </a:solidFill>
              </a:rPr>
              <a:t>]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С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З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С</a:t>
            </a:r>
            <a:r>
              <a:rPr lang="en-US" dirty="0">
                <a:solidFill>
                  <a:schemeClr val="tx1"/>
                </a:solidFill>
              </a:rPr>
              <a:t>’]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5" name="Стрелка: пятиугольник 64">
            <a:extLst>
              <a:ext uri="{FF2B5EF4-FFF2-40B4-BE49-F238E27FC236}">
                <a16:creationId xmlns:a16="http://schemas.microsoft.com/office/drawing/2014/main" id="{13E7972A-A936-4812-B6B3-9F6F139D6983}"/>
              </a:ext>
            </a:extLst>
          </p:cNvPr>
          <p:cNvSpPr/>
          <p:nvPr/>
        </p:nvSpPr>
        <p:spPr>
          <a:xfrm rot="16200000">
            <a:off x="8929844" y="4323122"/>
            <a:ext cx="2857502" cy="42770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Д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sz="1600" dirty="0">
                <a:solidFill>
                  <a:schemeClr val="tx1"/>
                </a:solidFill>
              </a:rPr>
              <a:t>Д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Р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Р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endParaRPr lang="ru-RU" dirty="0"/>
          </a:p>
        </p:txBody>
      </p:sp>
      <p:sp>
        <p:nvSpPr>
          <p:cNvPr id="66" name="Стрелка: пятиугольник 65">
            <a:extLst>
              <a:ext uri="{FF2B5EF4-FFF2-40B4-BE49-F238E27FC236}">
                <a16:creationId xmlns:a16="http://schemas.microsoft.com/office/drawing/2014/main" id="{D1B7B5C3-5A99-4DC7-875C-B7806A353FAF}"/>
              </a:ext>
            </a:extLst>
          </p:cNvPr>
          <p:cNvSpPr/>
          <p:nvPr/>
        </p:nvSpPr>
        <p:spPr>
          <a:xfrm rot="16200000">
            <a:off x="10483503" y="4323122"/>
            <a:ext cx="2857502" cy="42770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Л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sz="1600" dirty="0">
                <a:solidFill>
                  <a:schemeClr val="tx1"/>
                </a:solidFill>
              </a:rPr>
              <a:t>Л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Х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Х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endParaRPr lang="en-US" dirty="0"/>
          </a:p>
        </p:txBody>
      </p:sp>
      <p:sp>
        <p:nvSpPr>
          <p:cNvPr id="67" name="Стрелка: пятиугольник 66">
            <a:extLst>
              <a:ext uri="{FF2B5EF4-FFF2-40B4-BE49-F238E27FC236}">
                <a16:creationId xmlns:a16="http://schemas.microsoft.com/office/drawing/2014/main" id="{420D5506-8BEB-48AF-92EA-E012D51F2EED}"/>
              </a:ext>
            </a:extLst>
          </p:cNvPr>
          <p:cNvSpPr/>
          <p:nvPr/>
        </p:nvSpPr>
        <p:spPr>
          <a:xfrm rot="16200000">
            <a:off x="9962475" y="4323122"/>
            <a:ext cx="2857502" cy="42770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К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К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Т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Т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endParaRPr lang="ru-RU" dirty="0"/>
          </a:p>
        </p:txBody>
      </p:sp>
      <p:sp>
        <p:nvSpPr>
          <p:cNvPr id="68" name="Стрелка: пятиугольник 67">
            <a:extLst>
              <a:ext uri="{FF2B5EF4-FFF2-40B4-BE49-F238E27FC236}">
                <a16:creationId xmlns:a16="http://schemas.microsoft.com/office/drawing/2014/main" id="{0999C33B-672C-4E6F-A98F-DCAE6316CC2A}"/>
              </a:ext>
            </a:extLst>
          </p:cNvPr>
          <p:cNvSpPr/>
          <p:nvPr/>
        </p:nvSpPr>
        <p:spPr>
          <a:xfrm rot="16200000">
            <a:off x="9443967" y="4323122"/>
            <a:ext cx="2857502" cy="42770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З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З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С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С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endParaRPr lang="ru-RU" dirty="0"/>
          </a:p>
        </p:txBody>
      </p:sp>
      <p:sp>
        <p:nvSpPr>
          <p:cNvPr id="69" name="Стрелка: пятиугольник 68">
            <a:extLst>
              <a:ext uri="{FF2B5EF4-FFF2-40B4-BE49-F238E27FC236}">
                <a16:creationId xmlns:a16="http://schemas.microsoft.com/office/drawing/2014/main" id="{FB093947-A8AE-431C-B05D-9F9C87EBD71E}"/>
              </a:ext>
            </a:extLst>
          </p:cNvPr>
          <p:cNvSpPr/>
          <p:nvPr/>
        </p:nvSpPr>
        <p:spPr>
          <a:xfrm rot="16200000">
            <a:off x="8418553" y="4323121"/>
            <a:ext cx="2857502" cy="42770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Г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Г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sz="1600" dirty="0">
                <a:solidFill>
                  <a:schemeClr val="tx1"/>
                </a:solidFill>
              </a:rPr>
              <a:t>П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endParaRPr lang="ru-RU" dirty="0"/>
          </a:p>
        </p:txBody>
      </p:sp>
      <p:sp>
        <p:nvSpPr>
          <p:cNvPr id="70" name="Стрелка: пятиугольник 69">
            <a:extLst>
              <a:ext uri="{FF2B5EF4-FFF2-40B4-BE49-F238E27FC236}">
                <a16:creationId xmlns:a16="http://schemas.microsoft.com/office/drawing/2014/main" id="{1A3F7F4D-2AFA-42F9-990F-B7F687FE1461}"/>
              </a:ext>
            </a:extLst>
          </p:cNvPr>
          <p:cNvSpPr/>
          <p:nvPr/>
        </p:nvSpPr>
        <p:spPr>
          <a:xfrm rot="16200000">
            <a:off x="7379065" y="4275200"/>
            <a:ext cx="2857502" cy="523551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Б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Б</a:t>
            </a:r>
            <a:r>
              <a:rPr lang="en-US" dirty="0">
                <a:solidFill>
                  <a:schemeClr val="tx1"/>
                </a:solidFill>
              </a:rPr>
              <a:t>’]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М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М</a:t>
            </a:r>
            <a:r>
              <a:rPr lang="en-US" dirty="0">
                <a:solidFill>
                  <a:schemeClr val="tx1"/>
                </a:solidFill>
              </a:rPr>
              <a:t>’]</a:t>
            </a:r>
            <a:r>
              <a:rPr lang="ru-RU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Ф</a:t>
            </a:r>
            <a:r>
              <a:rPr lang="en-US" dirty="0">
                <a:solidFill>
                  <a:schemeClr val="tx1"/>
                </a:solidFill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[</a:t>
            </a:r>
            <a:r>
              <a:rPr lang="ru-RU" dirty="0">
                <a:solidFill>
                  <a:schemeClr val="tx1"/>
                </a:solidFill>
              </a:rPr>
              <a:t>Ф</a:t>
            </a:r>
            <a:r>
              <a:rPr lang="en-US" dirty="0">
                <a:solidFill>
                  <a:schemeClr val="tx1"/>
                </a:solidFill>
              </a:rPr>
              <a:t>’]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1" name="Стрелка: пятиугольник 70">
            <a:extLst>
              <a:ext uri="{FF2B5EF4-FFF2-40B4-BE49-F238E27FC236}">
                <a16:creationId xmlns:a16="http://schemas.microsoft.com/office/drawing/2014/main" id="{63E03498-AC06-4399-BA53-6889431D6E06}"/>
              </a:ext>
            </a:extLst>
          </p:cNvPr>
          <p:cNvSpPr/>
          <p:nvPr/>
        </p:nvSpPr>
        <p:spPr>
          <a:xfrm rot="16200000">
            <a:off x="7923507" y="4323120"/>
            <a:ext cx="2857502" cy="427707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cs typeface="Times New Roman" panose="02020603050405020304" pitchFamily="18" charset="0"/>
              </a:rPr>
              <a:t>[</a:t>
            </a: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В</a:t>
            </a:r>
            <a:r>
              <a:rPr lang="en-US" dirty="0">
                <a:solidFill>
                  <a:schemeClr val="tx1"/>
                </a:solidFill>
                <a:cs typeface="Times New Roman" panose="02020603050405020304" pitchFamily="18" charset="0"/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  <a:cs typeface="Times New Roman" panose="02020603050405020304" pitchFamily="18" charset="0"/>
              </a:rPr>
              <a:t>[</a:t>
            </a: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В</a:t>
            </a:r>
            <a:r>
              <a:rPr lang="en-US" dirty="0">
                <a:solidFill>
                  <a:schemeClr val="tx1"/>
                </a:solidFill>
                <a:cs typeface="Times New Roman" panose="02020603050405020304" pitchFamily="18" charset="0"/>
              </a:rPr>
              <a:t>’]</a:t>
            </a:r>
          </a:p>
          <a:p>
            <a:pPr algn="ctr"/>
            <a:endParaRPr lang="en-US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ctr"/>
            <a:endParaRPr lang="en-US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ctr"/>
            <a:endParaRPr lang="en-US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ctr"/>
            <a:r>
              <a:rPr lang="en-US" dirty="0">
                <a:solidFill>
                  <a:schemeClr val="tx1"/>
                </a:solidFill>
                <a:cs typeface="Times New Roman" panose="02020603050405020304" pitchFamily="18" charset="0"/>
              </a:rPr>
              <a:t>[</a:t>
            </a: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Н</a:t>
            </a:r>
            <a:r>
              <a:rPr lang="en-US" dirty="0">
                <a:solidFill>
                  <a:schemeClr val="tx1"/>
                </a:solidFill>
                <a:cs typeface="Times New Roman" panose="02020603050405020304" pitchFamily="18" charset="0"/>
              </a:rPr>
              <a:t>]</a:t>
            </a:r>
          </a:p>
          <a:p>
            <a:pPr algn="ctr"/>
            <a:r>
              <a:rPr lang="en-US" dirty="0">
                <a:solidFill>
                  <a:schemeClr val="tx1"/>
                </a:solidFill>
                <a:cs typeface="Times New Roman" panose="02020603050405020304" pitchFamily="18" charset="0"/>
              </a:rPr>
              <a:t>[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Н</a:t>
            </a:r>
            <a:r>
              <a:rPr lang="en-US" dirty="0">
                <a:solidFill>
                  <a:schemeClr val="tx1"/>
                </a:solidFill>
                <a:cs typeface="Times New Roman" panose="02020603050405020304" pitchFamily="18" charset="0"/>
              </a:rPr>
              <a:t>’]</a:t>
            </a:r>
          </a:p>
          <a:p>
            <a:pPr algn="ctr"/>
            <a:endParaRPr lang="en-US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3" name="Облако 22">
            <a:extLst>
              <a:ext uri="{FF2B5EF4-FFF2-40B4-BE49-F238E27FC236}">
                <a16:creationId xmlns:a16="http://schemas.microsoft.com/office/drawing/2014/main" id="{1D528DC7-60CA-4A95-A241-12F7527002EC}"/>
              </a:ext>
            </a:extLst>
          </p:cNvPr>
          <p:cNvSpPr/>
          <p:nvPr/>
        </p:nvSpPr>
        <p:spPr>
          <a:xfrm>
            <a:off x="7679291" y="32193"/>
            <a:ext cx="2168013" cy="1079092"/>
          </a:xfrm>
          <a:prstGeom prst="cloud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«Ь» «Ъ»</a:t>
            </a: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94507677-2032-47BD-B068-9A2BA2194CC0}"/>
              </a:ext>
            </a:extLst>
          </p:cNvPr>
          <p:cNvSpPr/>
          <p:nvPr/>
        </p:nvSpPr>
        <p:spPr>
          <a:xfrm>
            <a:off x="7906356" y="1972596"/>
            <a:ext cx="345351" cy="14969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С</a:t>
            </a:r>
          </a:p>
          <a:p>
            <a:pPr algn="ctr"/>
            <a:r>
              <a:rPr lang="ru-RU" sz="1200" dirty="0"/>
              <a:t>О</a:t>
            </a:r>
          </a:p>
          <a:p>
            <a:pPr algn="ctr"/>
            <a:r>
              <a:rPr lang="ru-RU" sz="1200" dirty="0"/>
              <a:t>Н</a:t>
            </a:r>
          </a:p>
          <a:p>
            <a:pPr algn="ctr"/>
            <a:r>
              <a:rPr lang="ru-RU" sz="1200" dirty="0"/>
              <a:t>О</a:t>
            </a:r>
          </a:p>
          <a:p>
            <a:pPr algn="ctr"/>
            <a:r>
              <a:rPr lang="ru-RU" sz="1200" dirty="0"/>
              <a:t>Р</a:t>
            </a:r>
          </a:p>
          <a:p>
            <a:pPr algn="ctr"/>
            <a:r>
              <a:rPr lang="ru-RU" sz="1200" dirty="0"/>
              <a:t>Н</a:t>
            </a:r>
          </a:p>
          <a:p>
            <a:pPr algn="ctr"/>
            <a:r>
              <a:rPr lang="ru-RU" sz="1200" dirty="0"/>
              <a:t>Ы</a:t>
            </a:r>
          </a:p>
          <a:p>
            <a:pPr algn="ctr"/>
            <a:r>
              <a:rPr lang="ru-RU" sz="1200" dirty="0"/>
              <a:t>Е</a:t>
            </a:r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5B883287-C97A-453D-8DA0-15314D47F5F4}"/>
              </a:ext>
            </a:extLst>
          </p:cNvPr>
          <p:cNvSpPr/>
          <p:nvPr/>
        </p:nvSpPr>
        <p:spPr>
          <a:xfrm>
            <a:off x="3926879" y="1980511"/>
            <a:ext cx="366798" cy="3058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362050ED-D814-49B9-965F-6D82B039B582}"/>
              </a:ext>
            </a:extLst>
          </p:cNvPr>
          <p:cNvSpPr/>
          <p:nvPr/>
        </p:nvSpPr>
        <p:spPr>
          <a:xfrm>
            <a:off x="8546038" y="4442193"/>
            <a:ext cx="3576504" cy="210018"/>
          </a:xfrm>
          <a:prstGeom prst="rect">
            <a:avLst/>
          </a:prstGeom>
          <a:solidFill>
            <a:srgbClr val="945F24"/>
          </a:solidFill>
          <a:ln>
            <a:solidFill>
              <a:srgbClr val="945F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 П А Р Н Ы Е</a:t>
            </a:r>
          </a:p>
        </p:txBody>
      </p:sp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C740707A-B90A-4B98-AE8E-36BF4B237BF3}"/>
              </a:ext>
            </a:extLst>
          </p:cNvPr>
          <p:cNvSpPr/>
          <p:nvPr/>
        </p:nvSpPr>
        <p:spPr>
          <a:xfrm>
            <a:off x="74474" y="4442193"/>
            <a:ext cx="3576504" cy="210018"/>
          </a:xfrm>
          <a:prstGeom prst="rect">
            <a:avLst/>
          </a:prstGeom>
          <a:solidFill>
            <a:srgbClr val="945F24"/>
          </a:solidFill>
          <a:ln>
            <a:solidFill>
              <a:srgbClr val="945F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 А Р Н Ы Е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5EE5B1A-1C64-4810-AA6F-5D9ACE2710EF}"/>
              </a:ext>
            </a:extLst>
          </p:cNvPr>
          <p:cNvSpPr txBox="1"/>
          <p:nvPr/>
        </p:nvSpPr>
        <p:spPr>
          <a:xfrm>
            <a:off x="482508" y="138978"/>
            <a:ext cx="3250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«дом звуков»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40C4770-807B-4541-A430-CC691431B3A7}"/>
              </a:ext>
            </a:extLst>
          </p:cNvPr>
          <p:cNvSpPr/>
          <p:nvPr/>
        </p:nvSpPr>
        <p:spPr>
          <a:xfrm>
            <a:off x="4307092" y="2203442"/>
            <a:ext cx="292010" cy="25985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</a:t>
            </a:r>
          </a:p>
          <a:p>
            <a:pPr algn="ctr"/>
            <a:r>
              <a:rPr lang="ru-RU" dirty="0"/>
              <a:t>Е</a:t>
            </a:r>
          </a:p>
          <a:p>
            <a:pPr algn="ctr"/>
            <a:r>
              <a:rPr lang="ru-RU" dirty="0"/>
              <a:t>П</a:t>
            </a:r>
          </a:p>
          <a:p>
            <a:pPr algn="ctr"/>
            <a:r>
              <a:rPr lang="ru-RU" dirty="0"/>
              <a:t>А</a:t>
            </a:r>
          </a:p>
          <a:p>
            <a:pPr algn="ctr"/>
            <a:r>
              <a:rPr lang="ru-RU" dirty="0"/>
              <a:t>Р</a:t>
            </a:r>
          </a:p>
          <a:p>
            <a:pPr algn="ctr"/>
            <a:r>
              <a:rPr lang="ru-RU" dirty="0"/>
              <a:t>Н</a:t>
            </a:r>
          </a:p>
          <a:p>
            <a:pPr algn="ctr"/>
            <a:r>
              <a:rPr lang="ru-RU" dirty="0"/>
              <a:t>Ы</a:t>
            </a:r>
          </a:p>
          <a:p>
            <a:pPr algn="ctr"/>
            <a:r>
              <a:rPr lang="ru-RU" dirty="0"/>
              <a:t>Е</a:t>
            </a:r>
          </a:p>
        </p:txBody>
      </p:sp>
    </p:spTree>
    <p:extLst>
      <p:ext uri="{BB962C8B-B14F-4D97-AF65-F5344CB8AC3E}">
        <p14:creationId xmlns:p14="http://schemas.microsoft.com/office/powerpoint/2010/main" val="3456647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EE34808D-6DDD-4A70-8DEC-513F05567251}"/>
              </a:ext>
            </a:extLst>
          </p:cNvPr>
          <p:cNvSpPr/>
          <p:nvPr/>
        </p:nvSpPr>
        <p:spPr>
          <a:xfrm>
            <a:off x="7198435" y="543231"/>
            <a:ext cx="707921" cy="12167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E1EAE58-7330-489F-AE52-6FDC89E1772D}"/>
              </a:ext>
            </a:extLst>
          </p:cNvPr>
          <p:cNvSpPr/>
          <p:nvPr/>
        </p:nvSpPr>
        <p:spPr>
          <a:xfrm>
            <a:off x="3940293" y="1972596"/>
            <a:ext cx="2106543" cy="14969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B29F326-37D1-4071-B800-EC36EFB6D967}"/>
              </a:ext>
            </a:extLst>
          </p:cNvPr>
          <p:cNvSpPr/>
          <p:nvPr/>
        </p:nvSpPr>
        <p:spPr>
          <a:xfrm>
            <a:off x="6145165" y="3542068"/>
            <a:ext cx="2106543" cy="14969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?</a:t>
            </a:r>
            <a:endParaRPr lang="en-US" sz="32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CCC7BF-5C18-4DC9-B7B6-28C5098104E1}"/>
              </a:ext>
            </a:extLst>
          </p:cNvPr>
          <p:cNvSpPr/>
          <p:nvPr/>
        </p:nvSpPr>
        <p:spPr>
          <a:xfrm>
            <a:off x="3940293" y="3542070"/>
            <a:ext cx="2106544" cy="14969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?</a:t>
            </a:r>
            <a:endParaRPr lang="en-US" sz="32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5BCC22-D27D-4AD5-80B1-261AD09DE561}"/>
              </a:ext>
            </a:extLst>
          </p:cNvPr>
          <p:cNvSpPr/>
          <p:nvPr/>
        </p:nvSpPr>
        <p:spPr>
          <a:xfrm>
            <a:off x="6145164" y="1972596"/>
            <a:ext cx="2106543" cy="14969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Равнобедренный треугольник 5">
            <a:extLst>
              <a:ext uri="{FF2B5EF4-FFF2-40B4-BE49-F238E27FC236}">
                <a16:creationId xmlns:a16="http://schemas.microsoft.com/office/drawing/2014/main" id="{00EE6F67-709F-4847-9CDB-B8D86F5575A8}"/>
              </a:ext>
            </a:extLst>
          </p:cNvPr>
          <p:cNvSpPr/>
          <p:nvPr/>
        </p:nvSpPr>
        <p:spPr>
          <a:xfrm>
            <a:off x="3217604" y="292508"/>
            <a:ext cx="5756787" cy="16075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Йотированные гласные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AABD371-C246-4F6A-9677-26D01BEC517C}"/>
              </a:ext>
            </a:extLst>
          </p:cNvPr>
          <p:cNvSpPr/>
          <p:nvPr/>
        </p:nvSpPr>
        <p:spPr>
          <a:xfrm>
            <a:off x="3733196" y="5105400"/>
            <a:ext cx="4725605" cy="8603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8" name="Стрелка: пятиугольник 57">
            <a:extLst>
              <a:ext uri="{FF2B5EF4-FFF2-40B4-BE49-F238E27FC236}">
                <a16:creationId xmlns:a16="http://schemas.microsoft.com/office/drawing/2014/main" id="{14FE2F04-B22A-442D-8030-E9EDCDA26ECE}"/>
              </a:ext>
            </a:extLst>
          </p:cNvPr>
          <p:cNvSpPr/>
          <p:nvPr/>
        </p:nvSpPr>
        <p:spPr>
          <a:xfrm rot="16200000">
            <a:off x="389887" y="4276459"/>
            <a:ext cx="2857502" cy="521027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9" name="Стрелка: пятиугольник 58">
            <a:extLst>
              <a:ext uri="{FF2B5EF4-FFF2-40B4-BE49-F238E27FC236}">
                <a16:creationId xmlns:a16="http://schemas.microsoft.com/office/drawing/2014/main" id="{6861BC89-2FBA-415A-8973-9986EFFFA281}"/>
              </a:ext>
            </a:extLst>
          </p:cNvPr>
          <p:cNvSpPr/>
          <p:nvPr/>
        </p:nvSpPr>
        <p:spPr>
          <a:xfrm rot="16200000">
            <a:off x="1992263" y="4323121"/>
            <a:ext cx="2857502" cy="427708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Стрелка: пятиугольник 59">
            <a:extLst>
              <a:ext uri="{FF2B5EF4-FFF2-40B4-BE49-F238E27FC236}">
                <a16:creationId xmlns:a16="http://schemas.microsoft.com/office/drawing/2014/main" id="{3E18C574-5CFC-43A1-A3A8-4C761490CDBA}"/>
              </a:ext>
            </a:extLst>
          </p:cNvPr>
          <p:cNvSpPr/>
          <p:nvPr/>
        </p:nvSpPr>
        <p:spPr>
          <a:xfrm rot="16200000">
            <a:off x="1455550" y="4276460"/>
            <a:ext cx="2857502" cy="52102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1" name="Стрелка: пятиугольник 60">
            <a:extLst>
              <a:ext uri="{FF2B5EF4-FFF2-40B4-BE49-F238E27FC236}">
                <a16:creationId xmlns:a16="http://schemas.microsoft.com/office/drawing/2014/main" id="{5EAD7C3A-20AC-4D2A-9D6D-60346B02B309}"/>
              </a:ext>
            </a:extLst>
          </p:cNvPr>
          <p:cNvSpPr/>
          <p:nvPr/>
        </p:nvSpPr>
        <p:spPr>
          <a:xfrm rot="16200000">
            <a:off x="921857" y="4323120"/>
            <a:ext cx="2857502" cy="42770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2" name="Стрелка: пятиугольник 61">
            <a:extLst>
              <a:ext uri="{FF2B5EF4-FFF2-40B4-BE49-F238E27FC236}">
                <a16:creationId xmlns:a16="http://schemas.microsoft.com/office/drawing/2014/main" id="{277FBFAF-8CE3-41D7-B912-9C4E9EF4C680}"/>
              </a:ext>
            </a:extLst>
          </p:cNvPr>
          <p:cNvSpPr/>
          <p:nvPr/>
        </p:nvSpPr>
        <p:spPr>
          <a:xfrm rot="16200000">
            <a:off x="-647389" y="4276457"/>
            <a:ext cx="2857502" cy="521028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3" name="Стрелка: пятиугольник 62">
            <a:extLst>
              <a:ext uri="{FF2B5EF4-FFF2-40B4-BE49-F238E27FC236}">
                <a16:creationId xmlns:a16="http://schemas.microsoft.com/office/drawing/2014/main" id="{662C9BDE-D6F0-470A-8402-DC22BB750F0E}"/>
              </a:ext>
            </a:extLst>
          </p:cNvPr>
          <p:cNvSpPr/>
          <p:nvPr/>
        </p:nvSpPr>
        <p:spPr>
          <a:xfrm rot="16200000">
            <a:off x="-1160097" y="4323122"/>
            <a:ext cx="2857502" cy="427707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/>
          </a:p>
        </p:txBody>
      </p:sp>
      <p:sp>
        <p:nvSpPr>
          <p:cNvPr id="64" name="Стрелка: пятиугольник 63">
            <a:extLst>
              <a:ext uri="{FF2B5EF4-FFF2-40B4-BE49-F238E27FC236}">
                <a16:creationId xmlns:a16="http://schemas.microsoft.com/office/drawing/2014/main" id="{60AD6664-11B7-4DC1-B7C0-EA162EA8BB47}"/>
              </a:ext>
            </a:extLst>
          </p:cNvPr>
          <p:cNvSpPr/>
          <p:nvPr/>
        </p:nvSpPr>
        <p:spPr>
          <a:xfrm rot="16200000">
            <a:off x="-122975" y="4323118"/>
            <a:ext cx="2857502" cy="427707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5" name="Стрелка: пятиугольник 64">
            <a:extLst>
              <a:ext uri="{FF2B5EF4-FFF2-40B4-BE49-F238E27FC236}">
                <a16:creationId xmlns:a16="http://schemas.microsoft.com/office/drawing/2014/main" id="{13E7972A-A936-4812-B6B3-9F6F139D6983}"/>
              </a:ext>
            </a:extLst>
          </p:cNvPr>
          <p:cNvSpPr/>
          <p:nvPr/>
        </p:nvSpPr>
        <p:spPr>
          <a:xfrm rot="16200000">
            <a:off x="8929844" y="4323122"/>
            <a:ext cx="2857502" cy="42770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6" name="Стрелка: пятиугольник 65">
            <a:extLst>
              <a:ext uri="{FF2B5EF4-FFF2-40B4-BE49-F238E27FC236}">
                <a16:creationId xmlns:a16="http://schemas.microsoft.com/office/drawing/2014/main" id="{D1B7B5C3-5A99-4DC7-875C-B7806A353FAF}"/>
              </a:ext>
            </a:extLst>
          </p:cNvPr>
          <p:cNvSpPr/>
          <p:nvPr/>
        </p:nvSpPr>
        <p:spPr>
          <a:xfrm rot="16200000">
            <a:off x="10483503" y="4323122"/>
            <a:ext cx="2857502" cy="42770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Стрелка: пятиугольник 66">
            <a:extLst>
              <a:ext uri="{FF2B5EF4-FFF2-40B4-BE49-F238E27FC236}">
                <a16:creationId xmlns:a16="http://schemas.microsoft.com/office/drawing/2014/main" id="{420D5506-8BEB-48AF-92EA-E012D51F2EED}"/>
              </a:ext>
            </a:extLst>
          </p:cNvPr>
          <p:cNvSpPr/>
          <p:nvPr/>
        </p:nvSpPr>
        <p:spPr>
          <a:xfrm rot="16200000">
            <a:off x="9962475" y="4323122"/>
            <a:ext cx="2857502" cy="42770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8" name="Стрелка: пятиугольник 67">
            <a:extLst>
              <a:ext uri="{FF2B5EF4-FFF2-40B4-BE49-F238E27FC236}">
                <a16:creationId xmlns:a16="http://schemas.microsoft.com/office/drawing/2014/main" id="{0999C33B-672C-4E6F-A98F-DCAE6316CC2A}"/>
              </a:ext>
            </a:extLst>
          </p:cNvPr>
          <p:cNvSpPr/>
          <p:nvPr/>
        </p:nvSpPr>
        <p:spPr>
          <a:xfrm rot="16200000">
            <a:off x="9443967" y="4323122"/>
            <a:ext cx="2857502" cy="42770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9" name="Стрелка: пятиугольник 68">
            <a:extLst>
              <a:ext uri="{FF2B5EF4-FFF2-40B4-BE49-F238E27FC236}">
                <a16:creationId xmlns:a16="http://schemas.microsoft.com/office/drawing/2014/main" id="{FB093947-A8AE-431C-B05D-9F9C87EBD71E}"/>
              </a:ext>
            </a:extLst>
          </p:cNvPr>
          <p:cNvSpPr/>
          <p:nvPr/>
        </p:nvSpPr>
        <p:spPr>
          <a:xfrm rot="16200000">
            <a:off x="8418553" y="4323121"/>
            <a:ext cx="2857502" cy="427706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0" name="Стрелка: пятиугольник 69">
            <a:extLst>
              <a:ext uri="{FF2B5EF4-FFF2-40B4-BE49-F238E27FC236}">
                <a16:creationId xmlns:a16="http://schemas.microsoft.com/office/drawing/2014/main" id="{1A3F7F4D-2AFA-42F9-990F-B7F687FE1461}"/>
              </a:ext>
            </a:extLst>
          </p:cNvPr>
          <p:cNvSpPr/>
          <p:nvPr/>
        </p:nvSpPr>
        <p:spPr>
          <a:xfrm rot="16200000">
            <a:off x="7379065" y="4275200"/>
            <a:ext cx="2857502" cy="523551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1" name="Стрелка: пятиугольник 70">
            <a:extLst>
              <a:ext uri="{FF2B5EF4-FFF2-40B4-BE49-F238E27FC236}">
                <a16:creationId xmlns:a16="http://schemas.microsoft.com/office/drawing/2014/main" id="{63E03498-AC06-4399-BA53-6889431D6E06}"/>
              </a:ext>
            </a:extLst>
          </p:cNvPr>
          <p:cNvSpPr/>
          <p:nvPr/>
        </p:nvSpPr>
        <p:spPr>
          <a:xfrm rot="16200000">
            <a:off x="7923507" y="4323120"/>
            <a:ext cx="2857502" cy="427707"/>
          </a:xfrm>
          <a:prstGeom prst="homePlate">
            <a:avLst/>
          </a:prstGeom>
          <a:solidFill>
            <a:srgbClr val="C3B4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3" name="Облако 22">
            <a:extLst>
              <a:ext uri="{FF2B5EF4-FFF2-40B4-BE49-F238E27FC236}">
                <a16:creationId xmlns:a16="http://schemas.microsoft.com/office/drawing/2014/main" id="{1D528DC7-60CA-4A95-A241-12F7527002EC}"/>
              </a:ext>
            </a:extLst>
          </p:cNvPr>
          <p:cNvSpPr/>
          <p:nvPr/>
        </p:nvSpPr>
        <p:spPr>
          <a:xfrm>
            <a:off x="7679291" y="32193"/>
            <a:ext cx="2168013" cy="1079092"/>
          </a:xfrm>
          <a:prstGeom prst="cloud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94507677-2032-47BD-B068-9A2BA2194CC0}"/>
              </a:ext>
            </a:extLst>
          </p:cNvPr>
          <p:cNvSpPr/>
          <p:nvPr/>
        </p:nvSpPr>
        <p:spPr>
          <a:xfrm>
            <a:off x="7906356" y="1972596"/>
            <a:ext cx="345351" cy="14969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С</a:t>
            </a:r>
          </a:p>
          <a:p>
            <a:pPr algn="ctr"/>
            <a:r>
              <a:rPr lang="ru-RU" sz="1200" dirty="0"/>
              <a:t>О</a:t>
            </a:r>
          </a:p>
          <a:p>
            <a:pPr algn="ctr"/>
            <a:r>
              <a:rPr lang="ru-RU" sz="1200" dirty="0"/>
              <a:t>Н</a:t>
            </a:r>
          </a:p>
          <a:p>
            <a:pPr algn="ctr"/>
            <a:r>
              <a:rPr lang="ru-RU" sz="1200" dirty="0"/>
              <a:t>О</a:t>
            </a:r>
          </a:p>
          <a:p>
            <a:pPr algn="ctr"/>
            <a:r>
              <a:rPr lang="ru-RU" sz="1200" dirty="0"/>
              <a:t>Р</a:t>
            </a:r>
          </a:p>
          <a:p>
            <a:pPr algn="ctr"/>
            <a:r>
              <a:rPr lang="ru-RU" sz="1200" dirty="0"/>
              <a:t>Н</a:t>
            </a:r>
          </a:p>
          <a:p>
            <a:pPr algn="ctr"/>
            <a:r>
              <a:rPr lang="ru-RU" sz="1200" dirty="0"/>
              <a:t>Ы</a:t>
            </a:r>
          </a:p>
          <a:p>
            <a:pPr algn="ctr"/>
            <a:r>
              <a:rPr lang="ru-RU" sz="1200" dirty="0"/>
              <a:t>Е</a:t>
            </a:r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5B883287-C97A-453D-8DA0-15314D47F5F4}"/>
              </a:ext>
            </a:extLst>
          </p:cNvPr>
          <p:cNvSpPr/>
          <p:nvPr/>
        </p:nvSpPr>
        <p:spPr>
          <a:xfrm>
            <a:off x="3926879" y="1980511"/>
            <a:ext cx="366798" cy="3058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362050ED-D814-49B9-965F-6D82B039B582}"/>
              </a:ext>
            </a:extLst>
          </p:cNvPr>
          <p:cNvSpPr/>
          <p:nvPr/>
        </p:nvSpPr>
        <p:spPr>
          <a:xfrm>
            <a:off x="8546038" y="4442193"/>
            <a:ext cx="3576504" cy="210018"/>
          </a:xfrm>
          <a:prstGeom prst="rect">
            <a:avLst/>
          </a:prstGeom>
          <a:solidFill>
            <a:srgbClr val="945F24"/>
          </a:solidFill>
          <a:ln>
            <a:solidFill>
              <a:srgbClr val="945F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 П А Р Н Ы Е</a:t>
            </a:r>
          </a:p>
        </p:txBody>
      </p:sp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C740707A-B90A-4B98-AE8E-36BF4B237BF3}"/>
              </a:ext>
            </a:extLst>
          </p:cNvPr>
          <p:cNvSpPr/>
          <p:nvPr/>
        </p:nvSpPr>
        <p:spPr>
          <a:xfrm>
            <a:off x="74474" y="4442193"/>
            <a:ext cx="3576504" cy="210018"/>
          </a:xfrm>
          <a:prstGeom prst="rect">
            <a:avLst/>
          </a:prstGeom>
          <a:solidFill>
            <a:srgbClr val="945F24"/>
          </a:solidFill>
          <a:ln>
            <a:solidFill>
              <a:srgbClr val="945F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 А Р Н Ы Е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5EE5B1A-1C64-4810-AA6F-5D9ACE2710EF}"/>
              </a:ext>
            </a:extLst>
          </p:cNvPr>
          <p:cNvSpPr txBox="1"/>
          <p:nvPr/>
        </p:nvSpPr>
        <p:spPr>
          <a:xfrm>
            <a:off x="482508" y="138978"/>
            <a:ext cx="3250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«дом звуков»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40C4770-807B-4541-A430-CC691431B3A7}"/>
              </a:ext>
            </a:extLst>
          </p:cNvPr>
          <p:cNvSpPr/>
          <p:nvPr/>
        </p:nvSpPr>
        <p:spPr>
          <a:xfrm>
            <a:off x="4307092" y="2203442"/>
            <a:ext cx="292010" cy="25985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</a:t>
            </a:r>
          </a:p>
          <a:p>
            <a:pPr algn="ctr"/>
            <a:r>
              <a:rPr lang="ru-RU" dirty="0"/>
              <a:t>Е</a:t>
            </a:r>
          </a:p>
          <a:p>
            <a:pPr algn="ctr"/>
            <a:r>
              <a:rPr lang="ru-RU" dirty="0"/>
              <a:t>П</a:t>
            </a:r>
          </a:p>
          <a:p>
            <a:pPr algn="ctr"/>
            <a:r>
              <a:rPr lang="ru-RU" dirty="0"/>
              <a:t>А</a:t>
            </a:r>
          </a:p>
          <a:p>
            <a:pPr algn="ctr"/>
            <a:r>
              <a:rPr lang="ru-RU" dirty="0"/>
              <a:t>Р</a:t>
            </a:r>
          </a:p>
          <a:p>
            <a:pPr algn="ctr"/>
            <a:r>
              <a:rPr lang="ru-RU" dirty="0"/>
              <a:t>Н</a:t>
            </a:r>
          </a:p>
          <a:p>
            <a:pPr algn="ctr"/>
            <a:r>
              <a:rPr lang="ru-RU" dirty="0"/>
              <a:t>Ы</a:t>
            </a:r>
          </a:p>
          <a:p>
            <a:pPr algn="ctr"/>
            <a:r>
              <a:rPr lang="ru-RU" dirty="0"/>
              <a:t>Е</a:t>
            </a:r>
          </a:p>
        </p:txBody>
      </p:sp>
    </p:spTree>
    <p:extLst>
      <p:ext uri="{BB962C8B-B14F-4D97-AF65-F5344CB8AC3E}">
        <p14:creationId xmlns:p14="http://schemas.microsoft.com/office/powerpoint/2010/main" val="23514203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Копия cdb2004169gl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587</Words>
  <Application>Microsoft Office PowerPoint</Application>
  <PresentationFormat>Широкоэкранный</PresentationFormat>
  <Paragraphs>210</Paragraphs>
  <Slides>13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Verdana</vt:lpstr>
      <vt:lpstr>Wingdings</vt:lpstr>
      <vt:lpstr>Тема Office</vt:lpstr>
      <vt:lpstr>Копия cdb2004169gl</vt:lpstr>
      <vt:lpstr>Image</vt:lpstr>
      <vt:lpstr> МОУ «Знаменская СОШ»      «Эффективность урока – стимул к успеху ученика и учителя»                                            Выступающий:                                                Пятанова Т.Ф.         Лите2020г.атур</vt:lpstr>
      <vt:lpstr>ТЕЗИС МОЕГО ВЫСТУПЛЕНИЯ</vt:lpstr>
      <vt:lpstr>Презентация PowerPoint</vt:lpstr>
      <vt:lpstr>К АКТИВНЫМ МЕТОДАМ ОБУЧЕНИЯ ОТНОСЯТСЯ:</vt:lpstr>
      <vt:lpstr>Презентация PowerPoint</vt:lpstr>
      <vt:lpstr>РАЗНОВИДНОСТИ ГРАФИЧЕСКИХ ОРГАНАЙЗЕРОВ:</vt:lpstr>
      <vt:lpstr>Презентация PowerPoint</vt:lpstr>
      <vt:lpstr>Презентация PowerPoint</vt:lpstr>
      <vt:lpstr>Презентация PowerPoint</vt:lpstr>
      <vt:lpstr>«Фишбоун» («рыбий скелет»)</vt:lpstr>
      <vt:lpstr>«Ладошка» Фонетический разбор слова.</vt:lpstr>
      <vt:lpstr>Презентация PowerPoint</vt:lpstr>
      <vt:lpstr>Орфоэпический диктант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 Пятанов</dc:creator>
  <cp:lastModifiedBy>director_cro</cp:lastModifiedBy>
  <cp:revision>26</cp:revision>
  <dcterms:created xsi:type="dcterms:W3CDTF">2020-11-19T14:46:40Z</dcterms:created>
  <dcterms:modified xsi:type="dcterms:W3CDTF">2021-08-27T07:50:47Z</dcterms:modified>
</cp:coreProperties>
</file>