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81" r:id="rId1"/>
    <p:sldMasterId id="2147483699" r:id="rId2"/>
  </p:sldMasterIdLst>
  <p:sldIdLst>
    <p:sldId id="256" r:id="rId3"/>
    <p:sldId id="260" r:id="rId4"/>
    <p:sldId id="263" r:id="rId5"/>
    <p:sldId id="264" r:id="rId6"/>
    <p:sldId id="265" r:id="rId7"/>
    <p:sldId id="267" r:id="rId8"/>
    <p:sldId id="269" r:id="rId9"/>
    <p:sldId id="268" r:id="rId10"/>
    <p:sldId id="270" r:id="rId11"/>
    <p:sldId id="289" r:id="rId12"/>
    <p:sldId id="262" r:id="rId13"/>
    <p:sldId id="280" r:id="rId14"/>
    <p:sldId id="290" r:id="rId15"/>
    <p:sldId id="257" r:id="rId16"/>
    <p:sldId id="291" r:id="rId17"/>
    <p:sldId id="292" r:id="rId18"/>
    <p:sldId id="261" r:id="rId19"/>
    <p:sldId id="293" r:id="rId20"/>
    <p:sldId id="294" r:id="rId21"/>
  </p:sldIdLst>
  <p:sldSz cx="12192000" cy="6858000"/>
  <p:notesSz cx="12192000" cy="6858000"/>
  <p:embeddedFontLst>
    <p:embeddedFont>
      <p:font typeface="Times New Roman" panose="02020603050405020304" pitchFamily="18" charset="0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Calibri,Bold" panose="020B0604020202020204" charset="0"/>
      <p:bold r:id="rId27"/>
    </p:embeddedFont>
    <p:embeddedFont>
      <p:font typeface="Times New Roman,Bold" panose="020B0604020202020204" charset="0"/>
      <p:bold r:id="rId28"/>
    </p:embeddedFont>
    <p:embeddedFont>
      <p:font typeface="Wingdings 3" panose="05040102010807070707" pitchFamily="18" charset="2"/>
      <p:regular r:id="rId29"/>
    </p:embeddedFont>
    <p:embeddedFont>
      <p:font typeface="Trebuchet MS" panose="020B0603020202020204" pitchFamily="34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561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6092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2134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527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00457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1039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9059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3629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07650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CC07E-E992-4DCB-8670-D46B03CA820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DE47-3E5F-41B5-9338-C6FCC968B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9326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CC07E-E992-4DCB-8670-D46B03CA820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DE47-3E5F-41B5-9338-C6FCC968B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329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097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CC07E-E992-4DCB-8670-D46B03CA820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DE47-3E5F-41B5-9338-C6FCC968B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8715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CC07E-E992-4DCB-8670-D46B03CA820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DE47-3E5F-41B5-9338-C6FCC968B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8903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CC07E-E992-4DCB-8670-D46B03CA820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DE47-3E5F-41B5-9338-C6FCC968B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7864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CC07E-E992-4DCB-8670-D46B03CA820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DE47-3E5F-41B5-9338-C6FCC968B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6180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CC07E-E992-4DCB-8670-D46B03CA820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DE47-3E5F-41B5-9338-C6FCC968B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430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CC07E-E992-4DCB-8670-D46B03CA820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DE47-3E5F-41B5-9338-C6FCC968B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9837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CC07E-E992-4DCB-8670-D46B03CA820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DE47-3E5F-41B5-9338-C6FCC968B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1498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CC07E-E992-4DCB-8670-D46B03CA820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DE47-3E5F-41B5-9338-C6FCC968B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7488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CC07E-E992-4DCB-8670-D46B03CA820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DE47-3E5F-41B5-9338-C6FCC968B01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127386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CC07E-E992-4DCB-8670-D46B03CA820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DE47-3E5F-41B5-9338-C6FCC968B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479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3370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CC07E-E992-4DCB-8670-D46B03CA820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DE47-3E5F-41B5-9338-C6FCC968B01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550117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CC07E-E992-4DCB-8670-D46B03CA820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DE47-3E5F-41B5-9338-C6FCC968B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0353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CC07E-E992-4DCB-8670-D46B03CA820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DE47-3E5F-41B5-9338-C6FCC968B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5923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CC07E-E992-4DCB-8670-D46B03CA820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7DE47-3E5F-41B5-9338-C6FCC968B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890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51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24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135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8/27/2021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411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1666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124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8/27/2021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933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CC07E-E992-4DCB-8670-D46B03CA8206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C647DE47-3E5F-41B5-9338-C6FCC968B0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98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png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Freeform 101"/>
          <p:cNvSpPr/>
          <p:nvPr/>
        </p:nvSpPr>
        <p:spPr>
          <a:xfrm>
            <a:off x="0" y="6566346"/>
            <a:ext cx="12182475" cy="287998"/>
          </a:xfrm>
          <a:custGeom>
            <a:avLst/>
            <a:gdLst/>
            <a:ahLst/>
            <a:cxnLst/>
            <a:rect l="0" t="0" r="0" b="0"/>
            <a:pathLst>
              <a:path w="12182475" h="287998">
                <a:moveTo>
                  <a:pt x="0" y="287998"/>
                </a:moveTo>
                <a:lnTo>
                  <a:pt x="12182475" y="287998"/>
                </a:lnTo>
                <a:lnTo>
                  <a:pt x="12182475" y="0"/>
                </a:lnTo>
                <a:lnTo>
                  <a:pt x="0" y="0"/>
                </a:lnTo>
                <a:lnTo>
                  <a:pt x="0" y="287998"/>
                </a:lnTo>
                <a:close/>
              </a:path>
            </a:pathLst>
          </a:custGeom>
          <a:solidFill>
            <a:srgbClr val="F2F2F2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2" name="Freeform 102"/>
          <p:cNvSpPr/>
          <p:nvPr/>
        </p:nvSpPr>
        <p:spPr>
          <a:xfrm>
            <a:off x="0" y="6566346"/>
            <a:ext cx="12182475" cy="287998"/>
          </a:xfrm>
          <a:custGeom>
            <a:avLst/>
            <a:gdLst/>
            <a:ahLst/>
            <a:cxnLst/>
            <a:rect l="0" t="0" r="0" b="0"/>
            <a:pathLst>
              <a:path w="12182475" h="287998">
                <a:moveTo>
                  <a:pt x="0" y="287998"/>
                </a:moveTo>
                <a:lnTo>
                  <a:pt x="12182475" y="287998"/>
                </a:lnTo>
                <a:lnTo>
                  <a:pt x="12182475" y="0"/>
                </a:lnTo>
                <a:lnTo>
                  <a:pt x="0" y="0"/>
                </a:lnTo>
                <a:lnTo>
                  <a:pt x="0" y="287998"/>
                </a:lnTo>
                <a:close/>
              </a:path>
            </a:pathLst>
          </a:custGeom>
          <a:noFill/>
          <a:ln w="12700" cap="flat" cmpd="sng">
            <a:solidFill>
              <a:srgbClr val="F2F2F2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8" name="Rectangle 108"/>
          <p:cNvSpPr/>
          <p:nvPr/>
        </p:nvSpPr>
        <p:spPr>
          <a:xfrm>
            <a:off x="986332" y="2341841"/>
            <a:ext cx="10348620" cy="170540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606501"/>
            <a:r>
              <a:rPr lang="en-US" sz="3602" b="1" i="0" spc="0" baseline="0" dirty="0">
                <a:solidFill>
                  <a:srgbClr val="002060"/>
                </a:solidFill>
                <a:latin typeface="Times New Roman,Bold"/>
              </a:rPr>
              <a:t>ФО</a:t>
            </a:r>
            <a:r>
              <a:rPr lang="en-US" sz="3602" b="1" i="0" spc="-82" baseline="0" dirty="0">
                <a:solidFill>
                  <a:srgbClr val="002060"/>
                </a:solidFill>
                <a:latin typeface="Times New Roman,Bold"/>
              </a:rPr>
              <a:t>Р</a:t>
            </a:r>
            <a:r>
              <a:rPr lang="en-US" sz="3602" b="1" i="0" spc="0" baseline="0" dirty="0">
                <a:solidFill>
                  <a:srgbClr val="002060"/>
                </a:solidFill>
                <a:latin typeface="Times New Roman,Bold"/>
              </a:rPr>
              <a:t>М</a:t>
            </a:r>
            <a:r>
              <a:rPr lang="en-US" sz="3602" b="1" i="0" spc="-10" baseline="0" dirty="0">
                <a:solidFill>
                  <a:srgbClr val="002060"/>
                </a:solidFill>
                <a:latin typeface="Times New Roman,Bold"/>
              </a:rPr>
              <a:t>И</a:t>
            </a:r>
            <a:r>
              <a:rPr lang="en-US" sz="3602" b="1" i="0" spc="-28" baseline="0" dirty="0">
                <a:solidFill>
                  <a:srgbClr val="002060"/>
                </a:solidFill>
                <a:latin typeface="Times New Roman,Bold"/>
              </a:rPr>
              <a:t>Р</a:t>
            </a:r>
            <a:r>
              <a:rPr lang="en-US" sz="3602" b="1" i="0" spc="0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3602" b="1" i="0" spc="-237" baseline="0" dirty="0">
                <a:solidFill>
                  <a:srgbClr val="002060"/>
                </a:solidFill>
                <a:latin typeface="Times New Roman,Bold"/>
              </a:rPr>
              <a:t>В</a:t>
            </a:r>
            <a:r>
              <a:rPr lang="en-US" sz="3602" b="1" i="0" spc="0" baseline="0" dirty="0">
                <a:solidFill>
                  <a:srgbClr val="002060"/>
                </a:solidFill>
                <a:latin typeface="Times New Roman,Bold"/>
              </a:rPr>
              <a:t>АНИ</a:t>
            </a:r>
            <a:r>
              <a:rPr lang="en-US" sz="3602" b="1" i="0" spc="-14" baseline="0" dirty="0">
                <a:solidFill>
                  <a:srgbClr val="002060"/>
                </a:solidFill>
                <a:latin typeface="Times New Roman,Bold"/>
              </a:rPr>
              <a:t>Е</a:t>
            </a:r>
            <a:r>
              <a:rPr lang="en-US" sz="3602" b="1" i="0" spc="0" baseline="0" dirty="0">
                <a:solidFill>
                  <a:srgbClr val="002060"/>
                </a:solidFill>
                <a:latin typeface="Times New Roman,Bold"/>
              </a:rPr>
              <a:t> </a:t>
            </a:r>
            <a:r>
              <a:rPr lang="en-US" sz="3602" b="1" i="0" spc="-273" baseline="0" dirty="0">
                <a:solidFill>
                  <a:srgbClr val="002060"/>
                </a:solidFill>
                <a:latin typeface="Times New Roman,Bold"/>
              </a:rPr>
              <a:t>Ф</a:t>
            </a:r>
            <a:r>
              <a:rPr lang="en-US" sz="3602" b="1" i="0" spc="0" baseline="0" dirty="0">
                <a:solidFill>
                  <a:srgbClr val="002060"/>
                </a:solidFill>
                <a:latin typeface="Times New Roman,Bold"/>
              </a:rPr>
              <a:t>У</a:t>
            </a:r>
            <a:r>
              <a:rPr lang="en-US" sz="3602" b="1" i="0" spc="-10" baseline="0" dirty="0">
                <a:solidFill>
                  <a:srgbClr val="002060"/>
                </a:solidFill>
                <a:latin typeface="Times New Roman,Bold"/>
              </a:rPr>
              <a:t>Н</a:t>
            </a:r>
            <a:r>
              <a:rPr lang="en-US" sz="3602" b="1" i="0" spc="0" baseline="0" dirty="0">
                <a:solidFill>
                  <a:srgbClr val="002060"/>
                </a:solidFill>
                <a:latin typeface="Times New Roman,Bold"/>
              </a:rPr>
              <a:t>КЦИ</a:t>
            </a:r>
            <a:r>
              <a:rPr lang="en-US" sz="3602" b="1" i="0" spc="-14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3602" b="1" i="0" spc="0" baseline="0" dirty="0">
                <a:solidFill>
                  <a:srgbClr val="002060"/>
                </a:solidFill>
                <a:latin typeface="Times New Roman,Bold"/>
              </a:rPr>
              <a:t>НАЛЬ</a:t>
            </a:r>
            <a:r>
              <a:rPr lang="en-US" sz="3602" b="1" i="0" spc="-10" baseline="0" dirty="0">
                <a:solidFill>
                  <a:srgbClr val="002060"/>
                </a:solidFill>
                <a:latin typeface="Times New Roman,Bold"/>
              </a:rPr>
              <a:t>Н</a:t>
            </a:r>
            <a:r>
              <a:rPr lang="en-US" sz="3602" b="1" i="0" spc="0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3602" b="1" i="0" spc="-14" baseline="0" dirty="0">
                <a:solidFill>
                  <a:srgbClr val="002060"/>
                </a:solidFill>
                <a:latin typeface="Times New Roman,Bold"/>
              </a:rPr>
              <a:t>Й</a:t>
            </a:r>
            <a:r>
              <a:rPr lang="en-US" sz="3602" b="1" i="0" spc="0" baseline="0" dirty="0">
                <a:solidFill>
                  <a:srgbClr val="002060"/>
                </a:solidFill>
                <a:latin typeface="Times New Roman,Bold"/>
              </a:rPr>
              <a:t> </a:t>
            </a:r>
          </a:p>
          <a:p>
            <a:pPr marL="0">
              <a:lnSpc>
                <a:spcPts val="4319"/>
              </a:lnSpc>
            </a:pPr>
            <a:r>
              <a:rPr lang="en-US" sz="3600" b="1" i="0" spc="0" baseline="0" dirty="0">
                <a:solidFill>
                  <a:srgbClr val="002060"/>
                </a:solidFill>
                <a:latin typeface="Times New Roman,Bold"/>
              </a:rPr>
              <a:t>Г</a:t>
            </a:r>
            <a:r>
              <a:rPr lang="en-US" sz="3600" b="1" i="0" spc="-457" baseline="0" dirty="0">
                <a:solidFill>
                  <a:srgbClr val="002060"/>
                </a:solidFill>
                <a:latin typeface="Times New Roman,Bold"/>
              </a:rPr>
              <a:t>Р</a:t>
            </a:r>
            <a:r>
              <a:rPr lang="en-US" sz="3600" b="1" i="0" spc="0" baseline="0" dirty="0">
                <a:solidFill>
                  <a:srgbClr val="002060"/>
                </a:solidFill>
                <a:latin typeface="Times New Roman,Bold"/>
              </a:rPr>
              <a:t>АМОТНОСТИ Ш</a:t>
            </a:r>
            <a:r>
              <a:rPr lang="en-US" sz="3600" b="1" i="0" spc="-82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3600" b="1" i="0" spc="-183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3600" b="1" i="0" spc="0" baseline="0" dirty="0">
                <a:solidFill>
                  <a:srgbClr val="002060"/>
                </a:solidFill>
                <a:latin typeface="Times New Roman,Bold"/>
              </a:rPr>
              <a:t>ЛЬНИ</a:t>
            </a:r>
            <a:r>
              <a:rPr lang="en-US" sz="3600" b="1" i="0" spc="-86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3600" b="1" i="0" spc="0" baseline="0" dirty="0">
                <a:solidFill>
                  <a:srgbClr val="002060"/>
                </a:solidFill>
                <a:latin typeface="Times New Roman,Bold"/>
              </a:rPr>
              <a:t>ОВ </a:t>
            </a:r>
            <a:r>
              <a:rPr lang="en-US" sz="3600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3600" b="1" i="0" spc="0" baseline="0" dirty="0">
                <a:solidFill>
                  <a:srgbClr val="002060"/>
                </a:solidFill>
                <a:latin typeface="Times New Roman,Bold"/>
              </a:rPr>
              <a:t>НА У</a:t>
            </a:r>
            <a:r>
              <a:rPr lang="en-US" sz="3600" b="1" i="0" spc="-28" baseline="0" dirty="0">
                <a:solidFill>
                  <a:srgbClr val="002060"/>
                </a:solidFill>
                <a:latin typeface="Times New Roman,Bold"/>
              </a:rPr>
              <a:t>Р</a:t>
            </a:r>
            <a:r>
              <a:rPr lang="en-US" sz="3600" b="1" i="0" spc="0" baseline="0" dirty="0">
                <a:solidFill>
                  <a:srgbClr val="002060"/>
                </a:solidFill>
                <a:latin typeface="Times New Roman,Bold"/>
              </a:rPr>
              <a:t>ОКАХ </a:t>
            </a:r>
          </a:p>
          <a:p>
            <a:pPr marL="1045413">
              <a:lnSpc>
                <a:spcPts val="4323"/>
              </a:lnSpc>
            </a:pPr>
            <a:r>
              <a:rPr lang="en-US" sz="3602" b="1" i="0" spc="-90" baseline="0" dirty="0">
                <a:solidFill>
                  <a:srgbClr val="002060"/>
                </a:solidFill>
                <a:latin typeface="Times New Roman,Bold"/>
              </a:rPr>
              <a:t>Р</a:t>
            </a:r>
            <a:r>
              <a:rPr lang="en-US" sz="3602" b="1" i="0" spc="0" baseline="0" dirty="0">
                <a:solidFill>
                  <a:srgbClr val="002060"/>
                </a:solidFill>
                <a:latin typeface="Times New Roman,Bold"/>
              </a:rPr>
              <a:t>УСС</a:t>
            </a:r>
            <a:r>
              <a:rPr lang="en-US" sz="3602" b="1" i="0" spc="-79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3602" b="1" i="0" spc="0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3602" b="1" i="0" spc="-90" baseline="0" dirty="0">
                <a:solidFill>
                  <a:srgbClr val="002060"/>
                </a:solidFill>
                <a:latin typeface="Times New Roman,Bold"/>
              </a:rPr>
              <a:t>Г</a:t>
            </a:r>
            <a:r>
              <a:rPr lang="en-US" sz="3602" b="1" i="0" spc="0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3602" b="1" i="0" spc="-32" baseline="0" dirty="0">
                <a:solidFill>
                  <a:srgbClr val="002060"/>
                </a:solidFill>
                <a:latin typeface="Times New Roman,Bold"/>
              </a:rPr>
              <a:t> </a:t>
            </a:r>
            <a:r>
              <a:rPr lang="en-US" sz="3602" b="1" i="0" spc="0" baseline="0" dirty="0">
                <a:solidFill>
                  <a:srgbClr val="002060"/>
                </a:solidFill>
                <a:latin typeface="Times New Roman,Bold"/>
              </a:rPr>
              <a:t>ЯЗЫКА </a:t>
            </a:r>
            <a:r>
              <a:rPr lang="en-US" sz="3602" b="1" i="0" spc="-10" baseline="0" dirty="0">
                <a:solidFill>
                  <a:srgbClr val="002060"/>
                </a:solidFill>
                <a:latin typeface="Times New Roman,Bold"/>
              </a:rPr>
              <a:t>И</a:t>
            </a:r>
            <a:r>
              <a:rPr lang="en-US" sz="3602" b="1" i="0" spc="0" baseline="0" dirty="0">
                <a:solidFill>
                  <a:srgbClr val="002060"/>
                </a:solidFill>
                <a:latin typeface="Times New Roman,Bold"/>
              </a:rPr>
              <a:t> ЛИТЕ</a:t>
            </a:r>
            <a:r>
              <a:rPr lang="en-US" sz="3602" b="1" i="0" spc="-468" baseline="0" dirty="0">
                <a:solidFill>
                  <a:srgbClr val="002060"/>
                </a:solidFill>
                <a:latin typeface="Times New Roman,Bold"/>
              </a:rPr>
              <a:t>Р</a:t>
            </a:r>
            <a:r>
              <a:rPr lang="en-US" sz="3602" b="1" i="0" spc="-309" baseline="0" dirty="0">
                <a:solidFill>
                  <a:srgbClr val="002060"/>
                </a:solidFill>
                <a:latin typeface="Times New Roman,Bold"/>
              </a:rPr>
              <a:t>А</a:t>
            </a:r>
            <a:r>
              <a:rPr lang="en-US" sz="3602" b="1" i="0" spc="0" baseline="0" dirty="0">
                <a:solidFill>
                  <a:srgbClr val="002060"/>
                </a:solidFill>
                <a:latin typeface="Times New Roman,Bold"/>
              </a:rPr>
              <a:t>ТУ</a:t>
            </a:r>
            <a:r>
              <a:rPr lang="en-US" sz="3602" b="1" i="0" spc="-10" baseline="0" dirty="0">
                <a:solidFill>
                  <a:srgbClr val="002060"/>
                </a:solidFill>
                <a:latin typeface="Times New Roman,Bold"/>
              </a:rPr>
              <a:t>Р</a:t>
            </a:r>
            <a:r>
              <a:rPr lang="en-US" sz="3602" b="1" i="0" spc="0" baseline="0" dirty="0">
                <a:solidFill>
                  <a:srgbClr val="002060"/>
                </a:solidFill>
                <a:latin typeface="Times New Roman,Bold"/>
              </a:rPr>
              <a:t>Ы</a:t>
            </a:r>
            <a:r>
              <a:rPr lang="en-US" sz="3602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110" name="Rectangle 110"/>
          <p:cNvSpPr/>
          <p:nvPr/>
        </p:nvSpPr>
        <p:spPr>
          <a:xfrm>
            <a:off x="3597538" y="5017204"/>
            <a:ext cx="7952039" cy="1549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496CB">
                  <a:lumMod val="75000"/>
                </a:srgbClr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Шмакова Г.Л.,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496CB">
                  <a:lumMod val="75000"/>
                </a:srgbClr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учитель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кв. категории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496CB">
                  <a:lumMod val="75000"/>
                </a:srgbClr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МОУ «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Фоминская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основная общеобразовательная школа»</a:t>
            </a:r>
          </a:p>
          <a:p>
            <a:pPr marL="3889629"/>
            <a:endParaRPr lang="en-US" sz="2400" b="0" i="0" spc="0" baseline="0" dirty="0">
              <a:solidFill>
                <a:srgbClr val="00206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Freeform 460"/>
          <p:cNvSpPr/>
          <p:nvPr/>
        </p:nvSpPr>
        <p:spPr>
          <a:xfrm>
            <a:off x="1968500" y="2299437"/>
            <a:ext cx="7543800" cy="604799"/>
          </a:xfrm>
          <a:custGeom>
            <a:avLst/>
            <a:gdLst/>
            <a:ahLst/>
            <a:cxnLst/>
            <a:rect l="0" t="0" r="0" b="0"/>
            <a:pathLst>
              <a:path w="7543800" h="604799">
                <a:moveTo>
                  <a:pt x="0" y="604799"/>
                </a:moveTo>
                <a:lnTo>
                  <a:pt x="7543800" y="604799"/>
                </a:lnTo>
                <a:lnTo>
                  <a:pt x="7543800" y="0"/>
                </a:lnTo>
                <a:lnTo>
                  <a:pt x="0" y="0"/>
                </a:lnTo>
                <a:lnTo>
                  <a:pt x="0" y="604799"/>
                </a:lnTo>
                <a:close/>
              </a:path>
            </a:pathLst>
          </a:custGeom>
          <a:solidFill>
            <a:srgbClr val="FFFFFF">
              <a:alpha val="90196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1" name="Freeform 461"/>
          <p:cNvSpPr/>
          <p:nvPr/>
        </p:nvSpPr>
        <p:spPr>
          <a:xfrm>
            <a:off x="272351" y="1750577"/>
            <a:ext cx="7543800" cy="604799"/>
          </a:xfrm>
          <a:custGeom>
            <a:avLst/>
            <a:gdLst/>
            <a:ahLst/>
            <a:cxnLst/>
            <a:rect l="0" t="0" r="0" b="0"/>
            <a:pathLst>
              <a:path w="7543800" h="604799">
                <a:moveTo>
                  <a:pt x="0" y="604799"/>
                </a:moveTo>
                <a:lnTo>
                  <a:pt x="7543800" y="604799"/>
                </a:lnTo>
                <a:lnTo>
                  <a:pt x="7543800" y="0"/>
                </a:lnTo>
                <a:lnTo>
                  <a:pt x="0" y="0"/>
                </a:lnTo>
                <a:lnTo>
                  <a:pt x="0" y="604799"/>
                </a:lnTo>
                <a:close/>
              </a:path>
            </a:pathLst>
          </a:custGeom>
          <a:noFill/>
          <a:ln w="12700" cap="flat" cmpd="sng">
            <a:solidFill>
              <a:srgbClr val="5B9BD5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2" name="Freeform 462"/>
          <p:cNvSpPr/>
          <p:nvPr/>
        </p:nvSpPr>
        <p:spPr>
          <a:xfrm>
            <a:off x="648334" y="1563687"/>
            <a:ext cx="5280661" cy="708533"/>
          </a:xfrm>
          <a:custGeom>
            <a:avLst/>
            <a:gdLst/>
            <a:ahLst/>
            <a:cxnLst/>
            <a:rect l="0" t="0" r="0" b="0"/>
            <a:pathLst>
              <a:path w="5280661" h="708533">
                <a:moveTo>
                  <a:pt x="0" y="118109"/>
                </a:moveTo>
                <a:cubicBezTo>
                  <a:pt x="0" y="52958"/>
                  <a:pt x="52833" y="0"/>
                  <a:pt x="118111" y="0"/>
                </a:cubicBezTo>
                <a:lnTo>
                  <a:pt x="5162551" y="0"/>
                </a:lnTo>
                <a:cubicBezTo>
                  <a:pt x="5227829" y="0"/>
                  <a:pt x="5280661" y="52958"/>
                  <a:pt x="5280661" y="118109"/>
                </a:cubicBezTo>
                <a:lnTo>
                  <a:pt x="5280661" y="590422"/>
                </a:lnTo>
                <a:cubicBezTo>
                  <a:pt x="5280661" y="655701"/>
                  <a:pt x="5227829" y="708533"/>
                  <a:pt x="5162551" y="708533"/>
                </a:cubicBezTo>
                <a:lnTo>
                  <a:pt x="118111" y="708533"/>
                </a:lnTo>
                <a:cubicBezTo>
                  <a:pt x="52833" y="708533"/>
                  <a:pt x="0" y="655701"/>
                  <a:pt x="0" y="590422"/>
                </a:cubicBezTo>
                <a:close/>
              </a:path>
            </a:pathLst>
          </a:custGeom>
          <a:solidFill>
            <a:srgbClr val="5B9BD5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4" name="Freeform 464"/>
          <p:cNvSpPr/>
          <p:nvPr/>
        </p:nvSpPr>
        <p:spPr>
          <a:xfrm>
            <a:off x="1968500" y="3388081"/>
            <a:ext cx="7543800" cy="604799"/>
          </a:xfrm>
          <a:custGeom>
            <a:avLst/>
            <a:gdLst/>
            <a:ahLst/>
            <a:cxnLst/>
            <a:rect l="0" t="0" r="0" b="0"/>
            <a:pathLst>
              <a:path w="7543800" h="604799">
                <a:moveTo>
                  <a:pt x="0" y="604799"/>
                </a:moveTo>
                <a:lnTo>
                  <a:pt x="7543800" y="604799"/>
                </a:lnTo>
                <a:lnTo>
                  <a:pt x="7543800" y="0"/>
                </a:lnTo>
                <a:lnTo>
                  <a:pt x="0" y="0"/>
                </a:lnTo>
                <a:lnTo>
                  <a:pt x="0" y="604799"/>
                </a:lnTo>
                <a:close/>
              </a:path>
            </a:pathLst>
          </a:custGeom>
          <a:solidFill>
            <a:srgbClr val="FFFFFF">
              <a:alpha val="90196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5" name="Freeform 465"/>
          <p:cNvSpPr/>
          <p:nvPr/>
        </p:nvSpPr>
        <p:spPr>
          <a:xfrm>
            <a:off x="264895" y="2867952"/>
            <a:ext cx="7543800" cy="604799"/>
          </a:xfrm>
          <a:custGeom>
            <a:avLst/>
            <a:gdLst/>
            <a:ahLst/>
            <a:cxnLst/>
            <a:rect l="0" t="0" r="0" b="0"/>
            <a:pathLst>
              <a:path w="7543800" h="604799">
                <a:moveTo>
                  <a:pt x="0" y="604799"/>
                </a:moveTo>
                <a:lnTo>
                  <a:pt x="7543800" y="604799"/>
                </a:lnTo>
                <a:lnTo>
                  <a:pt x="7543800" y="0"/>
                </a:lnTo>
                <a:lnTo>
                  <a:pt x="0" y="0"/>
                </a:lnTo>
                <a:lnTo>
                  <a:pt x="0" y="604799"/>
                </a:lnTo>
                <a:close/>
              </a:path>
            </a:pathLst>
          </a:custGeom>
          <a:noFill/>
          <a:ln w="12700" cap="flat" cmpd="sng">
            <a:solidFill>
              <a:srgbClr val="5B9BD5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6" name="Freeform 466"/>
          <p:cNvSpPr/>
          <p:nvPr/>
        </p:nvSpPr>
        <p:spPr>
          <a:xfrm>
            <a:off x="630045" y="2562823"/>
            <a:ext cx="5280661" cy="708532"/>
          </a:xfrm>
          <a:custGeom>
            <a:avLst/>
            <a:gdLst/>
            <a:ahLst/>
            <a:cxnLst/>
            <a:rect l="0" t="0" r="0" b="0"/>
            <a:pathLst>
              <a:path w="5280661" h="708532">
                <a:moveTo>
                  <a:pt x="0" y="118109"/>
                </a:moveTo>
                <a:cubicBezTo>
                  <a:pt x="0" y="52958"/>
                  <a:pt x="52833" y="0"/>
                  <a:pt x="118111" y="0"/>
                </a:cubicBezTo>
                <a:lnTo>
                  <a:pt x="5162551" y="0"/>
                </a:lnTo>
                <a:cubicBezTo>
                  <a:pt x="5227829" y="0"/>
                  <a:pt x="5280661" y="52958"/>
                  <a:pt x="5280661" y="118109"/>
                </a:cubicBezTo>
                <a:lnTo>
                  <a:pt x="5280661" y="590422"/>
                </a:lnTo>
                <a:cubicBezTo>
                  <a:pt x="5280661" y="655700"/>
                  <a:pt x="5227829" y="708532"/>
                  <a:pt x="5162551" y="708532"/>
                </a:cubicBezTo>
                <a:lnTo>
                  <a:pt x="118111" y="708532"/>
                </a:lnTo>
                <a:cubicBezTo>
                  <a:pt x="52833" y="708532"/>
                  <a:pt x="0" y="655700"/>
                  <a:pt x="0" y="590422"/>
                </a:cubicBezTo>
                <a:close/>
              </a:path>
            </a:pathLst>
          </a:custGeom>
          <a:solidFill>
            <a:srgbClr val="5B9BD5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9" name="Freeform 469"/>
          <p:cNvSpPr/>
          <p:nvPr/>
        </p:nvSpPr>
        <p:spPr>
          <a:xfrm>
            <a:off x="272351" y="4070591"/>
            <a:ext cx="7543800" cy="604799"/>
          </a:xfrm>
          <a:custGeom>
            <a:avLst/>
            <a:gdLst/>
            <a:ahLst/>
            <a:cxnLst/>
            <a:rect l="0" t="0" r="0" b="0"/>
            <a:pathLst>
              <a:path w="7543800" h="604799">
                <a:moveTo>
                  <a:pt x="0" y="604799"/>
                </a:moveTo>
                <a:lnTo>
                  <a:pt x="7543800" y="604799"/>
                </a:lnTo>
                <a:lnTo>
                  <a:pt x="7543800" y="0"/>
                </a:lnTo>
                <a:lnTo>
                  <a:pt x="0" y="0"/>
                </a:lnTo>
                <a:lnTo>
                  <a:pt x="0" y="604799"/>
                </a:lnTo>
                <a:close/>
              </a:path>
            </a:pathLst>
          </a:custGeom>
          <a:noFill/>
          <a:ln w="12700" cap="flat" cmpd="sng">
            <a:solidFill>
              <a:srgbClr val="5B9BD5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0" name="Freeform 470"/>
          <p:cNvSpPr/>
          <p:nvPr/>
        </p:nvSpPr>
        <p:spPr>
          <a:xfrm>
            <a:off x="630045" y="3716325"/>
            <a:ext cx="5298949" cy="708532"/>
          </a:xfrm>
          <a:custGeom>
            <a:avLst/>
            <a:gdLst/>
            <a:ahLst/>
            <a:cxnLst/>
            <a:rect l="0" t="0" r="0" b="0"/>
            <a:pathLst>
              <a:path w="5298949" h="708532">
                <a:moveTo>
                  <a:pt x="0" y="118109"/>
                </a:moveTo>
                <a:cubicBezTo>
                  <a:pt x="0" y="52959"/>
                  <a:pt x="52833" y="0"/>
                  <a:pt x="118111" y="0"/>
                </a:cubicBezTo>
                <a:lnTo>
                  <a:pt x="5180839" y="0"/>
                </a:lnTo>
                <a:cubicBezTo>
                  <a:pt x="5246117" y="0"/>
                  <a:pt x="5298949" y="52959"/>
                  <a:pt x="5298949" y="118109"/>
                </a:cubicBezTo>
                <a:lnTo>
                  <a:pt x="5298949" y="590422"/>
                </a:lnTo>
                <a:cubicBezTo>
                  <a:pt x="5298949" y="655700"/>
                  <a:pt x="5246117" y="708532"/>
                  <a:pt x="5180839" y="708532"/>
                </a:cubicBezTo>
                <a:lnTo>
                  <a:pt x="118111" y="708532"/>
                </a:lnTo>
                <a:cubicBezTo>
                  <a:pt x="52833" y="708532"/>
                  <a:pt x="0" y="655700"/>
                  <a:pt x="0" y="590422"/>
                </a:cubicBezTo>
                <a:close/>
              </a:path>
            </a:pathLst>
          </a:custGeom>
          <a:solidFill>
            <a:srgbClr val="5B9BD5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3" name="Freeform 473"/>
          <p:cNvSpPr/>
          <p:nvPr/>
        </p:nvSpPr>
        <p:spPr>
          <a:xfrm>
            <a:off x="264895" y="5029656"/>
            <a:ext cx="7543800" cy="604799"/>
          </a:xfrm>
          <a:custGeom>
            <a:avLst/>
            <a:gdLst/>
            <a:ahLst/>
            <a:cxnLst/>
            <a:rect l="0" t="0" r="0" b="0"/>
            <a:pathLst>
              <a:path w="7543800" h="604799">
                <a:moveTo>
                  <a:pt x="0" y="604799"/>
                </a:moveTo>
                <a:lnTo>
                  <a:pt x="7543800" y="604799"/>
                </a:lnTo>
                <a:lnTo>
                  <a:pt x="7543800" y="0"/>
                </a:lnTo>
                <a:lnTo>
                  <a:pt x="0" y="0"/>
                </a:lnTo>
                <a:lnTo>
                  <a:pt x="0" y="604799"/>
                </a:lnTo>
                <a:close/>
              </a:path>
            </a:pathLst>
          </a:custGeom>
          <a:noFill/>
          <a:ln w="12700" cap="flat" cmpd="sng">
            <a:solidFill>
              <a:srgbClr val="5B9BD5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4" name="Freeform 474"/>
          <p:cNvSpPr/>
          <p:nvPr/>
        </p:nvSpPr>
        <p:spPr>
          <a:xfrm>
            <a:off x="630044" y="4808516"/>
            <a:ext cx="5280661" cy="708533"/>
          </a:xfrm>
          <a:custGeom>
            <a:avLst/>
            <a:gdLst/>
            <a:ahLst/>
            <a:cxnLst/>
            <a:rect l="0" t="0" r="0" b="0"/>
            <a:pathLst>
              <a:path w="5280661" h="708507">
                <a:moveTo>
                  <a:pt x="0" y="118110"/>
                </a:moveTo>
                <a:cubicBezTo>
                  <a:pt x="0" y="52832"/>
                  <a:pt x="52833" y="0"/>
                  <a:pt x="118111" y="0"/>
                </a:cubicBezTo>
                <a:lnTo>
                  <a:pt x="5162551" y="0"/>
                </a:lnTo>
                <a:cubicBezTo>
                  <a:pt x="5227829" y="0"/>
                  <a:pt x="5280661" y="52832"/>
                  <a:pt x="5280661" y="118110"/>
                </a:cubicBezTo>
                <a:lnTo>
                  <a:pt x="5280661" y="590422"/>
                </a:lnTo>
                <a:cubicBezTo>
                  <a:pt x="5280661" y="655637"/>
                  <a:pt x="5227829" y="708507"/>
                  <a:pt x="5162551" y="708507"/>
                </a:cubicBezTo>
                <a:lnTo>
                  <a:pt x="118111" y="708507"/>
                </a:lnTo>
                <a:cubicBezTo>
                  <a:pt x="52833" y="708507"/>
                  <a:pt x="0" y="655637"/>
                  <a:pt x="0" y="590422"/>
                </a:cubicBezTo>
                <a:close/>
              </a:path>
            </a:pathLst>
          </a:custGeom>
          <a:solidFill>
            <a:srgbClr val="5B9BD5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7" name="Rectangle 477"/>
          <p:cNvSpPr/>
          <p:nvPr/>
        </p:nvSpPr>
        <p:spPr>
          <a:xfrm>
            <a:off x="455718" y="527304"/>
            <a:ext cx="10059742" cy="129355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О</a:t>
            </a:r>
            <a:r>
              <a:rPr kumimoji="0" lang="en-US" sz="4000" b="1" i="0" u="none" strike="noStrike" kern="1200" cap="none" spc="-61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б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общение</a:t>
            </a:r>
            <a:r>
              <a:rPr kumimoji="0" lang="en-US" sz="4000" b="1" i="0" u="none" strike="noStrike" kern="1200" cap="none" spc="-2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и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сис</a:t>
            </a:r>
            <a:r>
              <a:rPr kumimoji="0" lang="en-US" sz="4000" b="1" i="0" u="none" strike="noStrike" kern="1200" cap="none" spc="-13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т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е</a:t>
            </a:r>
            <a:r>
              <a:rPr kumimoji="0" lang="en-US" sz="4000" b="1" i="0" u="none" strike="noStrike" kern="1200" cap="none" spc="-26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м</a:t>
            </a:r>
            <a:r>
              <a:rPr kumimoji="0" lang="en-US" sz="4000" b="1" i="0" u="none" strike="noStrike" kern="1200" cap="none" spc="-101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а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ти</a:t>
            </a:r>
            <a:r>
              <a:rPr kumimoji="0" lang="en-US" sz="4000" b="1" i="0" u="none" strike="noStrike" kern="1200" cap="none" spc="-17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з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ация</a:t>
            </a:r>
            <a:r>
              <a:rPr kumimoji="0" lang="en-US" sz="4000" b="1" i="0" u="none" strike="noStrike" kern="1200" cap="none" spc="-35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ин</a:t>
            </a:r>
            <a:r>
              <a:rPr kumimoji="0" lang="en-US" sz="4000" b="1" i="0" u="none" strike="noStrike" kern="1200" cap="none" spc="-13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ф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о</a:t>
            </a:r>
            <a:r>
              <a:rPr kumimoji="0" lang="en-US" sz="4000" b="1" i="0" u="none" strike="noStrike" kern="1200" cap="none" spc="-7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р</a:t>
            </a:r>
            <a:r>
              <a:rPr kumimoji="0" lang="en-US" sz="4000" b="1" i="0" u="none" strike="noStrike" kern="1200" cap="none" spc="-26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м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ации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6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</a:p>
        </p:txBody>
      </p:sp>
      <p:sp>
        <p:nvSpPr>
          <p:cNvPr id="478" name="Rectangle 478"/>
          <p:cNvSpPr/>
          <p:nvPr/>
        </p:nvSpPr>
        <p:spPr>
          <a:xfrm>
            <a:off x="776325" y="1631052"/>
            <a:ext cx="1450718" cy="98411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,Bold"/>
                <a:ea typeface="+mn-ea"/>
                <a:cs typeface="+mn-cs"/>
              </a:rPr>
              <a:t>Кластер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</a:p>
        </p:txBody>
      </p:sp>
      <p:sp>
        <p:nvSpPr>
          <p:cNvPr id="479" name="Rectangle 479"/>
          <p:cNvSpPr/>
          <p:nvPr/>
        </p:nvSpPr>
        <p:spPr>
          <a:xfrm>
            <a:off x="776325" y="2702421"/>
            <a:ext cx="2965940" cy="86100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,Bold"/>
                <a:ea typeface="+mn-ea"/>
                <a:cs typeface="+mn-cs"/>
              </a:rPr>
              <a:t>Ден</a:t>
            </a:r>
            <a:r>
              <a:rPr kumimoji="0" lang="en-US" sz="2800" b="1" i="0" u="none" strike="noStrike" kern="1200" cap="none" spc="-46" normalizeH="0" baseline="0" noProof="0" dirty="0" err="1">
                <a:ln>
                  <a:noFill/>
                </a:ln>
                <a:effectLst/>
                <a:uLnTx/>
                <a:uFillTx/>
                <a:latin typeface="Times New Roman,Bold"/>
                <a:ea typeface="+mn-ea"/>
                <a:cs typeface="+mn-cs"/>
              </a:rPr>
              <a:t>о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,Bold"/>
                <a:ea typeface="+mn-ea"/>
                <a:cs typeface="+mn-cs"/>
              </a:rPr>
              <a:t>т</a:t>
            </a:r>
            <a:r>
              <a:rPr kumimoji="0" lang="en-US" sz="2800" b="1" i="0" u="none" strike="noStrike" kern="1200" cap="none" spc="-97" normalizeH="0" baseline="0" noProof="0" dirty="0" err="1">
                <a:ln>
                  <a:noFill/>
                </a:ln>
                <a:effectLst/>
                <a:uLnTx/>
                <a:uFillTx/>
                <a:latin typeface="Times New Roman,Bold"/>
                <a:ea typeface="+mn-ea"/>
                <a:cs typeface="+mn-cs"/>
              </a:rPr>
              <a:t>а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,Bold"/>
                <a:ea typeface="+mn-ea"/>
                <a:cs typeface="+mn-cs"/>
              </a:rPr>
              <a:t>тный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,Bold"/>
                <a:ea typeface="+mn-ea"/>
                <a:cs typeface="+mn-cs"/>
              </a:rPr>
              <a:t>граф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</a:p>
        </p:txBody>
      </p:sp>
      <p:sp>
        <p:nvSpPr>
          <p:cNvPr id="480" name="Rectangle 480"/>
          <p:cNvSpPr/>
          <p:nvPr/>
        </p:nvSpPr>
        <p:spPr>
          <a:xfrm>
            <a:off x="776325" y="3787658"/>
            <a:ext cx="2924390" cy="98411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,Bold"/>
                <a:ea typeface="+mn-ea"/>
                <a:cs typeface="+mn-cs"/>
              </a:rPr>
              <a:t>Инте</a:t>
            </a:r>
            <a:r>
              <a:rPr kumimoji="0" lang="en-US" sz="2800" b="1" i="0" u="none" strike="noStrike" kern="1200" cap="none" spc="-10" normalizeH="0" baseline="0" noProof="0" dirty="0" err="1">
                <a:ln>
                  <a:noFill/>
                </a:ln>
                <a:effectLst/>
                <a:uLnTx/>
                <a:uFillTx/>
                <a:latin typeface="Times New Roman,Bold"/>
                <a:ea typeface="+mn-ea"/>
                <a:cs typeface="+mn-cs"/>
              </a:rPr>
              <a:t>л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,Bold"/>
                <a:ea typeface="+mn-ea"/>
                <a:cs typeface="+mn-cs"/>
              </a:rPr>
              <a:t>лект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/>
                <a:ea typeface="+mn-ea"/>
                <a:cs typeface="+mn-cs"/>
              </a:rPr>
              <a:t>-</a:t>
            </a:r>
            <a:r>
              <a:rPr kumimoji="0" lang="en-US" sz="2800" b="1" i="0" u="none" strike="noStrike" kern="1200" cap="none" spc="-57" normalizeH="0" baseline="0" noProof="0" dirty="0" err="1">
                <a:ln>
                  <a:noFill/>
                </a:ln>
                <a:effectLst/>
                <a:uLnTx/>
                <a:uFillTx/>
                <a:latin typeface="Times New Roman,Bold"/>
                <a:ea typeface="+mn-ea"/>
                <a:cs typeface="+mn-cs"/>
              </a:rPr>
              <a:t>к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,Bold"/>
                <a:ea typeface="+mn-ea"/>
                <a:cs typeface="+mn-cs"/>
              </a:rPr>
              <a:t>а</a:t>
            </a:r>
            <a:r>
              <a:rPr kumimoji="0" lang="en-US" sz="2800" b="1" i="0" u="none" strike="noStrike" kern="1200" cap="none" spc="-46" normalizeH="0" baseline="0" noProof="0" dirty="0" err="1">
                <a:ln>
                  <a:noFill/>
                </a:ln>
                <a:effectLst/>
                <a:uLnTx/>
                <a:uFillTx/>
                <a:latin typeface="Times New Roman,Bold"/>
                <a:ea typeface="+mn-ea"/>
                <a:cs typeface="+mn-cs"/>
              </a:rPr>
              <a:t>р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,Bold"/>
                <a:ea typeface="+mn-ea"/>
                <a:cs typeface="+mn-cs"/>
              </a:rPr>
              <a:t>та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 </a:t>
            </a:r>
            <a:r>
              <a:rPr kumimoji="0" lang="en-US" sz="2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</a:p>
        </p:txBody>
      </p:sp>
      <p:sp>
        <p:nvSpPr>
          <p:cNvPr id="481" name="Rectangle 481"/>
          <p:cNvSpPr/>
          <p:nvPr/>
        </p:nvSpPr>
        <p:spPr>
          <a:xfrm>
            <a:off x="776325" y="4870543"/>
            <a:ext cx="5051639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prstClr val="black"/>
                </a:solidFill>
                <a:latin typeface="Times New Roman,Bold"/>
              </a:rPr>
              <a:t>«Толстый» и «Тонкий» вопрос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</a:p>
        </p:txBody>
      </p:sp>
      <p:sp>
        <p:nvSpPr>
          <p:cNvPr id="2" name="Freeform 462">
            <a:extLst>
              <a:ext uri="{FF2B5EF4-FFF2-40B4-BE49-F238E27FC236}">
                <a16:creationId xmlns:a16="http://schemas.microsoft.com/office/drawing/2014/main" id="{A753E616-B81E-4E74-96E1-C47C2903600F}"/>
              </a:ext>
            </a:extLst>
          </p:cNvPr>
          <p:cNvSpPr/>
          <p:nvPr/>
        </p:nvSpPr>
        <p:spPr>
          <a:xfrm>
            <a:off x="6005790" y="1906315"/>
            <a:ext cx="5280661" cy="708533"/>
          </a:xfrm>
          <a:custGeom>
            <a:avLst/>
            <a:gdLst/>
            <a:ahLst/>
            <a:cxnLst/>
            <a:rect l="0" t="0" r="0" b="0"/>
            <a:pathLst>
              <a:path w="5280661" h="708533">
                <a:moveTo>
                  <a:pt x="0" y="118109"/>
                </a:moveTo>
                <a:cubicBezTo>
                  <a:pt x="0" y="52958"/>
                  <a:pt x="52833" y="0"/>
                  <a:pt x="118111" y="0"/>
                </a:cubicBezTo>
                <a:lnTo>
                  <a:pt x="5162551" y="0"/>
                </a:lnTo>
                <a:cubicBezTo>
                  <a:pt x="5227829" y="0"/>
                  <a:pt x="5280661" y="52958"/>
                  <a:pt x="5280661" y="118109"/>
                </a:cubicBezTo>
                <a:lnTo>
                  <a:pt x="5280661" y="590422"/>
                </a:lnTo>
                <a:cubicBezTo>
                  <a:pt x="5280661" y="655701"/>
                  <a:pt x="5227829" y="708533"/>
                  <a:pt x="5162551" y="708533"/>
                </a:cubicBezTo>
                <a:lnTo>
                  <a:pt x="118111" y="708533"/>
                </a:lnTo>
                <a:cubicBezTo>
                  <a:pt x="52833" y="708533"/>
                  <a:pt x="0" y="655701"/>
                  <a:pt x="0" y="590422"/>
                </a:cubicBezTo>
                <a:close/>
              </a:path>
            </a:pathLst>
          </a:custGeom>
          <a:solidFill>
            <a:srgbClr val="5B9BD5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Freeform 462">
            <a:extLst>
              <a:ext uri="{FF2B5EF4-FFF2-40B4-BE49-F238E27FC236}">
                <a16:creationId xmlns:a16="http://schemas.microsoft.com/office/drawing/2014/main" id="{CEAEC14C-8E25-47A7-9ACE-57F35233ADA0}"/>
              </a:ext>
            </a:extLst>
          </p:cNvPr>
          <p:cNvSpPr/>
          <p:nvPr/>
        </p:nvSpPr>
        <p:spPr>
          <a:xfrm>
            <a:off x="6005790" y="3094067"/>
            <a:ext cx="5280661" cy="708533"/>
          </a:xfrm>
          <a:custGeom>
            <a:avLst/>
            <a:gdLst/>
            <a:ahLst/>
            <a:cxnLst/>
            <a:rect l="0" t="0" r="0" b="0"/>
            <a:pathLst>
              <a:path w="5280661" h="708533">
                <a:moveTo>
                  <a:pt x="0" y="118109"/>
                </a:moveTo>
                <a:cubicBezTo>
                  <a:pt x="0" y="52958"/>
                  <a:pt x="52833" y="0"/>
                  <a:pt x="118111" y="0"/>
                </a:cubicBezTo>
                <a:lnTo>
                  <a:pt x="5162551" y="0"/>
                </a:lnTo>
                <a:cubicBezTo>
                  <a:pt x="5227829" y="0"/>
                  <a:pt x="5280661" y="52958"/>
                  <a:pt x="5280661" y="118109"/>
                </a:cubicBezTo>
                <a:lnTo>
                  <a:pt x="5280661" y="590422"/>
                </a:lnTo>
                <a:cubicBezTo>
                  <a:pt x="5280661" y="655701"/>
                  <a:pt x="5227829" y="708533"/>
                  <a:pt x="5162551" y="708533"/>
                </a:cubicBezTo>
                <a:lnTo>
                  <a:pt x="118111" y="708533"/>
                </a:lnTo>
                <a:cubicBezTo>
                  <a:pt x="52833" y="708533"/>
                  <a:pt x="0" y="655701"/>
                  <a:pt x="0" y="590422"/>
                </a:cubicBezTo>
                <a:close/>
              </a:path>
            </a:pathLst>
          </a:custGeom>
          <a:solidFill>
            <a:srgbClr val="5B9BD5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Freeform 462">
            <a:extLst>
              <a:ext uri="{FF2B5EF4-FFF2-40B4-BE49-F238E27FC236}">
                <a16:creationId xmlns:a16="http://schemas.microsoft.com/office/drawing/2014/main" id="{3B7C3E9F-D277-466B-AD9E-3EE41BD916AF}"/>
              </a:ext>
            </a:extLst>
          </p:cNvPr>
          <p:cNvSpPr/>
          <p:nvPr/>
        </p:nvSpPr>
        <p:spPr>
          <a:xfrm>
            <a:off x="6005791" y="4187997"/>
            <a:ext cx="5280661" cy="708533"/>
          </a:xfrm>
          <a:custGeom>
            <a:avLst/>
            <a:gdLst/>
            <a:ahLst/>
            <a:cxnLst/>
            <a:rect l="0" t="0" r="0" b="0"/>
            <a:pathLst>
              <a:path w="5280661" h="708533">
                <a:moveTo>
                  <a:pt x="0" y="118109"/>
                </a:moveTo>
                <a:cubicBezTo>
                  <a:pt x="0" y="52958"/>
                  <a:pt x="52833" y="0"/>
                  <a:pt x="118111" y="0"/>
                </a:cubicBezTo>
                <a:lnTo>
                  <a:pt x="5162551" y="0"/>
                </a:lnTo>
                <a:cubicBezTo>
                  <a:pt x="5227829" y="0"/>
                  <a:pt x="5280661" y="52958"/>
                  <a:pt x="5280661" y="118109"/>
                </a:cubicBezTo>
                <a:lnTo>
                  <a:pt x="5280661" y="590422"/>
                </a:lnTo>
                <a:cubicBezTo>
                  <a:pt x="5280661" y="655701"/>
                  <a:pt x="5227829" y="708533"/>
                  <a:pt x="5162551" y="708533"/>
                </a:cubicBezTo>
                <a:lnTo>
                  <a:pt x="118111" y="708533"/>
                </a:lnTo>
                <a:cubicBezTo>
                  <a:pt x="52833" y="708533"/>
                  <a:pt x="0" y="655701"/>
                  <a:pt x="0" y="590422"/>
                </a:cubicBezTo>
                <a:close/>
              </a:path>
            </a:pathLst>
          </a:custGeom>
          <a:solidFill>
            <a:srgbClr val="5B9BD5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Freeform 462">
            <a:extLst>
              <a:ext uri="{FF2B5EF4-FFF2-40B4-BE49-F238E27FC236}">
                <a16:creationId xmlns:a16="http://schemas.microsoft.com/office/drawing/2014/main" id="{EF062154-2354-4629-8234-5FD0C1F023DF}"/>
              </a:ext>
            </a:extLst>
          </p:cNvPr>
          <p:cNvSpPr/>
          <p:nvPr/>
        </p:nvSpPr>
        <p:spPr>
          <a:xfrm>
            <a:off x="6005789" y="5241996"/>
            <a:ext cx="5280661" cy="708533"/>
          </a:xfrm>
          <a:custGeom>
            <a:avLst/>
            <a:gdLst/>
            <a:ahLst/>
            <a:cxnLst/>
            <a:rect l="0" t="0" r="0" b="0"/>
            <a:pathLst>
              <a:path w="5280661" h="708533">
                <a:moveTo>
                  <a:pt x="0" y="118109"/>
                </a:moveTo>
                <a:cubicBezTo>
                  <a:pt x="0" y="52958"/>
                  <a:pt x="52833" y="0"/>
                  <a:pt x="118111" y="0"/>
                </a:cubicBezTo>
                <a:lnTo>
                  <a:pt x="5162551" y="0"/>
                </a:lnTo>
                <a:cubicBezTo>
                  <a:pt x="5227829" y="0"/>
                  <a:pt x="5280661" y="52958"/>
                  <a:pt x="5280661" y="118109"/>
                </a:cubicBezTo>
                <a:lnTo>
                  <a:pt x="5280661" y="590422"/>
                </a:lnTo>
                <a:cubicBezTo>
                  <a:pt x="5280661" y="655701"/>
                  <a:pt x="5227829" y="708533"/>
                  <a:pt x="5162551" y="708533"/>
                </a:cubicBezTo>
                <a:lnTo>
                  <a:pt x="118111" y="708533"/>
                </a:lnTo>
                <a:cubicBezTo>
                  <a:pt x="52833" y="708533"/>
                  <a:pt x="0" y="655701"/>
                  <a:pt x="0" y="590422"/>
                </a:cubicBezTo>
                <a:close/>
              </a:path>
            </a:pathLst>
          </a:custGeom>
          <a:solidFill>
            <a:srgbClr val="5B9BD5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A3243C-DCA5-4285-B672-55E29C1CEC60}"/>
              </a:ext>
            </a:extLst>
          </p:cNvPr>
          <p:cNvSpPr txBox="1"/>
          <p:nvPr/>
        </p:nvSpPr>
        <p:spPr>
          <a:xfrm>
            <a:off x="6096000" y="1916908"/>
            <a:ext cx="18309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37ABA6-32D1-449C-B243-3C27AF24D4E3}"/>
              </a:ext>
            </a:extLst>
          </p:cNvPr>
          <p:cNvSpPr txBox="1"/>
          <p:nvPr/>
        </p:nvSpPr>
        <p:spPr>
          <a:xfrm>
            <a:off x="6100433" y="3147398"/>
            <a:ext cx="32039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</a:t>
            </a:r>
            <a:r>
              <a:rPr kumimoji="0" lang="en-US" sz="2800" b="1" i="0" u="none" strike="noStrike" kern="1200" cap="none" spc="-8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</a:t>
            </a:r>
            <a:r>
              <a:rPr kumimoji="0" lang="en-US" sz="2800" b="1" i="0" u="none" strike="noStrike" kern="1200" cap="none" spc="-54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</a:t>
            </a:r>
            <a:r>
              <a:rPr kumimoji="0" lang="en-US" sz="2800" b="1" i="0" u="none" strike="noStrike" kern="1200" cap="none" spc="-22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аш</a:t>
            </a:r>
            <a:r>
              <a:rPr kumimoji="0" lang="en-US" sz="2800" b="1" i="0" u="none" strike="noStrike" kern="1200" cap="none" spc="-44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</a:t>
            </a:r>
            <a:r>
              <a:rPr kumimoji="0" lang="en-US" sz="2800" b="1" i="0" u="none" strike="noStrike" kern="1200" cap="none" spc="-3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-28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</a:t>
            </a:r>
            <a:r>
              <a:rPr kumimoji="0" lang="en-US" sz="2800" b="1" i="0" u="none" strike="noStrike" kern="1200" cap="none" spc="-28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</a:t>
            </a:r>
            <a:r>
              <a:rPr kumimoji="0" lang="en-US" sz="2800" b="1" i="0" u="none" strike="noStrike" kern="1200" cap="none" spc="-22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B457F2-61A1-43AB-96AE-B3FF40A45A38}"/>
              </a:ext>
            </a:extLst>
          </p:cNvPr>
          <p:cNvSpPr txBox="1"/>
          <p:nvPr/>
        </p:nvSpPr>
        <p:spPr>
          <a:xfrm>
            <a:off x="6096000" y="4199531"/>
            <a:ext cx="35561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</a:t>
            </a:r>
            <a:r>
              <a:rPr lang="ru-RU" sz="2800" b="1" spc="-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с дырками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C5D107-573C-4216-BAC0-34DE277222E8}"/>
              </a:ext>
            </a:extLst>
          </p:cNvPr>
          <p:cNvSpPr txBox="1"/>
          <p:nvPr/>
        </p:nvSpPr>
        <p:spPr>
          <a:xfrm>
            <a:off x="6225055" y="5269272"/>
            <a:ext cx="437818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Концептуальная таблица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990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Freeform 275"/>
          <p:cNvSpPr/>
          <p:nvPr/>
        </p:nvSpPr>
        <p:spPr>
          <a:xfrm>
            <a:off x="-9525" y="-185544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12192000" h="6858000">
                <a:moveTo>
                  <a:pt x="0" y="6858000"/>
                </a:moveTo>
                <a:lnTo>
                  <a:pt x="12192000" y="6858000"/>
                </a:lnTo>
                <a:lnTo>
                  <a:pt x="12192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6" name="Freeform 276"/>
          <p:cNvSpPr/>
          <p:nvPr/>
        </p:nvSpPr>
        <p:spPr>
          <a:xfrm>
            <a:off x="0" y="6566346"/>
            <a:ext cx="12182475" cy="287998"/>
          </a:xfrm>
          <a:custGeom>
            <a:avLst/>
            <a:gdLst/>
            <a:ahLst/>
            <a:cxnLst/>
            <a:rect l="0" t="0" r="0" b="0"/>
            <a:pathLst>
              <a:path w="12182475" h="287998">
                <a:moveTo>
                  <a:pt x="0" y="287998"/>
                </a:moveTo>
                <a:lnTo>
                  <a:pt x="12182475" y="287998"/>
                </a:lnTo>
                <a:lnTo>
                  <a:pt x="12182475" y="0"/>
                </a:lnTo>
                <a:lnTo>
                  <a:pt x="0" y="0"/>
                </a:lnTo>
                <a:lnTo>
                  <a:pt x="0" y="287998"/>
                </a:lnTo>
                <a:close/>
              </a:path>
            </a:pathLst>
          </a:custGeom>
          <a:solidFill>
            <a:srgbClr val="F2F2F2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7" name="Freeform 277"/>
          <p:cNvSpPr/>
          <p:nvPr/>
        </p:nvSpPr>
        <p:spPr>
          <a:xfrm>
            <a:off x="0" y="6566346"/>
            <a:ext cx="12182475" cy="287998"/>
          </a:xfrm>
          <a:custGeom>
            <a:avLst/>
            <a:gdLst/>
            <a:ahLst/>
            <a:cxnLst/>
            <a:rect l="0" t="0" r="0" b="0"/>
            <a:pathLst>
              <a:path w="12182475" h="287998">
                <a:moveTo>
                  <a:pt x="0" y="287998"/>
                </a:moveTo>
                <a:lnTo>
                  <a:pt x="12182475" y="287998"/>
                </a:lnTo>
                <a:lnTo>
                  <a:pt x="12182475" y="0"/>
                </a:lnTo>
                <a:lnTo>
                  <a:pt x="0" y="0"/>
                </a:lnTo>
                <a:lnTo>
                  <a:pt x="0" y="287998"/>
                </a:lnTo>
                <a:close/>
              </a:path>
            </a:pathLst>
          </a:custGeom>
          <a:noFill/>
          <a:ln w="12700" cap="flat" cmpd="sng">
            <a:solidFill>
              <a:srgbClr val="F2F2F2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87" name="Picture 28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8515" y="1026822"/>
            <a:ext cx="2626486" cy="2992754"/>
          </a:xfrm>
          <a:prstGeom prst="rect">
            <a:avLst/>
          </a:prstGeom>
          <a:noFill/>
        </p:spPr>
      </p:pic>
      <p:pic>
        <p:nvPicPr>
          <p:cNvPr id="288" name="Picture 288"/>
          <p:cNvPicPr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6" t="1955" r="2956"/>
          <a:stretch/>
        </p:blipFill>
        <p:spPr>
          <a:xfrm>
            <a:off x="6255090" y="1709035"/>
            <a:ext cx="2920277" cy="3207713"/>
          </a:xfrm>
          <a:prstGeom prst="rect">
            <a:avLst/>
          </a:prstGeom>
          <a:noFill/>
        </p:spPr>
      </p:pic>
      <p:pic>
        <p:nvPicPr>
          <p:cNvPr id="289" name="Picture 28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82683" y="3312891"/>
            <a:ext cx="2792476" cy="3187319"/>
          </a:xfrm>
          <a:prstGeom prst="rect">
            <a:avLst/>
          </a:prstGeom>
          <a:noFill/>
        </p:spPr>
      </p:pic>
      <p:pic>
        <p:nvPicPr>
          <p:cNvPr id="290" name="Picture 290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86029" y="3243456"/>
            <a:ext cx="3328034" cy="3271646"/>
          </a:xfrm>
          <a:prstGeom prst="rect">
            <a:avLst/>
          </a:prstGeom>
          <a:noFill/>
        </p:spPr>
      </p:pic>
      <p:sp>
        <p:nvSpPr>
          <p:cNvPr id="292" name="Rectangle 292"/>
          <p:cNvSpPr/>
          <p:nvPr/>
        </p:nvSpPr>
        <p:spPr>
          <a:xfrm>
            <a:off x="9269603" y="5361788"/>
            <a:ext cx="91528" cy="24323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1" i="0" spc="0" baseline="0" dirty="0">
                <a:solidFill>
                  <a:srgbClr val="FF0000"/>
                </a:solidFill>
                <a:latin typeface="Calibri,Bold"/>
              </a:rPr>
              <a:t>  </a:t>
            </a:r>
          </a:p>
        </p:txBody>
      </p:sp>
      <p:sp>
        <p:nvSpPr>
          <p:cNvPr id="294" name="Rectangle 294"/>
          <p:cNvSpPr/>
          <p:nvPr/>
        </p:nvSpPr>
        <p:spPr>
          <a:xfrm>
            <a:off x="4267767" y="206768"/>
            <a:ext cx="3153105" cy="54094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3206" b="1" i="0" spc="0" baseline="0" dirty="0">
                <a:solidFill>
                  <a:srgbClr val="002060"/>
                </a:solidFill>
                <a:latin typeface="Times New Roman,Bold"/>
              </a:rPr>
              <a:t>Фо</a:t>
            </a:r>
            <a:r>
              <a:rPr lang="en-US" sz="3206" b="1" i="0" spc="-57" baseline="0" dirty="0">
                <a:solidFill>
                  <a:srgbClr val="002060"/>
                </a:solidFill>
                <a:latin typeface="Times New Roman,Bold"/>
              </a:rPr>
              <a:t>р</a:t>
            </a:r>
            <a:r>
              <a:rPr lang="en-US" sz="3206" b="1" i="0" spc="-22" baseline="0" dirty="0">
                <a:solidFill>
                  <a:srgbClr val="002060"/>
                </a:solidFill>
                <a:latin typeface="Times New Roman,Bold"/>
              </a:rPr>
              <a:t>м</a:t>
            </a:r>
            <a:r>
              <a:rPr lang="en-US" sz="3206" b="1" i="0" spc="-80" baseline="0" dirty="0">
                <a:solidFill>
                  <a:srgbClr val="002060"/>
                </a:solidFill>
                <a:latin typeface="Times New Roman,Bold"/>
              </a:rPr>
              <a:t>а</a:t>
            </a:r>
            <a:r>
              <a:rPr lang="en-US" sz="3206" b="1" i="0" spc="0" baseline="0" dirty="0">
                <a:solidFill>
                  <a:srgbClr val="002060"/>
                </a:solidFill>
                <a:latin typeface="Times New Roman,Bold"/>
              </a:rPr>
              <a:t>ты</a:t>
            </a:r>
            <a:r>
              <a:rPr lang="en-US" sz="3206" b="1" i="0" spc="-22" baseline="0" dirty="0">
                <a:solidFill>
                  <a:srgbClr val="002060"/>
                </a:solidFill>
                <a:latin typeface="Times New Roman,Bold"/>
              </a:rPr>
              <a:t> </a:t>
            </a:r>
            <a:r>
              <a:rPr lang="en-US" sz="3206" b="1" i="0" spc="0" baseline="0" dirty="0">
                <a:solidFill>
                  <a:srgbClr val="002060"/>
                </a:solidFill>
                <a:latin typeface="Times New Roman,Bold"/>
              </a:rPr>
              <a:t>те</a:t>
            </a:r>
            <a:r>
              <a:rPr lang="en-US" sz="3206" b="1" i="0" spc="-80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3206" b="1" i="0" spc="0" baseline="0" dirty="0">
                <a:solidFill>
                  <a:srgbClr val="002060"/>
                </a:solidFill>
                <a:latin typeface="Times New Roman,Bold"/>
              </a:rPr>
              <a:t>ста</a:t>
            </a:r>
            <a:r>
              <a:rPr lang="en-US" sz="3206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295" name="Rectangle 295"/>
          <p:cNvSpPr/>
          <p:nvPr/>
        </p:nvSpPr>
        <p:spPr>
          <a:xfrm>
            <a:off x="933180" y="544679"/>
            <a:ext cx="1574149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="1" i="0" spc="0" baseline="0" dirty="0">
                <a:solidFill>
                  <a:srgbClr val="0070C0"/>
                </a:solidFill>
                <a:latin typeface="Times New Roman"/>
              </a:rPr>
              <a:t>Сплошной</a:t>
            </a:r>
            <a:r>
              <a:rPr lang="en-US" sz="2400" b="0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296" name="Rectangle 296"/>
          <p:cNvSpPr/>
          <p:nvPr/>
        </p:nvSpPr>
        <p:spPr>
          <a:xfrm>
            <a:off x="3753600" y="2653474"/>
            <a:ext cx="1866473" cy="3696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2" b="1" i="0" spc="0" baseline="0" dirty="0">
                <a:solidFill>
                  <a:srgbClr val="0070C0"/>
                </a:solidFill>
                <a:latin typeface="Times New Roman"/>
              </a:rPr>
              <a:t>Несплошной</a:t>
            </a:r>
            <a:r>
              <a:rPr lang="en-US" sz="2402" b="0" i="0" spc="0" baseline="0" dirty="0">
                <a:solidFill>
                  <a:srgbClr val="0070C0"/>
                </a:solidFill>
                <a:latin typeface="Times New Roman"/>
              </a:rPr>
              <a:t> </a:t>
            </a:r>
          </a:p>
        </p:txBody>
      </p:sp>
      <p:sp>
        <p:nvSpPr>
          <p:cNvPr id="297" name="Rectangle 297"/>
          <p:cNvSpPr/>
          <p:nvPr/>
        </p:nvSpPr>
        <p:spPr>
          <a:xfrm>
            <a:off x="6677697" y="1093248"/>
            <a:ext cx="1833835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="1" i="0" spc="0" baseline="0" dirty="0">
                <a:solidFill>
                  <a:srgbClr val="0070C0"/>
                </a:solidFill>
                <a:latin typeface="Times New Roman"/>
              </a:rPr>
              <a:t>Смешанный</a:t>
            </a:r>
            <a:r>
              <a:rPr lang="en-US" sz="2400" b="0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298" name="Rectangle 298"/>
          <p:cNvSpPr/>
          <p:nvPr/>
        </p:nvSpPr>
        <p:spPr>
          <a:xfrm>
            <a:off x="9912419" y="2612393"/>
            <a:ext cx="1639231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="1" i="0" spc="-88" baseline="0" dirty="0">
                <a:solidFill>
                  <a:srgbClr val="0070C0"/>
                </a:solidFill>
                <a:latin typeface="Times New Roman"/>
              </a:rPr>
              <a:t>Г</a:t>
            </a:r>
            <a:r>
              <a:rPr lang="en-US" sz="2400" b="1" i="0" spc="0" baseline="0" dirty="0">
                <a:solidFill>
                  <a:srgbClr val="0070C0"/>
                </a:solidFill>
                <a:latin typeface="Times New Roman"/>
              </a:rPr>
              <a:t>ипе</a:t>
            </a:r>
            <a:r>
              <a:rPr lang="en-US" sz="2400" b="1" i="0" spc="-33" baseline="0" dirty="0">
                <a:solidFill>
                  <a:srgbClr val="0070C0"/>
                </a:solidFill>
                <a:latin typeface="Times New Roman"/>
              </a:rPr>
              <a:t>р</a:t>
            </a:r>
            <a:r>
              <a:rPr lang="en-US" sz="2400" b="1" i="0" spc="0" baseline="0" dirty="0">
                <a:solidFill>
                  <a:srgbClr val="0070C0"/>
                </a:solidFill>
                <a:latin typeface="Times New Roman"/>
              </a:rPr>
              <a:t>те</a:t>
            </a:r>
            <a:r>
              <a:rPr lang="en-US" sz="2400" b="1" i="0" spc="-57" baseline="0" dirty="0">
                <a:solidFill>
                  <a:srgbClr val="0070C0"/>
                </a:solidFill>
                <a:latin typeface="Times New Roman"/>
              </a:rPr>
              <a:t>к</a:t>
            </a:r>
            <a:r>
              <a:rPr lang="en-US" sz="2400" b="1" i="0" spc="0" baseline="0" dirty="0">
                <a:solidFill>
                  <a:srgbClr val="0070C0"/>
                </a:solidFill>
                <a:latin typeface="Times New Roman"/>
              </a:rPr>
              <a:t>с</a:t>
            </a:r>
            <a:r>
              <a:rPr lang="en-US" sz="2400" b="1" i="0" spc="-19" baseline="0" dirty="0">
                <a:solidFill>
                  <a:srgbClr val="0070C0"/>
                </a:solidFill>
                <a:latin typeface="Times New Roman"/>
              </a:rPr>
              <a:t>т</a:t>
            </a:r>
            <a:r>
              <a:rPr lang="en-US" sz="2400" b="1" i="0" spc="0" baseline="0" dirty="0">
                <a:solidFill>
                  <a:srgbClr val="0070C0"/>
                </a:solidFill>
                <a:latin typeface="Times New Roman"/>
              </a:rPr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Freeform 699"/>
          <p:cNvSpPr/>
          <p:nvPr/>
        </p:nvSpPr>
        <p:spPr>
          <a:xfrm>
            <a:off x="10584" y="6498180"/>
            <a:ext cx="12192000" cy="273050"/>
          </a:xfrm>
          <a:custGeom>
            <a:avLst/>
            <a:gdLst/>
            <a:ahLst/>
            <a:cxnLst/>
            <a:rect l="0" t="0" r="0" b="0"/>
            <a:pathLst>
              <a:path w="12192000" h="273050">
                <a:moveTo>
                  <a:pt x="0" y="273050"/>
                </a:moveTo>
                <a:lnTo>
                  <a:pt x="12192000" y="273050"/>
                </a:lnTo>
                <a:lnTo>
                  <a:pt x="12192000" y="0"/>
                </a:lnTo>
                <a:lnTo>
                  <a:pt x="0" y="0"/>
                </a:lnTo>
                <a:lnTo>
                  <a:pt x="0" y="273050"/>
                </a:lnTo>
                <a:close/>
              </a:path>
            </a:pathLst>
          </a:custGeom>
          <a:solidFill>
            <a:srgbClr val="F2F2F2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01" name="Picture 70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198" y="1575181"/>
            <a:ext cx="1909445" cy="1348232"/>
          </a:xfrm>
          <a:prstGeom prst="rect">
            <a:avLst/>
          </a:prstGeom>
          <a:noFill/>
        </p:spPr>
      </p:pic>
      <p:pic>
        <p:nvPicPr>
          <p:cNvPr id="702" name="Picture 70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78159" y="4510850"/>
            <a:ext cx="1445767" cy="1294891"/>
          </a:xfrm>
          <a:prstGeom prst="rect">
            <a:avLst/>
          </a:prstGeom>
          <a:noFill/>
        </p:spPr>
      </p:pic>
      <p:sp>
        <p:nvSpPr>
          <p:cNvPr id="703" name="Freeform 703"/>
          <p:cNvSpPr/>
          <p:nvPr/>
        </p:nvSpPr>
        <p:spPr>
          <a:xfrm>
            <a:off x="3896233" y="3190495"/>
            <a:ext cx="4159758" cy="1681353"/>
          </a:xfrm>
          <a:custGeom>
            <a:avLst/>
            <a:gdLst/>
            <a:ahLst/>
            <a:cxnLst/>
            <a:rect l="0" t="0" r="0" b="0"/>
            <a:pathLst>
              <a:path w="4159758" h="1681353">
                <a:moveTo>
                  <a:pt x="0" y="840613"/>
                </a:moveTo>
                <a:cubicBezTo>
                  <a:pt x="0" y="376427"/>
                  <a:pt x="931163" y="0"/>
                  <a:pt x="2079878" y="0"/>
                </a:cubicBezTo>
                <a:cubicBezTo>
                  <a:pt x="3228594" y="0"/>
                  <a:pt x="4159758" y="376427"/>
                  <a:pt x="4159758" y="840613"/>
                </a:cubicBezTo>
                <a:cubicBezTo>
                  <a:pt x="4159758" y="1304925"/>
                  <a:pt x="3228594" y="1681353"/>
                  <a:pt x="2079878" y="1681353"/>
                </a:cubicBezTo>
                <a:cubicBezTo>
                  <a:pt x="931163" y="1681353"/>
                  <a:pt x="0" y="1304925"/>
                  <a:pt x="0" y="840613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4" name="Freeform 704"/>
          <p:cNvSpPr/>
          <p:nvPr/>
        </p:nvSpPr>
        <p:spPr>
          <a:xfrm>
            <a:off x="3896233" y="3190495"/>
            <a:ext cx="4159758" cy="1681353"/>
          </a:xfrm>
          <a:custGeom>
            <a:avLst/>
            <a:gdLst/>
            <a:ahLst/>
            <a:cxnLst/>
            <a:rect l="0" t="0" r="0" b="0"/>
            <a:pathLst>
              <a:path w="4159758" h="1681353">
                <a:moveTo>
                  <a:pt x="0" y="840613"/>
                </a:moveTo>
                <a:cubicBezTo>
                  <a:pt x="0" y="376427"/>
                  <a:pt x="931163" y="0"/>
                  <a:pt x="2079878" y="0"/>
                </a:cubicBezTo>
                <a:cubicBezTo>
                  <a:pt x="3228594" y="0"/>
                  <a:pt x="4159758" y="376427"/>
                  <a:pt x="4159758" y="840613"/>
                </a:cubicBezTo>
                <a:cubicBezTo>
                  <a:pt x="4159758" y="1304925"/>
                  <a:pt x="3228594" y="1681353"/>
                  <a:pt x="2079878" y="1681353"/>
                </a:cubicBezTo>
                <a:cubicBezTo>
                  <a:pt x="931163" y="1681353"/>
                  <a:pt x="0" y="1304925"/>
                  <a:pt x="0" y="840613"/>
                </a:cubicBezTo>
                <a:close/>
              </a:path>
            </a:pathLst>
          </a:custGeom>
          <a:noFill/>
          <a:ln w="38100" cap="flat" cmpd="sng">
            <a:solidFill>
              <a:srgbClr val="5B9BD5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05" name="Picture 70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15730" y="2473072"/>
            <a:ext cx="120735" cy="730122"/>
          </a:xfrm>
          <a:prstGeom prst="rect">
            <a:avLst/>
          </a:prstGeom>
          <a:noFill/>
        </p:spPr>
      </p:pic>
      <p:sp>
        <p:nvSpPr>
          <p:cNvPr id="706" name="Freeform 706"/>
          <p:cNvSpPr/>
          <p:nvPr/>
        </p:nvSpPr>
        <p:spPr>
          <a:xfrm>
            <a:off x="2508123" y="1636904"/>
            <a:ext cx="2277744" cy="1175638"/>
          </a:xfrm>
          <a:custGeom>
            <a:avLst/>
            <a:gdLst/>
            <a:ahLst/>
            <a:cxnLst/>
            <a:rect l="0" t="0" r="0" b="0"/>
            <a:pathLst>
              <a:path w="2277744" h="1175638">
                <a:moveTo>
                  <a:pt x="0" y="587882"/>
                </a:moveTo>
                <a:cubicBezTo>
                  <a:pt x="0" y="263143"/>
                  <a:pt x="509904" y="0"/>
                  <a:pt x="1138936" y="0"/>
                </a:cubicBezTo>
                <a:cubicBezTo>
                  <a:pt x="1767840" y="0"/>
                  <a:pt x="2277744" y="263143"/>
                  <a:pt x="2277744" y="587882"/>
                </a:cubicBezTo>
                <a:cubicBezTo>
                  <a:pt x="2277744" y="912494"/>
                  <a:pt x="1767840" y="1175638"/>
                  <a:pt x="1138936" y="1175638"/>
                </a:cubicBezTo>
                <a:cubicBezTo>
                  <a:pt x="509904" y="1175638"/>
                  <a:pt x="0" y="912494"/>
                  <a:pt x="0" y="587882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7" name="Freeform 707"/>
          <p:cNvSpPr/>
          <p:nvPr/>
        </p:nvSpPr>
        <p:spPr>
          <a:xfrm>
            <a:off x="2508123" y="1636904"/>
            <a:ext cx="2277744" cy="1175638"/>
          </a:xfrm>
          <a:custGeom>
            <a:avLst/>
            <a:gdLst/>
            <a:ahLst/>
            <a:cxnLst/>
            <a:rect l="0" t="0" r="0" b="0"/>
            <a:pathLst>
              <a:path w="2277744" h="1175638">
                <a:moveTo>
                  <a:pt x="0" y="587882"/>
                </a:moveTo>
                <a:cubicBezTo>
                  <a:pt x="0" y="263143"/>
                  <a:pt x="509904" y="0"/>
                  <a:pt x="1138936" y="0"/>
                </a:cubicBezTo>
                <a:cubicBezTo>
                  <a:pt x="1767840" y="0"/>
                  <a:pt x="2277744" y="263143"/>
                  <a:pt x="2277744" y="587882"/>
                </a:cubicBezTo>
                <a:cubicBezTo>
                  <a:pt x="2277744" y="912494"/>
                  <a:pt x="1767840" y="1175638"/>
                  <a:pt x="1138936" y="1175638"/>
                </a:cubicBezTo>
                <a:cubicBezTo>
                  <a:pt x="509904" y="1175638"/>
                  <a:pt x="0" y="912494"/>
                  <a:pt x="0" y="587882"/>
                </a:cubicBezTo>
                <a:close/>
              </a:path>
            </a:pathLst>
          </a:custGeom>
          <a:noFill/>
          <a:ln w="12700" cap="flat" cmpd="sng">
            <a:solidFill>
              <a:srgbClr val="41719C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8" name="Freeform 708"/>
          <p:cNvSpPr/>
          <p:nvPr/>
        </p:nvSpPr>
        <p:spPr>
          <a:xfrm>
            <a:off x="185775" y="2923414"/>
            <a:ext cx="2373275" cy="1141094"/>
          </a:xfrm>
          <a:custGeom>
            <a:avLst/>
            <a:gdLst/>
            <a:ahLst/>
            <a:cxnLst/>
            <a:rect l="0" t="0" r="0" b="0"/>
            <a:pathLst>
              <a:path w="2373275" h="1141094">
                <a:moveTo>
                  <a:pt x="0" y="570610"/>
                </a:moveTo>
                <a:cubicBezTo>
                  <a:pt x="0" y="255396"/>
                  <a:pt x="531279" y="0"/>
                  <a:pt x="1186586" y="0"/>
                </a:cubicBezTo>
                <a:cubicBezTo>
                  <a:pt x="1842033" y="0"/>
                  <a:pt x="2373275" y="255396"/>
                  <a:pt x="2373275" y="570610"/>
                </a:cubicBezTo>
                <a:cubicBezTo>
                  <a:pt x="2373275" y="885697"/>
                  <a:pt x="1842033" y="1141094"/>
                  <a:pt x="1186586" y="1141094"/>
                </a:cubicBezTo>
                <a:cubicBezTo>
                  <a:pt x="531279" y="1141094"/>
                  <a:pt x="0" y="885697"/>
                  <a:pt x="0" y="57061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9" name="Freeform 709"/>
          <p:cNvSpPr/>
          <p:nvPr/>
        </p:nvSpPr>
        <p:spPr>
          <a:xfrm>
            <a:off x="185775" y="2923414"/>
            <a:ext cx="2373275" cy="1141094"/>
          </a:xfrm>
          <a:custGeom>
            <a:avLst/>
            <a:gdLst/>
            <a:ahLst/>
            <a:cxnLst/>
            <a:rect l="0" t="0" r="0" b="0"/>
            <a:pathLst>
              <a:path w="2373275" h="1141094">
                <a:moveTo>
                  <a:pt x="0" y="570610"/>
                </a:moveTo>
                <a:cubicBezTo>
                  <a:pt x="0" y="255396"/>
                  <a:pt x="531279" y="0"/>
                  <a:pt x="1186586" y="0"/>
                </a:cubicBezTo>
                <a:cubicBezTo>
                  <a:pt x="1842033" y="0"/>
                  <a:pt x="2373275" y="255396"/>
                  <a:pt x="2373275" y="570610"/>
                </a:cubicBezTo>
                <a:cubicBezTo>
                  <a:pt x="2373275" y="885697"/>
                  <a:pt x="1842033" y="1141094"/>
                  <a:pt x="1186586" y="1141094"/>
                </a:cubicBezTo>
                <a:cubicBezTo>
                  <a:pt x="531279" y="1141094"/>
                  <a:pt x="0" y="885697"/>
                  <a:pt x="0" y="570610"/>
                </a:cubicBezTo>
                <a:close/>
              </a:path>
            </a:pathLst>
          </a:custGeom>
          <a:noFill/>
          <a:ln w="12700" cap="flat" cmpd="sng">
            <a:solidFill>
              <a:srgbClr val="41719C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0" name="Freeform 710"/>
          <p:cNvSpPr/>
          <p:nvPr/>
        </p:nvSpPr>
        <p:spPr>
          <a:xfrm>
            <a:off x="656856" y="4263264"/>
            <a:ext cx="2511539" cy="1217167"/>
          </a:xfrm>
          <a:custGeom>
            <a:avLst/>
            <a:gdLst/>
            <a:ahLst/>
            <a:cxnLst/>
            <a:rect l="0" t="0" r="0" b="0"/>
            <a:pathLst>
              <a:path w="2511539" h="1217167">
                <a:moveTo>
                  <a:pt x="0" y="608584"/>
                </a:moveTo>
                <a:cubicBezTo>
                  <a:pt x="0" y="272541"/>
                  <a:pt x="562216" y="0"/>
                  <a:pt x="1255764" y="0"/>
                </a:cubicBezTo>
                <a:cubicBezTo>
                  <a:pt x="1949311" y="0"/>
                  <a:pt x="2511539" y="272541"/>
                  <a:pt x="2511539" y="608584"/>
                </a:cubicBezTo>
                <a:cubicBezTo>
                  <a:pt x="2511539" y="944626"/>
                  <a:pt x="1949311" y="1217167"/>
                  <a:pt x="1255764" y="1217167"/>
                </a:cubicBezTo>
                <a:cubicBezTo>
                  <a:pt x="562216" y="1217167"/>
                  <a:pt x="0" y="944626"/>
                  <a:pt x="0" y="608584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1" name="Freeform 711"/>
          <p:cNvSpPr/>
          <p:nvPr/>
        </p:nvSpPr>
        <p:spPr>
          <a:xfrm>
            <a:off x="656856" y="4263264"/>
            <a:ext cx="2511539" cy="1217167"/>
          </a:xfrm>
          <a:custGeom>
            <a:avLst/>
            <a:gdLst/>
            <a:ahLst/>
            <a:cxnLst/>
            <a:rect l="0" t="0" r="0" b="0"/>
            <a:pathLst>
              <a:path w="2511539" h="1217167">
                <a:moveTo>
                  <a:pt x="0" y="608584"/>
                </a:moveTo>
                <a:cubicBezTo>
                  <a:pt x="0" y="272541"/>
                  <a:pt x="562216" y="0"/>
                  <a:pt x="1255764" y="0"/>
                </a:cubicBezTo>
                <a:cubicBezTo>
                  <a:pt x="1949311" y="0"/>
                  <a:pt x="2511539" y="272541"/>
                  <a:pt x="2511539" y="608584"/>
                </a:cubicBezTo>
                <a:cubicBezTo>
                  <a:pt x="2511539" y="944626"/>
                  <a:pt x="1949311" y="1217167"/>
                  <a:pt x="1255764" y="1217167"/>
                </a:cubicBezTo>
                <a:cubicBezTo>
                  <a:pt x="562216" y="1217167"/>
                  <a:pt x="0" y="944626"/>
                  <a:pt x="0" y="608584"/>
                </a:cubicBezTo>
                <a:close/>
              </a:path>
            </a:pathLst>
          </a:custGeom>
          <a:noFill/>
          <a:ln w="12700" cap="flat" cmpd="sng">
            <a:solidFill>
              <a:srgbClr val="41719C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2" name="Freeform 712"/>
          <p:cNvSpPr/>
          <p:nvPr/>
        </p:nvSpPr>
        <p:spPr>
          <a:xfrm>
            <a:off x="2168017" y="5505323"/>
            <a:ext cx="2471166" cy="975856"/>
          </a:xfrm>
          <a:custGeom>
            <a:avLst/>
            <a:gdLst/>
            <a:ahLst/>
            <a:cxnLst/>
            <a:rect l="0" t="0" r="0" b="0"/>
            <a:pathLst>
              <a:path w="2471166" h="975856">
                <a:moveTo>
                  <a:pt x="0" y="487896"/>
                </a:moveTo>
                <a:cubicBezTo>
                  <a:pt x="0" y="218415"/>
                  <a:pt x="553212" y="0"/>
                  <a:pt x="1235583" y="0"/>
                </a:cubicBezTo>
                <a:cubicBezTo>
                  <a:pt x="1918080" y="0"/>
                  <a:pt x="2471166" y="218415"/>
                  <a:pt x="2471166" y="487896"/>
                </a:cubicBezTo>
                <a:cubicBezTo>
                  <a:pt x="2471166" y="757390"/>
                  <a:pt x="1918080" y="975856"/>
                  <a:pt x="1235583" y="975856"/>
                </a:cubicBezTo>
                <a:cubicBezTo>
                  <a:pt x="553212" y="975856"/>
                  <a:pt x="0" y="757390"/>
                  <a:pt x="0" y="487896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3" name="Freeform 713"/>
          <p:cNvSpPr/>
          <p:nvPr/>
        </p:nvSpPr>
        <p:spPr>
          <a:xfrm>
            <a:off x="2168017" y="5505323"/>
            <a:ext cx="2471166" cy="975856"/>
          </a:xfrm>
          <a:custGeom>
            <a:avLst/>
            <a:gdLst/>
            <a:ahLst/>
            <a:cxnLst/>
            <a:rect l="0" t="0" r="0" b="0"/>
            <a:pathLst>
              <a:path w="2471166" h="975856">
                <a:moveTo>
                  <a:pt x="0" y="487896"/>
                </a:moveTo>
                <a:cubicBezTo>
                  <a:pt x="0" y="218415"/>
                  <a:pt x="553212" y="0"/>
                  <a:pt x="1235583" y="0"/>
                </a:cubicBezTo>
                <a:cubicBezTo>
                  <a:pt x="1918080" y="0"/>
                  <a:pt x="2471166" y="218415"/>
                  <a:pt x="2471166" y="487896"/>
                </a:cubicBezTo>
                <a:cubicBezTo>
                  <a:pt x="2471166" y="757390"/>
                  <a:pt x="1918080" y="975856"/>
                  <a:pt x="1235583" y="975856"/>
                </a:cubicBezTo>
                <a:cubicBezTo>
                  <a:pt x="553212" y="975856"/>
                  <a:pt x="0" y="757390"/>
                  <a:pt x="0" y="487896"/>
                </a:cubicBezTo>
                <a:close/>
              </a:path>
            </a:pathLst>
          </a:custGeom>
          <a:noFill/>
          <a:ln w="12700" cap="flat" cmpd="sng">
            <a:solidFill>
              <a:srgbClr val="41719C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4" name="Freeform 714"/>
          <p:cNvSpPr/>
          <p:nvPr/>
        </p:nvSpPr>
        <p:spPr>
          <a:xfrm>
            <a:off x="7803768" y="1756537"/>
            <a:ext cx="3178811" cy="1335279"/>
          </a:xfrm>
          <a:custGeom>
            <a:avLst/>
            <a:gdLst/>
            <a:ahLst/>
            <a:cxnLst/>
            <a:rect l="0" t="0" r="0" b="0"/>
            <a:pathLst>
              <a:path w="3178811" h="1335279">
                <a:moveTo>
                  <a:pt x="0" y="667640"/>
                </a:moveTo>
                <a:cubicBezTo>
                  <a:pt x="0" y="298959"/>
                  <a:pt x="711582" y="0"/>
                  <a:pt x="1589405" y="0"/>
                </a:cubicBezTo>
                <a:cubicBezTo>
                  <a:pt x="2467229" y="0"/>
                  <a:pt x="3178811" y="298959"/>
                  <a:pt x="3178811" y="667640"/>
                </a:cubicBezTo>
                <a:cubicBezTo>
                  <a:pt x="3178811" y="1036448"/>
                  <a:pt x="2467229" y="1335279"/>
                  <a:pt x="1589405" y="1335279"/>
                </a:cubicBezTo>
                <a:cubicBezTo>
                  <a:pt x="711582" y="1335279"/>
                  <a:pt x="0" y="1036448"/>
                  <a:pt x="0" y="66764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5" name="Freeform 715"/>
          <p:cNvSpPr/>
          <p:nvPr/>
        </p:nvSpPr>
        <p:spPr>
          <a:xfrm>
            <a:off x="7803768" y="1756537"/>
            <a:ext cx="3178811" cy="1335279"/>
          </a:xfrm>
          <a:custGeom>
            <a:avLst/>
            <a:gdLst/>
            <a:ahLst/>
            <a:cxnLst/>
            <a:rect l="0" t="0" r="0" b="0"/>
            <a:pathLst>
              <a:path w="3178811" h="1335279">
                <a:moveTo>
                  <a:pt x="0" y="667640"/>
                </a:moveTo>
                <a:cubicBezTo>
                  <a:pt x="0" y="298959"/>
                  <a:pt x="711582" y="0"/>
                  <a:pt x="1589405" y="0"/>
                </a:cubicBezTo>
                <a:cubicBezTo>
                  <a:pt x="2467229" y="0"/>
                  <a:pt x="3178811" y="298959"/>
                  <a:pt x="3178811" y="667640"/>
                </a:cubicBezTo>
                <a:cubicBezTo>
                  <a:pt x="3178811" y="1036448"/>
                  <a:pt x="2467229" y="1335279"/>
                  <a:pt x="1589405" y="1335279"/>
                </a:cubicBezTo>
                <a:cubicBezTo>
                  <a:pt x="711582" y="1335279"/>
                  <a:pt x="0" y="1036448"/>
                  <a:pt x="0" y="667640"/>
                </a:cubicBezTo>
                <a:close/>
              </a:path>
            </a:pathLst>
          </a:custGeom>
          <a:noFill/>
          <a:ln w="12700" cap="flat" cmpd="sng">
            <a:solidFill>
              <a:srgbClr val="41719C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6" name="Freeform 716"/>
          <p:cNvSpPr/>
          <p:nvPr/>
        </p:nvSpPr>
        <p:spPr>
          <a:xfrm>
            <a:off x="8989059" y="3618611"/>
            <a:ext cx="2751456" cy="959232"/>
          </a:xfrm>
          <a:custGeom>
            <a:avLst/>
            <a:gdLst/>
            <a:ahLst/>
            <a:cxnLst/>
            <a:rect l="0" t="0" r="0" b="0"/>
            <a:pathLst>
              <a:path w="2751456" h="959232">
                <a:moveTo>
                  <a:pt x="0" y="479679"/>
                </a:moveTo>
                <a:cubicBezTo>
                  <a:pt x="0" y="214757"/>
                  <a:pt x="615950" y="0"/>
                  <a:pt x="1375792" y="0"/>
                </a:cubicBezTo>
                <a:cubicBezTo>
                  <a:pt x="2135506" y="0"/>
                  <a:pt x="2751456" y="214757"/>
                  <a:pt x="2751456" y="479679"/>
                </a:cubicBezTo>
                <a:cubicBezTo>
                  <a:pt x="2751456" y="744475"/>
                  <a:pt x="2135506" y="959232"/>
                  <a:pt x="1375792" y="959232"/>
                </a:cubicBezTo>
                <a:cubicBezTo>
                  <a:pt x="615950" y="959232"/>
                  <a:pt x="0" y="744475"/>
                  <a:pt x="0" y="479679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7" name="Freeform 717"/>
          <p:cNvSpPr/>
          <p:nvPr/>
        </p:nvSpPr>
        <p:spPr>
          <a:xfrm>
            <a:off x="8989059" y="3618611"/>
            <a:ext cx="2751456" cy="959232"/>
          </a:xfrm>
          <a:custGeom>
            <a:avLst/>
            <a:gdLst/>
            <a:ahLst/>
            <a:cxnLst/>
            <a:rect l="0" t="0" r="0" b="0"/>
            <a:pathLst>
              <a:path w="2751456" h="959232">
                <a:moveTo>
                  <a:pt x="0" y="479679"/>
                </a:moveTo>
                <a:cubicBezTo>
                  <a:pt x="0" y="214757"/>
                  <a:pt x="615950" y="0"/>
                  <a:pt x="1375792" y="0"/>
                </a:cubicBezTo>
                <a:cubicBezTo>
                  <a:pt x="2135506" y="0"/>
                  <a:pt x="2751456" y="214757"/>
                  <a:pt x="2751456" y="479679"/>
                </a:cubicBezTo>
                <a:cubicBezTo>
                  <a:pt x="2751456" y="744475"/>
                  <a:pt x="2135506" y="959232"/>
                  <a:pt x="1375792" y="959232"/>
                </a:cubicBezTo>
                <a:cubicBezTo>
                  <a:pt x="615950" y="959232"/>
                  <a:pt x="0" y="744475"/>
                  <a:pt x="0" y="479679"/>
                </a:cubicBezTo>
                <a:close/>
              </a:path>
            </a:pathLst>
          </a:custGeom>
          <a:noFill/>
          <a:ln w="12700" cap="flat" cmpd="sng">
            <a:solidFill>
              <a:srgbClr val="41719C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8" name="Freeform 718"/>
          <p:cNvSpPr/>
          <p:nvPr/>
        </p:nvSpPr>
        <p:spPr>
          <a:xfrm>
            <a:off x="7875905" y="5472812"/>
            <a:ext cx="2341372" cy="905255"/>
          </a:xfrm>
          <a:custGeom>
            <a:avLst/>
            <a:gdLst/>
            <a:ahLst/>
            <a:cxnLst/>
            <a:rect l="0" t="0" r="0" b="0"/>
            <a:pathLst>
              <a:path w="2341372" h="905255">
                <a:moveTo>
                  <a:pt x="0" y="452602"/>
                </a:moveTo>
                <a:cubicBezTo>
                  <a:pt x="0" y="202615"/>
                  <a:pt x="524128" y="0"/>
                  <a:pt x="1170686" y="0"/>
                </a:cubicBezTo>
                <a:cubicBezTo>
                  <a:pt x="1817242" y="0"/>
                  <a:pt x="2341372" y="202615"/>
                  <a:pt x="2341372" y="452602"/>
                </a:cubicBezTo>
                <a:cubicBezTo>
                  <a:pt x="2341372" y="702602"/>
                  <a:pt x="1817242" y="905255"/>
                  <a:pt x="1170686" y="905255"/>
                </a:cubicBezTo>
                <a:cubicBezTo>
                  <a:pt x="524128" y="905255"/>
                  <a:pt x="0" y="702602"/>
                  <a:pt x="0" y="452602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9" name="Freeform 719"/>
          <p:cNvSpPr/>
          <p:nvPr/>
        </p:nvSpPr>
        <p:spPr>
          <a:xfrm>
            <a:off x="7875905" y="5472812"/>
            <a:ext cx="2341372" cy="905255"/>
          </a:xfrm>
          <a:custGeom>
            <a:avLst/>
            <a:gdLst/>
            <a:ahLst/>
            <a:cxnLst/>
            <a:rect l="0" t="0" r="0" b="0"/>
            <a:pathLst>
              <a:path w="2341372" h="905255">
                <a:moveTo>
                  <a:pt x="0" y="452602"/>
                </a:moveTo>
                <a:cubicBezTo>
                  <a:pt x="0" y="202615"/>
                  <a:pt x="524128" y="0"/>
                  <a:pt x="1170686" y="0"/>
                </a:cubicBezTo>
                <a:cubicBezTo>
                  <a:pt x="1817242" y="0"/>
                  <a:pt x="2341372" y="202615"/>
                  <a:pt x="2341372" y="452602"/>
                </a:cubicBezTo>
                <a:cubicBezTo>
                  <a:pt x="2341372" y="702602"/>
                  <a:pt x="1817242" y="905255"/>
                  <a:pt x="1170686" y="905255"/>
                </a:cubicBezTo>
                <a:cubicBezTo>
                  <a:pt x="524128" y="905255"/>
                  <a:pt x="0" y="702602"/>
                  <a:pt x="0" y="452602"/>
                </a:cubicBezTo>
                <a:close/>
              </a:path>
            </a:pathLst>
          </a:custGeom>
          <a:noFill/>
          <a:ln w="12700" cap="flat" cmpd="sng">
            <a:solidFill>
              <a:srgbClr val="41719C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0" name="Freeform 720"/>
          <p:cNvSpPr/>
          <p:nvPr/>
        </p:nvSpPr>
        <p:spPr>
          <a:xfrm>
            <a:off x="4953634" y="1234060"/>
            <a:ext cx="2588387" cy="1251712"/>
          </a:xfrm>
          <a:custGeom>
            <a:avLst/>
            <a:gdLst/>
            <a:ahLst/>
            <a:cxnLst/>
            <a:rect l="0" t="0" r="0" b="0"/>
            <a:pathLst>
              <a:path w="2588387" h="1251712">
                <a:moveTo>
                  <a:pt x="0" y="625856"/>
                </a:moveTo>
                <a:cubicBezTo>
                  <a:pt x="0" y="280162"/>
                  <a:pt x="579501" y="0"/>
                  <a:pt x="1294257" y="0"/>
                </a:cubicBezTo>
                <a:cubicBezTo>
                  <a:pt x="2009013" y="0"/>
                  <a:pt x="2588387" y="280162"/>
                  <a:pt x="2588387" y="625856"/>
                </a:cubicBezTo>
                <a:cubicBezTo>
                  <a:pt x="2588387" y="971550"/>
                  <a:pt x="2009013" y="1251712"/>
                  <a:pt x="1294257" y="1251712"/>
                </a:cubicBezTo>
                <a:cubicBezTo>
                  <a:pt x="579501" y="1251712"/>
                  <a:pt x="0" y="971550"/>
                  <a:pt x="0" y="625856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1" name="Freeform 721"/>
          <p:cNvSpPr/>
          <p:nvPr/>
        </p:nvSpPr>
        <p:spPr>
          <a:xfrm>
            <a:off x="4953634" y="1234060"/>
            <a:ext cx="2588387" cy="1251712"/>
          </a:xfrm>
          <a:custGeom>
            <a:avLst/>
            <a:gdLst/>
            <a:ahLst/>
            <a:cxnLst/>
            <a:rect l="0" t="0" r="0" b="0"/>
            <a:pathLst>
              <a:path w="2588387" h="1251712">
                <a:moveTo>
                  <a:pt x="0" y="625856"/>
                </a:moveTo>
                <a:cubicBezTo>
                  <a:pt x="0" y="280162"/>
                  <a:pt x="579501" y="0"/>
                  <a:pt x="1294257" y="0"/>
                </a:cubicBezTo>
                <a:cubicBezTo>
                  <a:pt x="2009013" y="0"/>
                  <a:pt x="2588387" y="280162"/>
                  <a:pt x="2588387" y="625856"/>
                </a:cubicBezTo>
                <a:cubicBezTo>
                  <a:pt x="2588387" y="971550"/>
                  <a:pt x="2009013" y="1251712"/>
                  <a:pt x="1294257" y="1251712"/>
                </a:cubicBezTo>
                <a:cubicBezTo>
                  <a:pt x="579501" y="1251712"/>
                  <a:pt x="0" y="971550"/>
                  <a:pt x="0" y="625856"/>
                </a:cubicBezTo>
                <a:close/>
              </a:path>
            </a:pathLst>
          </a:custGeom>
          <a:noFill/>
          <a:ln w="12700" cap="flat" cmpd="sng">
            <a:solidFill>
              <a:srgbClr val="41719C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22" name="Picture 72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3500" y="5410200"/>
            <a:ext cx="852297" cy="723900"/>
          </a:xfrm>
          <a:prstGeom prst="rect">
            <a:avLst/>
          </a:prstGeom>
          <a:noFill/>
        </p:spPr>
      </p:pic>
      <p:pic>
        <p:nvPicPr>
          <p:cNvPr id="723" name="Picture 723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16100" y="2349500"/>
            <a:ext cx="863600" cy="698500"/>
          </a:xfrm>
          <a:prstGeom prst="rect">
            <a:avLst/>
          </a:prstGeom>
          <a:noFill/>
        </p:spPr>
      </p:pic>
      <p:pic>
        <p:nvPicPr>
          <p:cNvPr id="724" name="Picture 724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3700" y="3911600"/>
            <a:ext cx="609600" cy="711200"/>
          </a:xfrm>
          <a:prstGeom prst="rect">
            <a:avLst/>
          </a:prstGeom>
          <a:noFill/>
        </p:spPr>
      </p:pic>
      <p:pic>
        <p:nvPicPr>
          <p:cNvPr id="725" name="Picture 725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05300" y="1193800"/>
            <a:ext cx="901700" cy="609600"/>
          </a:xfrm>
          <a:prstGeom prst="rect">
            <a:avLst/>
          </a:prstGeom>
          <a:noFill/>
        </p:spPr>
      </p:pic>
      <p:sp>
        <p:nvSpPr>
          <p:cNvPr id="726" name="Freeform 726"/>
          <p:cNvSpPr/>
          <p:nvPr/>
        </p:nvSpPr>
        <p:spPr>
          <a:xfrm>
            <a:off x="7915020" y="6346025"/>
            <a:ext cx="466345" cy="234823"/>
          </a:xfrm>
          <a:custGeom>
            <a:avLst/>
            <a:gdLst/>
            <a:ahLst/>
            <a:cxnLst/>
            <a:rect l="0" t="0" r="0" b="0"/>
            <a:pathLst>
              <a:path w="466345" h="234823">
                <a:moveTo>
                  <a:pt x="0" y="220777"/>
                </a:moveTo>
                <a:cubicBezTo>
                  <a:pt x="123318" y="234811"/>
                  <a:pt x="244475" y="215761"/>
                  <a:pt x="333630" y="168339"/>
                </a:cubicBezTo>
                <a:lnTo>
                  <a:pt x="265938" y="160643"/>
                </a:lnTo>
                <a:lnTo>
                  <a:pt x="466345" y="0"/>
                </a:lnTo>
                <a:lnTo>
                  <a:pt x="401194" y="176035"/>
                </a:lnTo>
                <a:lnTo>
                  <a:pt x="333630" y="168339"/>
                </a:lnTo>
                <a:cubicBezTo>
                  <a:pt x="244475" y="215761"/>
                  <a:pt x="123318" y="234823"/>
                  <a:pt x="0" y="220777"/>
                </a:cubicBezTo>
                <a:close/>
              </a:path>
            </a:pathLst>
          </a:custGeom>
          <a:solidFill>
            <a:srgbClr val="5B9BD5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7" name="Freeform 727"/>
          <p:cNvSpPr/>
          <p:nvPr/>
        </p:nvSpPr>
        <p:spPr>
          <a:xfrm>
            <a:off x="7493254" y="6246788"/>
            <a:ext cx="421766" cy="320014"/>
          </a:xfrm>
          <a:custGeom>
            <a:avLst/>
            <a:gdLst/>
            <a:ahLst/>
            <a:cxnLst/>
            <a:rect l="0" t="0" r="0" b="0"/>
            <a:pathLst>
              <a:path w="421766" h="320014">
                <a:moveTo>
                  <a:pt x="17017" y="0"/>
                </a:moveTo>
                <a:cubicBezTo>
                  <a:pt x="0" y="149339"/>
                  <a:pt x="181228" y="292608"/>
                  <a:pt x="421766" y="320014"/>
                </a:cubicBezTo>
                <a:cubicBezTo>
                  <a:pt x="181228" y="292608"/>
                  <a:pt x="0" y="149339"/>
                  <a:pt x="17017" y="0"/>
                </a:cubicBezTo>
                <a:close/>
              </a:path>
            </a:pathLst>
          </a:custGeom>
          <a:solidFill>
            <a:srgbClr val="497DAB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8" name="Freeform 728"/>
          <p:cNvSpPr/>
          <p:nvPr/>
        </p:nvSpPr>
        <p:spPr>
          <a:xfrm>
            <a:off x="7493254" y="6246788"/>
            <a:ext cx="888111" cy="334060"/>
          </a:xfrm>
          <a:custGeom>
            <a:avLst/>
            <a:gdLst/>
            <a:ahLst/>
            <a:cxnLst/>
            <a:rect l="0" t="0" r="0" b="0"/>
            <a:pathLst>
              <a:path w="888111" h="334060">
                <a:moveTo>
                  <a:pt x="421766" y="320014"/>
                </a:moveTo>
                <a:cubicBezTo>
                  <a:pt x="545084" y="334048"/>
                  <a:pt x="666241" y="314998"/>
                  <a:pt x="755396" y="267576"/>
                </a:cubicBezTo>
                <a:lnTo>
                  <a:pt x="687704" y="259880"/>
                </a:lnTo>
                <a:lnTo>
                  <a:pt x="888111" y="99237"/>
                </a:lnTo>
                <a:lnTo>
                  <a:pt x="822960" y="275272"/>
                </a:lnTo>
                <a:lnTo>
                  <a:pt x="755396" y="267576"/>
                </a:lnTo>
                <a:cubicBezTo>
                  <a:pt x="666241" y="314998"/>
                  <a:pt x="545084" y="334060"/>
                  <a:pt x="421766" y="320014"/>
                </a:cubicBezTo>
                <a:lnTo>
                  <a:pt x="421766" y="320014"/>
                </a:lnTo>
                <a:cubicBezTo>
                  <a:pt x="181228" y="292608"/>
                  <a:pt x="0" y="149339"/>
                  <a:pt x="17017" y="0"/>
                </a:cubicBezTo>
                <a:lnTo>
                  <a:pt x="17017" y="0"/>
                </a:lnTo>
                <a:cubicBezTo>
                  <a:pt x="0" y="149339"/>
                  <a:pt x="181228" y="292608"/>
                  <a:pt x="421766" y="320014"/>
                </a:cubicBezTo>
              </a:path>
            </a:pathLst>
          </a:custGeom>
          <a:noFill/>
          <a:ln w="12700" cap="flat" cmpd="sng">
            <a:solidFill>
              <a:srgbClr val="41719C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29" name="Picture 729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817100" y="4610100"/>
            <a:ext cx="723900" cy="1054100"/>
          </a:xfrm>
          <a:prstGeom prst="rect">
            <a:avLst/>
          </a:prstGeom>
          <a:noFill/>
        </p:spPr>
      </p:pic>
      <p:pic>
        <p:nvPicPr>
          <p:cNvPr id="730" name="Picture 730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69600" y="2755900"/>
            <a:ext cx="660400" cy="990600"/>
          </a:xfrm>
          <a:prstGeom prst="rect">
            <a:avLst/>
          </a:prstGeom>
          <a:noFill/>
        </p:spPr>
      </p:pic>
      <p:sp>
        <p:nvSpPr>
          <p:cNvPr id="731" name="Freeform 731"/>
          <p:cNvSpPr/>
          <p:nvPr/>
        </p:nvSpPr>
        <p:spPr>
          <a:xfrm>
            <a:off x="5223255" y="5706098"/>
            <a:ext cx="2471166" cy="975906"/>
          </a:xfrm>
          <a:custGeom>
            <a:avLst/>
            <a:gdLst/>
            <a:ahLst/>
            <a:cxnLst/>
            <a:rect l="0" t="0" r="0" b="0"/>
            <a:pathLst>
              <a:path w="2471166" h="975906">
                <a:moveTo>
                  <a:pt x="0" y="487959"/>
                </a:moveTo>
                <a:cubicBezTo>
                  <a:pt x="0" y="218465"/>
                  <a:pt x="553212" y="0"/>
                  <a:pt x="1235584" y="0"/>
                </a:cubicBezTo>
                <a:cubicBezTo>
                  <a:pt x="1917954" y="0"/>
                  <a:pt x="2471166" y="218465"/>
                  <a:pt x="2471166" y="487959"/>
                </a:cubicBezTo>
                <a:cubicBezTo>
                  <a:pt x="2471166" y="757441"/>
                  <a:pt x="1917954" y="975906"/>
                  <a:pt x="1235584" y="975906"/>
                </a:cubicBezTo>
                <a:cubicBezTo>
                  <a:pt x="553212" y="975906"/>
                  <a:pt x="0" y="757441"/>
                  <a:pt x="0" y="487959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2" name="Freeform 732"/>
          <p:cNvSpPr/>
          <p:nvPr/>
        </p:nvSpPr>
        <p:spPr>
          <a:xfrm>
            <a:off x="5223255" y="5706098"/>
            <a:ext cx="2471166" cy="975906"/>
          </a:xfrm>
          <a:custGeom>
            <a:avLst/>
            <a:gdLst/>
            <a:ahLst/>
            <a:cxnLst/>
            <a:rect l="0" t="0" r="0" b="0"/>
            <a:pathLst>
              <a:path w="2471166" h="975906">
                <a:moveTo>
                  <a:pt x="0" y="487959"/>
                </a:moveTo>
                <a:cubicBezTo>
                  <a:pt x="0" y="218465"/>
                  <a:pt x="553212" y="0"/>
                  <a:pt x="1235584" y="0"/>
                </a:cubicBezTo>
                <a:cubicBezTo>
                  <a:pt x="1917954" y="0"/>
                  <a:pt x="2471166" y="218465"/>
                  <a:pt x="2471166" y="487959"/>
                </a:cubicBezTo>
                <a:cubicBezTo>
                  <a:pt x="2471166" y="757441"/>
                  <a:pt x="1917954" y="975906"/>
                  <a:pt x="1235584" y="975906"/>
                </a:cubicBezTo>
                <a:cubicBezTo>
                  <a:pt x="553212" y="975906"/>
                  <a:pt x="0" y="757441"/>
                  <a:pt x="0" y="487959"/>
                </a:cubicBezTo>
                <a:close/>
              </a:path>
            </a:pathLst>
          </a:custGeom>
          <a:noFill/>
          <a:ln w="12700" cap="flat" cmpd="sng">
            <a:solidFill>
              <a:srgbClr val="41719C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33" name="Picture 733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32300" y="6248400"/>
            <a:ext cx="965200" cy="457200"/>
          </a:xfrm>
          <a:prstGeom prst="rect">
            <a:avLst/>
          </a:prstGeom>
          <a:noFill/>
        </p:spPr>
      </p:pic>
      <p:sp>
        <p:nvSpPr>
          <p:cNvPr id="734" name="Rectangle 734"/>
          <p:cNvSpPr/>
          <p:nvPr/>
        </p:nvSpPr>
        <p:spPr>
          <a:xfrm>
            <a:off x="9256521" y="5107915"/>
            <a:ext cx="91528" cy="24323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1" i="0" spc="0" baseline="0" dirty="0">
                <a:solidFill>
                  <a:srgbClr val="FF0000"/>
                </a:solidFill>
                <a:latin typeface="Calibri,Bold"/>
              </a:rPr>
              <a:t>  </a:t>
            </a:r>
          </a:p>
        </p:txBody>
      </p:sp>
      <p:sp>
        <p:nvSpPr>
          <p:cNvPr id="735" name="Rectangle 735"/>
          <p:cNvSpPr/>
          <p:nvPr/>
        </p:nvSpPr>
        <p:spPr>
          <a:xfrm>
            <a:off x="4698491" y="3638173"/>
            <a:ext cx="2629960" cy="73922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304" b="1" i="0" spc="0" baseline="0" dirty="0">
                <a:solidFill>
                  <a:srgbClr val="002060"/>
                </a:solidFill>
                <a:latin typeface="Times New Roman,Bold"/>
              </a:rPr>
              <a:t>Ал</a:t>
            </a:r>
            <a:r>
              <a:rPr lang="en-US" sz="2304" b="1" i="0" spc="-62" baseline="0" dirty="0">
                <a:solidFill>
                  <a:srgbClr val="002060"/>
                </a:solidFill>
                <a:latin typeface="Times New Roman,Bold"/>
              </a:rPr>
              <a:t>г</a:t>
            </a:r>
            <a:r>
              <a:rPr lang="en-US" sz="2304" b="1" i="0" spc="0" baseline="0" dirty="0">
                <a:solidFill>
                  <a:srgbClr val="002060"/>
                </a:solidFill>
                <a:latin typeface="Times New Roman,Bold"/>
              </a:rPr>
              <a:t>оритм</a:t>
            </a:r>
            <a:r>
              <a:rPr lang="en-US" sz="2304" b="1" i="0" spc="-36" baseline="0" dirty="0">
                <a:solidFill>
                  <a:srgbClr val="002060"/>
                </a:solidFill>
                <a:latin typeface="Times New Roman,Bold"/>
              </a:rPr>
              <a:t> </a:t>
            </a:r>
            <a:r>
              <a:rPr lang="en-US" sz="2304" b="1" i="0" spc="0" baseline="0" dirty="0">
                <a:solidFill>
                  <a:srgbClr val="002060"/>
                </a:solidFill>
                <a:latin typeface="Times New Roman,Bold"/>
              </a:rPr>
              <a:t>ра</a:t>
            </a:r>
            <a:r>
              <a:rPr lang="en-US" sz="2304" b="1" i="0" spc="-32" baseline="0" dirty="0">
                <a:solidFill>
                  <a:srgbClr val="002060"/>
                </a:solidFill>
                <a:latin typeface="Times New Roman,Bold"/>
              </a:rPr>
              <a:t>б</a:t>
            </a:r>
            <a:r>
              <a:rPr lang="en-US" sz="2304" b="1" i="0" spc="-36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2304" b="1" i="0" spc="0" baseline="0" dirty="0">
                <a:solidFill>
                  <a:srgbClr val="002060"/>
                </a:solidFill>
                <a:latin typeface="Times New Roman,Bold"/>
              </a:rPr>
              <a:t>ты</a:t>
            </a:r>
            <a:r>
              <a:rPr lang="en-US" sz="2304" b="1" i="0" spc="-13" baseline="0" dirty="0">
                <a:solidFill>
                  <a:srgbClr val="002060"/>
                </a:solidFill>
                <a:latin typeface="Times New Roman,Bold"/>
              </a:rPr>
              <a:t> </a:t>
            </a:r>
            <a:r>
              <a:rPr lang="en-US" sz="2304" b="1" i="0" spc="0" baseline="0" dirty="0">
                <a:solidFill>
                  <a:srgbClr val="002060"/>
                </a:solidFill>
                <a:latin typeface="Times New Roman,Bold"/>
              </a:rPr>
              <a:t>с </a:t>
            </a:r>
          </a:p>
          <a:p>
            <a:pPr marL="757428">
              <a:lnSpc>
                <a:spcPts val="2759"/>
              </a:lnSpc>
            </a:pPr>
            <a:r>
              <a:rPr lang="en-US" sz="2304" b="1" i="0" spc="0" baseline="0" dirty="0">
                <a:solidFill>
                  <a:srgbClr val="002060"/>
                </a:solidFill>
                <a:latin typeface="Times New Roman,Bold"/>
              </a:rPr>
              <a:t>те</a:t>
            </a:r>
            <a:r>
              <a:rPr lang="en-US" sz="2304" b="1" i="0" spc="-62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2304" b="1" i="0" spc="0" baseline="0" dirty="0">
                <a:solidFill>
                  <a:srgbClr val="002060"/>
                </a:solidFill>
                <a:latin typeface="Times New Roman,Bold"/>
              </a:rPr>
              <a:t>с</a:t>
            </a:r>
            <a:r>
              <a:rPr lang="en-US" sz="2304" b="1" i="0" spc="-41" baseline="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2304" b="1" i="0" spc="-48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2304" b="1" i="0" spc="0" baseline="0" dirty="0">
                <a:solidFill>
                  <a:srgbClr val="002060"/>
                </a:solidFill>
                <a:latin typeface="Times New Roman,Bold"/>
              </a:rPr>
              <a:t>м</a:t>
            </a:r>
            <a:r>
              <a:rPr lang="en-US" sz="2304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736" name="Rectangle 736"/>
          <p:cNvSpPr/>
          <p:nvPr/>
        </p:nvSpPr>
        <p:spPr>
          <a:xfrm>
            <a:off x="5740653" y="1414401"/>
            <a:ext cx="1073733" cy="57833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26492"/>
            <a:r>
              <a:rPr lang="en-US" sz="1802" b="1" i="0" spc="0" baseline="0" dirty="0">
                <a:solidFill>
                  <a:srgbClr val="002060"/>
                </a:solidFill>
                <a:latin typeface="Times New Roman,Bold"/>
              </a:rPr>
              <a:t>А</a:t>
            </a:r>
            <a:r>
              <a:rPr lang="en-US" sz="1802" b="1" i="0" spc="-10" baseline="0" dirty="0">
                <a:solidFill>
                  <a:srgbClr val="002060"/>
                </a:solidFill>
                <a:latin typeface="Times New Roman,Bold"/>
              </a:rPr>
              <a:t>н</a:t>
            </a:r>
            <a:r>
              <a:rPr lang="en-US" sz="1802" b="1" i="0" spc="0" baseline="0" dirty="0">
                <a:solidFill>
                  <a:srgbClr val="002060"/>
                </a:solidFill>
                <a:latin typeface="Times New Roman,Bold"/>
              </a:rPr>
              <a:t>ализ </a:t>
            </a:r>
          </a:p>
          <a:p>
            <a:pPr marL="0">
              <a:lnSpc>
                <a:spcPts val="2159"/>
              </a:lnSpc>
            </a:pPr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за</a:t>
            </a:r>
            <a:r>
              <a:rPr lang="en-US" sz="1800" b="1" i="0" spc="-52" baseline="0" dirty="0">
                <a:solidFill>
                  <a:srgbClr val="002060"/>
                </a:solidFill>
                <a:latin typeface="Times New Roman,Bold"/>
              </a:rPr>
              <a:t>г</a:t>
            </a:r>
            <a:r>
              <a:rPr lang="en-US" sz="1800" b="1" i="0" spc="-23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л</a:t>
            </a:r>
            <a:r>
              <a:rPr lang="en-US" sz="1800" b="1" i="0" spc="-50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в</a:t>
            </a:r>
            <a:r>
              <a:rPr lang="en-US" sz="1800" b="1" i="0" spc="-28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а </a:t>
            </a:r>
          </a:p>
        </p:txBody>
      </p:sp>
      <p:sp>
        <p:nvSpPr>
          <p:cNvPr id="737" name="Rectangle 737"/>
          <p:cNvSpPr/>
          <p:nvPr/>
        </p:nvSpPr>
        <p:spPr>
          <a:xfrm>
            <a:off x="5691885" y="1963041"/>
            <a:ext cx="5243017" cy="57020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410332" algn="l"/>
              </a:tabLst>
            </a:pPr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(названия)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"/>
              </a:rPr>
              <a:t> 	</a:t>
            </a:r>
            <a:r>
              <a:rPr lang="en-US" sz="2730" b="1" i="0" spc="0" baseline="3550" dirty="0">
                <a:solidFill>
                  <a:srgbClr val="002060"/>
                </a:solidFill>
                <a:latin typeface="Times New Roman,Bold"/>
              </a:rPr>
              <a:t>Пр</a:t>
            </a:r>
            <a:r>
              <a:rPr lang="en-US" sz="2730" b="1" i="0" spc="-25" baseline="3550" dirty="0">
                <a:solidFill>
                  <a:srgbClr val="002060"/>
                </a:solidFill>
                <a:latin typeface="Times New Roman,Bold"/>
              </a:rPr>
              <a:t>е</a:t>
            </a:r>
            <a:r>
              <a:rPr lang="en-US" sz="2730" b="1" i="0" spc="0" baseline="3550" dirty="0">
                <a:solidFill>
                  <a:srgbClr val="002060"/>
                </a:solidFill>
                <a:latin typeface="Times New Roman,Bold"/>
              </a:rPr>
              <a:t>дста</a:t>
            </a:r>
            <a:r>
              <a:rPr lang="en-US" sz="2730" b="1" i="0" spc="-27" baseline="3550" dirty="0">
                <a:solidFill>
                  <a:srgbClr val="002060"/>
                </a:solidFill>
                <a:latin typeface="Times New Roman,Bold"/>
              </a:rPr>
              <a:t>в</a:t>
            </a:r>
            <a:r>
              <a:rPr lang="en-US" sz="2730" b="1" i="0" spc="0" baseline="3550" dirty="0">
                <a:solidFill>
                  <a:srgbClr val="002060"/>
                </a:solidFill>
                <a:latin typeface="Times New Roman,Bold"/>
              </a:rPr>
              <a:t>ление </a:t>
            </a:r>
            <a:r>
              <a:rPr lang="en-US" sz="2730" b="1" i="0" spc="-16" baseline="3550" dirty="0">
                <a:solidFill>
                  <a:srgbClr val="002060"/>
                </a:solidFill>
                <a:latin typeface="Times New Roman,Bold"/>
              </a:rPr>
              <a:t>м</a:t>
            </a:r>
            <a:r>
              <a:rPr lang="en-US" sz="2730" b="1" i="0" spc="-48" baseline="3550" dirty="0">
                <a:solidFill>
                  <a:srgbClr val="002060"/>
                </a:solidFill>
                <a:latin typeface="Times New Roman,Bold"/>
              </a:rPr>
              <a:t>а</a:t>
            </a:r>
            <a:r>
              <a:rPr lang="en-US" sz="2730" b="1" i="0" spc="0" baseline="3550" dirty="0">
                <a:solidFill>
                  <a:srgbClr val="002060"/>
                </a:solidFill>
                <a:latin typeface="Times New Roman,Bold"/>
              </a:rPr>
              <a:t>териала </a:t>
            </a:r>
            <a:r>
              <a:rPr lang="en-US" sz="2730" b="1" i="0" spc="0" baseline="3550" dirty="0">
                <a:solidFill>
                  <a:srgbClr val="002060"/>
                </a:solidFill>
                <a:latin typeface="Times New Roman"/>
              </a:rPr>
              <a:t> </a:t>
            </a:r>
          </a:p>
          <a:p>
            <a:pPr marL="3064382">
              <a:lnSpc>
                <a:spcPts val="2095"/>
              </a:lnSpc>
            </a:pPr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в виде </a:t>
            </a:r>
            <a:r>
              <a:rPr lang="en-US" sz="1800" b="1" i="0" spc="-19" baseline="0" dirty="0">
                <a:solidFill>
                  <a:srgbClr val="002060"/>
                </a:solidFill>
                <a:latin typeface="Times New Roman,Bold"/>
              </a:rPr>
              <a:t>с</a:t>
            </a:r>
            <a:r>
              <a:rPr lang="en-US" sz="1800" b="1" i="0" spc="-48" baseline="0" dirty="0">
                <a:solidFill>
                  <a:srgbClr val="002060"/>
                </a:solidFill>
                <a:latin typeface="Times New Roman,Bold"/>
              </a:rPr>
              <a:t>х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емы,</a:t>
            </a:r>
            <a:r>
              <a:rPr lang="en-US" sz="1800" b="1" i="0" spc="-10" baseline="0" dirty="0">
                <a:solidFill>
                  <a:srgbClr val="002060"/>
                </a:solidFill>
                <a:latin typeface="Times New Roman,Bold"/>
              </a:rPr>
              <a:t> 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738" name="Rectangle 738"/>
          <p:cNvSpPr/>
          <p:nvPr/>
        </p:nvSpPr>
        <p:spPr>
          <a:xfrm>
            <a:off x="8266810" y="2503892"/>
            <a:ext cx="2503423" cy="30367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та</a:t>
            </a:r>
            <a:r>
              <a:rPr lang="en-US" sz="1800" b="1" i="0" spc="-48" baseline="0" dirty="0">
                <a:solidFill>
                  <a:srgbClr val="002060"/>
                </a:solidFill>
                <a:latin typeface="Times New Roman,Bold"/>
              </a:rPr>
              <a:t>б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лицы, графи</a:t>
            </a:r>
            <a:r>
              <a:rPr lang="en-US" sz="1800" b="1" i="0" spc="-34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а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и др.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739" name="Rectangle 739"/>
          <p:cNvSpPr/>
          <p:nvPr/>
        </p:nvSpPr>
        <p:spPr>
          <a:xfrm>
            <a:off x="748283" y="3095712"/>
            <a:ext cx="1256792" cy="57799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800" b="1" i="0" spc="0" baseline="0" dirty="0">
                <a:solidFill>
                  <a:srgbClr val="C00000"/>
                </a:solidFill>
                <a:latin typeface="Times New Roman,Bold"/>
              </a:rPr>
              <a:t>Выделение </a:t>
            </a:r>
            <a:r>
              <a:rPr lang="en-US" sz="1800" b="1" i="0" spc="0" baseline="0" dirty="0">
                <a:solidFill>
                  <a:srgbClr val="C00000"/>
                </a:solidFill>
                <a:latin typeface="Times New Roman"/>
              </a:rPr>
              <a:t> </a:t>
            </a:r>
          </a:p>
          <a:p>
            <a:pPr marL="0">
              <a:lnSpc>
                <a:spcPts val="2160"/>
              </a:lnSpc>
            </a:pPr>
            <a:r>
              <a:rPr lang="en-US" sz="1800" b="1" i="0" spc="0" baseline="0" dirty="0">
                <a:solidFill>
                  <a:srgbClr val="C00000"/>
                </a:solidFill>
                <a:latin typeface="Times New Roman,Bold"/>
              </a:rPr>
              <a:t>кл</a:t>
            </a:r>
            <a:r>
              <a:rPr lang="en-US" sz="1800" b="1" i="0" spc="-66" baseline="0" dirty="0">
                <a:solidFill>
                  <a:srgbClr val="C00000"/>
                </a:solidFill>
                <a:latin typeface="Times New Roman,Bold"/>
              </a:rPr>
              <a:t>ю</a:t>
            </a:r>
            <a:r>
              <a:rPr lang="en-US" sz="1800" b="1" i="0" spc="0" baseline="0" dirty="0">
                <a:solidFill>
                  <a:srgbClr val="C00000"/>
                </a:solidFill>
                <a:latin typeface="Times New Roman,Bold"/>
              </a:rPr>
              <a:t>чевых </a:t>
            </a:r>
            <a:r>
              <a:rPr lang="en-US" sz="1800" b="1" i="0" spc="0" baseline="0" dirty="0">
                <a:solidFill>
                  <a:srgbClr val="C00000"/>
                </a:solidFill>
                <a:latin typeface="Times New Roman"/>
              </a:rPr>
              <a:t> </a:t>
            </a:r>
          </a:p>
        </p:txBody>
      </p:sp>
      <p:sp>
        <p:nvSpPr>
          <p:cNvPr id="740" name="Rectangle 740"/>
          <p:cNvSpPr/>
          <p:nvPr/>
        </p:nvSpPr>
        <p:spPr>
          <a:xfrm>
            <a:off x="1156716" y="3644394"/>
            <a:ext cx="519252" cy="3040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802" b="1" i="0" spc="0" baseline="0" dirty="0">
                <a:solidFill>
                  <a:srgbClr val="C00000"/>
                </a:solidFill>
                <a:latin typeface="Times New Roman,Bold"/>
              </a:rPr>
              <a:t>сл</a:t>
            </a:r>
            <a:r>
              <a:rPr lang="en-US" sz="1802" b="1" i="0" spc="-48" baseline="0" dirty="0">
                <a:solidFill>
                  <a:srgbClr val="C00000"/>
                </a:solidFill>
                <a:latin typeface="Times New Roman,Bold"/>
              </a:rPr>
              <a:t>о</a:t>
            </a:r>
            <a:r>
              <a:rPr lang="en-US" sz="1802" b="1" i="0" spc="0" baseline="0" dirty="0">
                <a:solidFill>
                  <a:srgbClr val="C00000"/>
                </a:solidFill>
                <a:latin typeface="Times New Roman,Bold"/>
              </a:rPr>
              <a:t>в</a:t>
            </a:r>
            <a:r>
              <a:rPr lang="en-US" sz="1802" b="1" i="0" spc="0" baseline="0" dirty="0">
                <a:solidFill>
                  <a:srgbClr val="C00000"/>
                </a:solidFill>
                <a:latin typeface="Times New Roman"/>
              </a:rPr>
              <a:t> </a:t>
            </a:r>
          </a:p>
        </p:txBody>
      </p:sp>
      <p:sp>
        <p:nvSpPr>
          <p:cNvPr id="741" name="Rectangle 741"/>
          <p:cNvSpPr/>
          <p:nvPr/>
        </p:nvSpPr>
        <p:spPr>
          <a:xfrm>
            <a:off x="2855722" y="1927820"/>
            <a:ext cx="1959101" cy="57831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Первичное чтение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  <a:p>
            <a:pPr marL="557783">
              <a:lnSpc>
                <a:spcPts val="2162"/>
              </a:lnSpc>
            </a:pPr>
            <a:r>
              <a:rPr lang="en-US" sz="1802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1802" b="1" i="0" spc="0" baseline="0" dirty="0">
                <a:solidFill>
                  <a:srgbClr val="002060"/>
                </a:solidFill>
                <a:latin typeface="Times New Roman,Bold"/>
              </a:rPr>
              <a:t>те</a:t>
            </a:r>
            <a:r>
              <a:rPr lang="en-US" sz="1802" b="1" i="0" spc="-50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1802" b="1" i="0" spc="0" baseline="0" dirty="0">
                <a:solidFill>
                  <a:srgbClr val="002060"/>
                </a:solidFill>
                <a:latin typeface="Times New Roman,Bold"/>
              </a:rPr>
              <a:t>ста </a:t>
            </a:r>
            <a:r>
              <a:rPr lang="en-US" sz="1802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742" name="Rectangle 742"/>
          <p:cNvSpPr/>
          <p:nvPr/>
        </p:nvSpPr>
        <p:spPr>
          <a:xfrm>
            <a:off x="1057960" y="4524335"/>
            <a:ext cx="1982292" cy="57843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П</a:t>
            </a:r>
            <a:r>
              <a:rPr lang="en-US" sz="1800" b="1" i="0" spc="-44" baseline="0" dirty="0">
                <a:solidFill>
                  <a:srgbClr val="002060"/>
                </a:solidFill>
                <a:latin typeface="Times New Roman,Bold"/>
              </a:rPr>
              <a:t>ов</a:t>
            </a:r>
            <a:r>
              <a:rPr lang="en-US" sz="1800" b="1" i="0" spc="-28" baseline="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орное чтение</a:t>
            </a:r>
            <a:r>
              <a:rPr lang="en-US" sz="1800" b="1" i="0" spc="-17" baseline="0" dirty="0">
                <a:solidFill>
                  <a:srgbClr val="002060"/>
                </a:solidFill>
                <a:latin typeface="Times New Roman,Bold"/>
              </a:rPr>
              <a:t> 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  <a:p>
            <a:pPr marL="599262">
              <a:lnSpc>
                <a:spcPts val="2163"/>
              </a:lnSpc>
            </a:pPr>
            <a:r>
              <a:rPr lang="en-US" sz="1802" b="1" i="0" spc="0" baseline="0" dirty="0">
                <a:solidFill>
                  <a:srgbClr val="002060"/>
                </a:solidFill>
                <a:latin typeface="Times New Roman,Bold"/>
              </a:rPr>
              <a:t>те</a:t>
            </a:r>
            <a:r>
              <a:rPr lang="en-US" sz="1802" b="1" i="0" spc="-52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1802" b="1" i="0" spc="0" baseline="0" dirty="0">
                <a:solidFill>
                  <a:srgbClr val="002060"/>
                </a:solidFill>
                <a:latin typeface="Times New Roman,Bold"/>
              </a:rPr>
              <a:t>ста </a:t>
            </a:r>
            <a:r>
              <a:rPr lang="en-US" sz="1802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743" name="Rectangle 743"/>
          <p:cNvSpPr/>
          <p:nvPr/>
        </p:nvSpPr>
        <p:spPr>
          <a:xfrm>
            <a:off x="5373370" y="5833442"/>
            <a:ext cx="4722960" cy="27975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775203" algn="l"/>
              </a:tabLst>
            </a:pPr>
            <a:r>
              <a:rPr lang="en-US" sz="1802" b="1" i="0" spc="0" baseline="0" dirty="0">
                <a:solidFill>
                  <a:srgbClr val="002060"/>
                </a:solidFill>
                <a:latin typeface="Times New Roman"/>
              </a:rPr>
              <a:t> 	</a:t>
            </a:r>
            <a:r>
              <a:rPr lang="en-US" sz="2727" b="1" i="0" spc="0" baseline="69200" dirty="0">
                <a:solidFill>
                  <a:srgbClr val="002060"/>
                </a:solidFill>
                <a:latin typeface="Times New Roman,Bold"/>
              </a:rPr>
              <a:t>Вопросы к те</a:t>
            </a:r>
            <a:r>
              <a:rPr lang="en-US" sz="2727" b="1" i="0" spc="-50" baseline="6920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2727" b="1" i="0" spc="0" baseline="69200" dirty="0">
                <a:solidFill>
                  <a:srgbClr val="002060"/>
                </a:solidFill>
                <a:latin typeface="Times New Roman,Bold"/>
              </a:rPr>
              <a:t>с</a:t>
            </a:r>
            <a:r>
              <a:rPr lang="en-US" sz="2727" b="1" i="0" spc="-27" baseline="6920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2727" b="1" i="0" spc="0" baseline="69200" dirty="0">
                <a:solidFill>
                  <a:srgbClr val="002060"/>
                </a:solidFill>
                <a:latin typeface="Times New Roman,Bold"/>
              </a:rPr>
              <a:t>у</a:t>
            </a:r>
            <a:r>
              <a:rPr lang="en-US" sz="2727" b="1" i="0" spc="0" baseline="6920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744" name="Rectangle 744"/>
          <p:cNvSpPr/>
          <p:nvPr/>
        </p:nvSpPr>
        <p:spPr>
          <a:xfrm>
            <a:off x="9139173" y="3776686"/>
            <a:ext cx="2509519" cy="57831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Поэт</a:t>
            </a:r>
            <a:r>
              <a:rPr lang="en-US" sz="1800" b="1" i="0" spc="-23" baseline="0" dirty="0">
                <a:solidFill>
                  <a:srgbClr val="002060"/>
                </a:solidFill>
                <a:latin typeface="Times New Roman,Bold"/>
              </a:rPr>
              <a:t>а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пная </a:t>
            </a:r>
            <a:r>
              <a:rPr lang="en-US" sz="1800" b="1" i="0" spc="-28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1800" b="1" i="0" spc="-36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мпрессия 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  <a:p>
            <a:pPr marL="374904">
              <a:lnSpc>
                <a:spcPts val="2162"/>
              </a:lnSpc>
            </a:pPr>
            <a:r>
              <a:rPr lang="en-US" sz="1802" b="1" i="0" spc="0" baseline="0" dirty="0">
                <a:solidFill>
                  <a:srgbClr val="002060"/>
                </a:solidFill>
                <a:latin typeface="Times New Roman,Bold"/>
              </a:rPr>
              <a:t>те</a:t>
            </a:r>
            <a:r>
              <a:rPr lang="en-US" sz="1802" b="1" i="0" spc="-50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1802" b="1" i="0" spc="0" baseline="0" dirty="0">
                <a:solidFill>
                  <a:srgbClr val="002060"/>
                </a:solidFill>
                <a:latin typeface="Times New Roman,Bold"/>
              </a:rPr>
              <a:t>ста по абза</a:t>
            </a:r>
            <a:r>
              <a:rPr lang="en-US" sz="1802" b="1" i="0" spc="-10" baseline="0" dirty="0">
                <a:solidFill>
                  <a:srgbClr val="002060"/>
                </a:solidFill>
                <a:latin typeface="Times New Roman,Bold"/>
              </a:rPr>
              <a:t>ц</a:t>
            </a:r>
            <a:r>
              <a:rPr lang="en-US" sz="1802" b="1" i="0" spc="0" baseline="0" dirty="0">
                <a:solidFill>
                  <a:srgbClr val="002060"/>
                </a:solidFill>
                <a:latin typeface="Times New Roman,Bold"/>
              </a:rPr>
              <a:t>ам</a:t>
            </a:r>
            <a:r>
              <a:rPr lang="en-US" sz="1802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745" name="Rectangle 745"/>
          <p:cNvSpPr/>
          <p:nvPr/>
        </p:nvSpPr>
        <p:spPr>
          <a:xfrm>
            <a:off x="2332989" y="5986181"/>
            <a:ext cx="5252719" cy="30367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3192780" algn="l"/>
              </a:tabLst>
            </a:pPr>
            <a:r>
              <a:rPr lang="en-US" sz="2727" b="1" i="0" spc="0" baseline="56799" dirty="0">
                <a:solidFill>
                  <a:srgbClr val="002060"/>
                </a:solidFill>
                <a:latin typeface="Times New Roman,Bold"/>
              </a:rPr>
              <a:t>Анализ инфо</a:t>
            </a:r>
            <a:r>
              <a:rPr lang="en-US" sz="2727" b="1" i="0" spc="-28" baseline="56799" dirty="0">
                <a:solidFill>
                  <a:srgbClr val="002060"/>
                </a:solidFill>
                <a:latin typeface="Times New Roman,Bold"/>
              </a:rPr>
              <a:t>р</a:t>
            </a:r>
            <a:r>
              <a:rPr lang="en-US" sz="2727" b="1" i="0" spc="-14" baseline="56799" dirty="0">
                <a:solidFill>
                  <a:srgbClr val="002060"/>
                </a:solidFill>
                <a:latin typeface="Times New Roman,Bold"/>
              </a:rPr>
              <a:t>м</a:t>
            </a:r>
            <a:r>
              <a:rPr lang="en-US" sz="2727" b="1" i="0" spc="0" baseline="56799" dirty="0">
                <a:solidFill>
                  <a:srgbClr val="002060"/>
                </a:solidFill>
                <a:latin typeface="Times New Roman,Bold"/>
              </a:rPr>
              <a:t>ации</a:t>
            </a:r>
            <a:r>
              <a:rPr lang="en-US" sz="2727" b="1" i="0" spc="0" baseline="56799" dirty="0">
                <a:solidFill>
                  <a:srgbClr val="002060"/>
                </a:solidFill>
                <a:latin typeface="Times New Roman"/>
              </a:rPr>
              <a:t> 	</a:t>
            </a:r>
            <a:r>
              <a:rPr lang="en-US" sz="1800" b="1" i="0" spc="0" baseline="0" dirty="0" err="1">
                <a:solidFill>
                  <a:srgbClr val="002060"/>
                </a:solidFill>
                <a:latin typeface="Times New Roman,Bold"/>
              </a:rPr>
              <a:t>Соста</a:t>
            </a:r>
            <a:r>
              <a:rPr lang="en-US" sz="1800" b="1" i="0" spc="-23" baseline="0" dirty="0" err="1">
                <a:solidFill>
                  <a:srgbClr val="002060"/>
                </a:solidFill>
                <a:latin typeface="Times New Roman,Bold"/>
              </a:rPr>
              <a:t>в</a:t>
            </a:r>
            <a:r>
              <a:rPr lang="en-US" sz="1800" b="1" i="0" spc="0" baseline="0" dirty="0" err="1">
                <a:solidFill>
                  <a:srgbClr val="002060"/>
                </a:solidFill>
                <a:latin typeface="Times New Roman,Bold"/>
              </a:rPr>
              <a:t>ление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 </a:t>
            </a:r>
            <a:r>
              <a:rPr lang="en-US" sz="1800" b="1" i="0" spc="0" baseline="0" dirty="0" err="1">
                <a:solidFill>
                  <a:srgbClr val="002060"/>
                </a:solidFill>
                <a:latin typeface="Times New Roman,Bold"/>
              </a:rPr>
              <a:t>плана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364" y="3171016"/>
            <a:ext cx="10905565" cy="2962498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>
                <a:solidFill>
                  <a:srgbClr val="000000"/>
                </a:solidFill>
                <a:latin typeface="Roboto"/>
                <a:ea typeface="Times New Roman" panose="02020603050405020304" pitchFamily="18" charset="0"/>
              </a:rPr>
              <a:t>Формирование читательской грамотности учащихся через работу над пониманием смысла фразы, высказывания, вопроса, задания с использованием учебных материалов других предметов</a:t>
            </a:r>
            <a:br>
              <a:rPr lang="ru-RU" sz="3600" b="1" dirty="0">
                <a:solidFill>
                  <a:srgbClr val="000000"/>
                </a:solidFill>
                <a:latin typeface="Roboto"/>
                <a:ea typeface="Times New Roman" panose="02020603050405020304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(приём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«Подлежащее – сказуемое»)</a:t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380377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5969" y="587284"/>
            <a:ext cx="9528984" cy="3880773"/>
          </a:xfrm>
        </p:spPr>
        <p:txBody>
          <a:bodyPr>
            <a:noAutofit/>
          </a:bodyPr>
          <a:lstStyle/>
          <a:p>
            <a:r>
              <a:rPr lang="ru-RU" sz="44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Подлежащее</a:t>
            </a:r>
            <a:r>
              <a:rPr lang="ru-RU" sz="4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то, </a:t>
            </a:r>
            <a:r>
              <a:rPr lang="ru-RU" sz="4400" b="1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 чём</a:t>
            </a:r>
            <a:r>
              <a:rPr lang="ru-RU" sz="44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(о каком научном историческом/географическом и т.д. факте) им предстоит говорить.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44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Сказуемое</a:t>
            </a:r>
            <a:r>
              <a:rPr lang="ru-RU" sz="4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то, </a:t>
            </a:r>
            <a:r>
              <a:rPr lang="ru-RU" sz="4400" b="1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чем </a:t>
            </a:r>
            <a:r>
              <a:rPr lang="ru-RU" sz="4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этот факт характеризуется, что он делает. 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6438690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Понимание смысла вопроса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21001"/>
            <a:ext cx="10779560" cy="5208399"/>
          </a:xfrm>
        </p:spPr>
        <p:txBody>
          <a:bodyPr>
            <a:normAutofit lnSpcReduction="10000"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 образовалось единое государство в Древнем Египте?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(стр. 37)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 жили и чем занимались вельможи на службе фараона?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(стр. 46)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Были ли результаты военных побед одинаковы для фараона, командиров и рядовых воинов?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(стр. 51)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Познакомьтесь с документом «Поучение писцов ученикам» и ответьте, чем была привлекательна для египтян должность писца?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(стр. 65)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1600" i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История. 5 класс. Тема «Древний Египет» 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59033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Понимание смысла задания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004" y="1270000"/>
            <a:ext cx="11196420" cy="4606365"/>
          </a:xfrm>
        </p:spPr>
        <p:txBody>
          <a:bodyPr>
            <a:normAutofit lnSpcReduction="10000"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Исследуйте маршрут путешествия Афанасия Никитина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(откуда начал свой путь, горы и моря, которые он пересёк, территории каких стран прошёл, в каких городах побывал, идя по своему маршруту)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(стр. 19)</a:t>
            </a:r>
          </a:p>
          <a:p>
            <a:pPr marL="0" indent="0" algn="r">
              <a:buNone/>
            </a:pPr>
            <a:r>
              <a:rPr lang="ru-RU" sz="1700" i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География. 5 класс. Тема «Географические открытия»</a:t>
            </a:r>
          </a:p>
          <a:p>
            <a:pPr marL="0" indent="0" algn="r">
              <a:buNone/>
            </a:pPr>
            <a:endParaRPr lang="ru-RU" sz="1700" i="1" u="sng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Объясните, почему свойства вод Мирового океана изменчивы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(Мировой океан, свойства вод: температура, солёность, прозрачность) 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(стр. 85) </a:t>
            </a:r>
          </a:p>
          <a:p>
            <a:pPr marL="0" indent="0" algn="r">
              <a:buNone/>
            </a:pPr>
            <a:r>
              <a:rPr lang="ru-RU" sz="1700" i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География. 5 класс. Тема «Мировой океан»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7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905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Определение смысла понятия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8392" y="1622707"/>
            <a:ext cx="9987633" cy="4657069"/>
          </a:xfrm>
        </p:spPr>
        <p:txBody>
          <a:bodyPr/>
          <a:lstStyle/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Клетка – это наименьшая живая часть организма, она служит основной единицей строения и жизнедеятельности организма.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(стр. 29)</a:t>
            </a:r>
            <a:endParaRPr lang="ru-RU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Клетка – это живая система, все части которой работают согласованно. </a:t>
            </a:r>
          </a:p>
          <a:p>
            <a:pPr marL="0" indent="0" algn="r">
              <a:buNone/>
            </a:pPr>
            <a:r>
              <a:rPr lang="ru-RU" sz="1600" i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Биология. 5 класс. Тема «Процессы жизнедеятельности клетки»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4140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Понимание смысла высказывания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286" y="1367213"/>
            <a:ext cx="10322361" cy="5490787"/>
          </a:xfrm>
        </p:spPr>
        <p:txBody>
          <a:bodyPr>
            <a:normAutofit fontScale="55000" lnSpcReduction="20000"/>
          </a:bodyPr>
          <a:lstStyle/>
          <a:p>
            <a:r>
              <a:rPr lang="ru-RU" sz="4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Прочитайте материал учебника и определите, какие признаки имеют шляпочные грибы.</a:t>
            </a:r>
            <a:endParaRPr lang="ru-RU" sz="4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Белый гриб крепкий, крупный: </a:t>
            </a:r>
            <a:r>
              <a:rPr lang="ru-RU" sz="4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шляпка</a:t>
            </a:r>
            <a:r>
              <a:rPr lang="ru-RU" sz="4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белого гриба может достигать в поперечнике 10-30 см. (иногда 50). Шляпка имеет цвет от светлого до тёмно-бурого, часто у неё бархатистая поверхность. </a:t>
            </a:r>
            <a:r>
              <a:rPr lang="ru-RU" sz="4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Плодовые тела</a:t>
            </a:r>
            <a:r>
              <a:rPr lang="ru-RU" sz="4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белого гриба можно обнаружить с июня (иногда с мая) по октябрь в лиственных, хвойных и смешанных лесах Северного полушария. Это самый ценный из съедобных грибов: он содержит множество разных белков, в нём обнаружены противораковые вещества. </a:t>
            </a:r>
            <a:r>
              <a:rPr lang="ru-RU" sz="4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Грибница</a:t>
            </a:r>
            <a:r>
              <a:rPr lang="ru-RU" sz="4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может развиваться без участия корней деревьев, но плодовые тела обычно не появляются. Вероятно, поэтому люди пока не добились успеха в искусственном разведении белых грибов</a:t>
            </a:r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(стр. 65)</a:t>
            </a:r>
            <a:endParaRPr lang="ru-RU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600" i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Биология. 5 класс. Тема «Многообразие и значение грибов»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7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09038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753130"/>
            <a:ext cx="8596668" cy="13208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Алгоритм действий: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1688" y="1716836"/>
            <a:ext cx="9407960" cy="4253658"/>
          </a:xfrm>
        </p:spPr>
        <p:txBody>
          <a:bodyPr>
            <a:normAutofit fontScale="77500" lnSpcReduction="20000"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1.Внимательно прочитать задание, высказывание, вопрос и определить значение каких вы не знаете. Определить их значение.</a:t>
            </a:r>
            <a:endParaRPr lang="ru-RU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2.Найти в задании, высказывании, вопросе подлежащее, т.е. то, чём (о каком научном историческом/географическом и т.д. факте) будет говориться.</a:t>
            </a:r>
            <a:endParaRPr lang="ru-RU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Найти в задании, высказывании, вопросе сказуемое, т.е. то, чем этот факт характеризуется, что он делает.</a:t>
            </a:r>
            <a:endParaRPr lang="ru-RU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4.Выполнить предложенное задание, ответить на вопрос или прокомментировать высказывание, чётко указывая то, что необходимо назвать или сделать.</a:t>
            </a:r>
            <a:endParaRPr lang="ru-RU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46058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Freeform 19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12192000" h="6858000">
                <a:moveTo>
                  <a:pt x="0" y="6858000"/>
                </a:moveTo>
                <a:lnTo>
                  <a:pt x="12192000" y="6858000"/>
                </a:lnTo>
                <a:lnTo>
                  <a:pt x="12192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" name="Freeform 197"/>
          <p:cNvSpPr/>
          <p:nvPr/>
        </p:nvSpPr>
        <p:spPr>
          <a:xfrm>
            <a:off x="0" y="6566346"/>
            <a:ext cx="12182475" cy="287998"/>
          </a:xfrm>
          <a:custGeom>
            <a:avLst/>
            <a:gdLst/>
            <a:ahLst/>
            <a:cxnLst/>
            <a:rect l="0" t="0" r="0" b="0"/>
            <a:pathLst>
              <a:path w="12182475" h="287998">
                <a:moveTo>
                  <a:pt x="0" y="287998"/>
                </a:moveTo>
                <a:lnTo>
                  <a:pt x="12182475" y="287998"/>
                </a:lnTo>
                <a:lnTo>
                  <a:pt x="12182475" y="0"/>
                </a:lnTo>
                <a:lnTo>
                  <a:pt x="0" y="0"/>
                </a:lnTo>
                <a:lnTo>
                  <a:pt x="0" y="287998"/>
                </a:lnTo>
                <a:close/>
              </a:path>
            </a:pathLst>
          </a:custGeom>
          <a:solidFill>
            <a:srgbClr val="F2F2F2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" name="Freeform 198"/>
          <p:cNvSpPr/>
          <p:nvPr/>
        </p:nvSpPr>
        <p:spPr>
          <a:xfrm>
            <a:off x="0" y="6566346"/>
            <a:ext cx="12182475" cy="287998"/>
          </a:xfrm>
          <a:custGeom>
            <a:avLst/>
            <a:gdLst/>
            <a:ahLst/>
            <a:cxnLst/>
            <a:rect l="0" t="0" r="0" b="0"/>
            <a:pathLst>
              <a:path w="12182475" h="287998">
                <a:moveTo>
                  <a:pt x="0" y="287998"/>
                </a:moveTo>
                <a:lnTo>
                  <a:pt x="12182475" y="287998"/>
                </a:lnTo>
                <a:lnTo>
                  <a:pt x="12182475" y="0"/>
                </a:lnTo>
                <a:lnTo>
                  <a:pt x="0" y="0"/>
                </a:lnTo>
                <a:lnTo>
                  <a:pt x="0" y="287998"/>
                </a:lnTo>
                <a:close/>
              </a:path>
            </a:pathLst>
          </a:custGeom>
          <a:noFill/>
          <a:ln w="12700" cap="flat" cmpd="sng">
            <a:solidFill>
              <a:srgbClr val="F2F2F2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03" name="Picture 20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67608" y="4306393"/>
            <a:ext cx="1652016" cy="2197226"/>
          </a:xfrm>
          <a:prstGeom prst="rect">
            <a:avLst/>
          </a:prstGeom>
          <a:noFill/>
        </p:spPr>
      </p:pic>
      <p:pic>
        <p:nvPicPr>
          <p:cNvPr id="204" name="Picture 20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49945" y="890271"/>
            <a:ext cx="2889504" cy="2438400"/>
          </a:xfrm>
          <a:prstGeom prst="rect">
            <a:avLst/>
          </a:prstGeom>
          <a:noFill/>
        </p:spPr>
      </p:pic>
      <p:sp>
        <p:nvSpPr>
          <p:cNvPr id="205" name="Freeform 205"/>
          <p:cNvSpPr/>
          <p:nvPr/>
        </p:nvSpPr>
        <p:spPr>
          <a:xfrm>
            <a:off x="5168900" y="4977511"/>
            <a:ext cx="1216152" cy="484632"/>
          </a:xfrm>
          <a:custGeom>
            <a:avLst/>
            <a:gdLst/>
            <a:ahLst/>
            <a:cxnLst/>
            <a:rect l="0" t="0" r="0" b="0"/>
            <a:pathLst>
              <a:path w="1216152" h="484632">
                <a:moveTo>
                  <a:pt x="0" y="242316"/>
                </a:moveTo>
                <a:lnTo>
                  <a:pt x="242315" y="0"/>
                </a:lnTo>
                <a:lnTo>
                  <a:pt x="242315" y="121159"/>
                </a:lnTo>
                <a:lnTo>
                  <a:pt x="973835" y="121159"/>
                </a:lnTo>
                <a:lnTo>
                  <a:pt x="973835" y="0"/>
                </a:lnTo>
                <a:lnTo>
                  <a:pt x="1216152" y="242316"/>
                </a:lnTo>
                <a:lnTo>
                  <a:pt x="973835" y="484632"/>
                </a:lnTo>
                <a:lnTo>
                  <a:pt x="973835" y="363475"/>
                </a:lnTo>
                <a:lnTo>
                  <a:pt x="242315" y="363475"/>
                </a:lnTo>
                <a:lnTo>
                  <a:pt x="242315" y="484632"/>
                </a:lnTo>
                <a:close/>
              </a:path>
            </a:pathLst>
          </a:custGeom>
          <a:solidFill>
            <a:srgbClr val="5B9BD5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6" name="Freeform 206"/>
          <p:cNvSpPr/>
          <p:nvPr/>
        </p:nvSpPr>
        <p:spPr>
          <a:xfrm>
            <a:off x="5168900" y="4977511"/>
            <a:ext cx="1216152" cy="484632"/>
          </a:xfrm>
          <a:custGeom>
            <a:avLst/>
            <a:gdLst/>
            <a:ahLst/>
            <a:cxnLst/>
            <a:rect l="0" t="0" r="0" b="0"/>
            <a:pathLst>
              <a:path w="1216152" h="484632">
                <a:moveTo>
                  <a:pt x="0" y="242316"/>
                </a:moveTo>
                <a:lnTo>
                  <a:pt x="242315" y="0"/>
                </a:lnTo>
                <a:lnTo>
                  <a:pt x="242315" y="121159"/>
                </a:lnTo>
                <a:lnTo>
                  <a:pt x="973835" y="121159"/>
                </a:lnTo>
                <a:lnTo>
                  <a:pt x="973835" y="0"/>
                </a:lnTo>
                <a:lnTo>
                  <a:pt x="1216152" y="242316"/>
                </a:lnTo>
                <a:lnTo>
                  <a:pt x="973835" y="484632"/>
                </a:lnTo>
                <a:lnTo>
                  <a:pt x="973835" y="363475"/>
                </a:lnTo>
                <a:lnTo>
                  <a:pt x="242315" y="363475"/>
                </a:lnTo>
                <a:lnTo>
                  <a:pt x="242315" y="484632"/>
                </a:lnTo>
                <a:close/>
              </a:path>
            </a:pathLst>
          </a:custGeom>
          <a:noFill/>
          <a:ln w="12700" cap="flat" cmpd="sng">
            <a:solidFill>
              <a:srgbClr val="41719C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7" name="Freeform 207"/>
          <p:cNvSpPr/>
          <p:nvPr/>
        </p:nvSpPr>
        <p:spPr>
          <a:xfrm>
            <a:off x="6488176" y="2085214"/>
            <a:ext cx="1216152" cy="484632"/>
          </a:xfrm>
          <a:custGeom>
            <a:avLst/>
            <a:gdLst/>
            <a:ahLst/>
            <a:cxnLst/>
            <a:rect l="0" t="0" r="0" b="0"/>
            <a:pathLst>
              <a:path w="1216152" h="484632">
                <a:moveTo>
                  <a:pt x="0" y="242315"/>
                </a:moveTo>
                <a:lnTo>
                  <a:pt x="242316" y="0"/>
                </a:lnTo>
                <a:lnTo>
                  <a:pt x="242316" y="121158"/>
                </a:lnTo>
                <a:lnTo>
                  <a:pt x="973835" y="121158"/>
                </a:lnTo>
                <a:lnTo>
                  <a:pt x="973835" y="0"/>
                </a:lnTo>
                <a:lnTo>
                  <a:pt x="1216152" y="242315"/>
                </a:lnTo>
                <a:lnTo>
                  <a:pt x="973835" y="484632"/>
                </a:lnTo>
                <a:lnTo>
                  <a:pt x="973835" y="363473"/>
                </a:lnTo>
                <a:lnTo>
                  <a:pt x="242316" y="363473"/>
                </a:lnTo>
                <a:lnTo>
                  <a:pt x="242316" y="484632"/>
                </a:lnTo>
                <a:close/>
              </a:path>
            </a:pathLst>
          </a:custGeom>
          <a:solidFill>
            <a:srgbClr val="5B9BD5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8" name="Freeform 208"/>
          <p:cNvSpPr/>
          <p:nvPr/>
        </p:nvSpPr>
        <p:spPr>
          <a:xfrm>
            <a:off x="6488176" y="2085214"/>
            <a:ext cx="1216152" cy="484632"/>
          </a:xfrm>
          <a:custGeom>
            <a:avLst/>
            <a:gdLst/>
            <a:ahLst/>
            <a:cxnLst/>
            <a:rect l="0" t="0" r="0" b="0"/>
            <a:pathLst>
              <a:path w="1216152" h="484632">
                <a:moveTo>
                  <a:pt x="0" y="242315"/>
                </a:moveTo>
                <a:lnTo>
                  <a:pt x="242316" y="0"/>
                </a:lnTo>
                <a:lnTo>
                  <a:pt x="242316" y="121158"/>
                </a:lnTo>
                <a:lnTo>
                  <a:pt x="973835" y="121158"/>
                </a:lnTo>
                <a:lnTo>
                  <a:pt x="973835" y="0"/>
                </a:lnTo>
                <a:lnTo>
                  <a:pt x="1216152" y="242315"/>
                </a:lnTo>
                <a:lnTo>
                  <a:pt x="973835" y="484632"/>
                </a:lnTo>
                <a:lnTo>
                  <a:pt x="973835" y="363473"/>
                </a:lnTo>
                <a:lnTo>
                  <a:pt x="242316" y="363473"/>
                </a:lnTo>
                <a:lnTo>
                  <a:pt x="242316" y="484632"/>
                </a:lnTo>
                <a:close/>
              </a:path>
            </a:pathLst>
          </a:custGeom>
          <a:noFill/>
          <a:ln w="12700" cap="flat" cmpd="sng">
            <a:solidFill>
              <a:srgbClr val="41719C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0" name="Rectangle 210"/>
          <p:cNvSpPr/>
          <p:nvPr/>
        </p:nvSpPr>
        <p:spPr>
          <a:xfrm>
            <a:off x="369417" y="1111154"/>
            <a:ext cx="5625820" cy="33914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="1" i="0" spc="0" baseline="0" dirty="0">
                <a:solidFill>
                  <a:srgbClr val="0040C0"/>
                </a:solidFill>
                <a:latin typeface="Times New Roman,Bold"/>
              </a:rPr>
              <a:t>Функциональная</a:t>
            </a:r>
            <a:r>
              <a:rPr lang="en-US" sz="2400" b="1" i="0" spc="0" baseline="0" dirty="0">
                <a:solidFill>
                  <a:srgbClr val="0040C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40C0"/>
                </a:solidFill>
                <a:latin typeface="Times New Roman,Bold"/>
              </a:rPr>
              <a:t>гра</a:t>
            </a:r>
            <a:r>
              <a:rPr lang="en-US" sz="2400" b="1" i="0" spc="-38" baseline="0" dirty="0">
                <a:solidFill>
                  <a:srgbClr val="0040C0"/>
                </a:solidFill>
                <a:latin typeface="Times New Roman,Bold"/>
              </a:rPr>
              <a:t>м</a:t>
            </a:r>
            <a:r>
              <a:rPr lang="en-US" sz="2400" b="1" i="0" spc="-36" baseline="0" dirty="0">
                <a:solidFill>
                  <a:srgbClr val="0040C0"/>
                </a:solidFill>
                <a:latin typeface="Times New Roman,Bold"/>
              </a:rPr>
              <a:t>о</a:t>
            </a:r>
            <a:r>
              <a:rPr lang="en-US" sz="2400" b="1" i="0" spc="0" baseline="0" dirty="0">
                <a:solidFill>
                  <a:srgbClr val="0040C0"/>
                </a:solidFill>
                <a:latin typeface="Times New Roman,Bold"/>
              </a:rPr>
              <a:t>тность</a:t>
            </a:r>
            <a:r>
              <a:rPr lang="en-US" sz="2400" b="1" i="0" spc="0" baseline="0" dirty="0">
                <a:solidFill>
                  <a:srgbClr val="0040C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40C0"/>
                </a:solidFill>
                <a:latin typeface="Times New Roman,Bold"/>
              </a:rPr>
              <a:t>─</a:t>
            </a:r>
            <a:r>
              <a:rPr lang="en-US" sz="2400" b="1" i="0" spc="0" baseline="0" dirty="0">
                <a:solidFill>
                  <a:srgbClr val="0040C0"/>
                </a:solidFill>
                <a:latin typeface="Times New Roman"/>
              </a:rPr>
              <a:t> </a:t>
            </a:r>
          </a:p>
          <a:p>
            <a:pPr marL="0">
              <a:lnSpc>
                <a:spcPts val="2883"/>
              </a:lnSpc>
              <a:tabLst>
                <a:tab pos="2464587" algn="l"/>
                <a:tab pos="5106060" algn="l"/>
              </a:tabLst>
            </a:pPr>
            <a:r>
              <a:rPr lang="en-US" sz="2402" b="1" i="0" spc="0" baseline="0" dirty="0">
                <a:solidFill>
                  <a:srgbClr val="002060"/>
                </a:solidFill>
                <a:latin typeface="Times New Roman,Bold"/>
              </a:rPr>
              <a:t>способность</a:t>
            </a:r>
            <a:r>
              <a:rPr lang="en-US" sz="2402" b="1" i="0" spc="0" baseline="0" dirty="0">
                <a:solidFill>
                  <a:srgbClr val="002060"/>
                </a:solidFill>
                <a:latin typeface="Times New Roman"/>
              </a:rPr>
              <a:t> 	</a:t>
            </a:r>
            <a:r>
              <a:rPr lang="en-US" sz="2402" b="1" i="0" spc="0" baseline="0" dirty="0">
                <a:solidFill>
                  <a:srgbClr val="0070C0"/>
                </a:solidFill>
                <a:latin typeface="Times New Roman,Bold"/>
              </a:rPr>
              <a:t>исп</a:t>
            </a:r>
            <a:r>
              <a:rPr lang="en-US" sz="2402" b="1" i="0" spc="-31" baseline="0" dirty="0">
                <a:solidFill>
                  <a:srgbClr val="0070C0"/>
                </a:solidFill>
                <a:latin typeface="Times New Roman,Bold"/>
              </a:rPr>
              <a:t>о</a:t>
            </a:r>
            <a:r>
              <a:rPr lang="en-US" sz="2402" b="1" i="0" spc="0" baseline="0" dirty="0">
                <a:solidFill>
                  <a:srgbClr val="0070C0"/>
                </a:solidFill>
                <a:latin typeface="Times New Roman,Bold"/>
              </a:rPr>
              <a:t>ль</a:t>
            </a:r>
            <a:r>
              <a:rPr lang="en-US" sz="2402" b="1" i="0" spc="-19" baseline="0" dirty="0">
                <a:solidFill>
                  <a:srgbClr val="0070C0"/>
                </a:solidFill>
                <a:latin typeface="Times New Roman,Bold"/>
              </a:rPr>
              <a:t>з</a:t>
            </a:r>
            <a:r>
              <a:rPr lang="en-US" sz="2402" b="1" i="0" spc="-60" baseline="0" dirty="0">
                <a:solidFill>
                  <a:srgbClr val="0070C0"/>
                </a:solidFill>
                <a:latin typeface="Times New Roman,Bold"/>
              </a:rPr>
              <a:t>о</a:t>
            </a:r>
            <a:r>
              <a:rPr lang="en-US" sz="2402" b="1" i="0" spc="0" baseline="0" dirty="0">
                <a:solidFill>
                  <a:srgbClr val="0070C0"/>
                </a:solidFill>
                <a:latin typeface="Times New Roman,Bold"/>
              </a:rPr>
              <a:t>в</a:t>
            </a:r>
            <a:r>
              <a:rPr lang="en-US" sz="2402" b="1" i="0" spc="-62" baseline="0" dirty="0">
                <a:solidFill>
                  <a:srgbClr val="0070C0"/>
                </a:solidFill>
                <a:latin typeface="Times New Roman,Bold"/>
              </a:rPr>
              <a:t>а</a:t>
            </a:r>
            <a:r>
              <a:rPr lang="en-US" sz="2402" b="1" i="0" spc="0" baseline="0" dirty="0">
                <a:solidFill>
                  <a:srgbClr val="0070C0"/>
                </a:solidFill>
                <a:latin typeface="Times New Roman,Bold"/>
              </a:rPr>
              <a:t>ть</a:t>
            </a:r>
            <a:r>
              <a:rPr lang="en-US" sz="2402" b="1" i="0" spc="0" baseline="0" dirty="0">
                <a:solidFill>
                  <a:srgbClr val="002060"/>
                </a:solidFill>
                <a:latin typeface="Times New Roman"/>
              </a:rPr>
              <a:t> 	</a:t>
            </a:r>
            <a:r>
              <a:rPr lang="en-US" sz="2402" b="1" i="0" spc="0" baseline="0" dirty="0">
                <a:solidFill>
                  <a:srgbClr val="002060"/>
                </a:solidFill>
                <a:latin typeface="Times New Roman,Bold"/>
              </a:rPr>
              <a:t>все</a:t>
            </a:r>
            <a:r>
              <a:rPr lang="en-US" sz="2402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  <a:p>
            <a:pPr marL="0">
              <a:lnSpc>
                <a:spcPts val="2879"/>
              </a:lnSpc>
            </a:pP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пос</a:t>
            </a:r>
            <a:r>
              <a:rPr lang="en-US" sz="2400" b="1" i="0" spc="-38" baseline="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2400" b="1" i="0" spc="-47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янно</a:t>
            </a:r>
            <a:r>
              <a:rPr lang="en-US" sz="2400" b="1" i="0" spc="1332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приобретаемые</a:t>
            </a:r>
            <a:r>
              <a:rPr lang="en-US" sz="2400" b="1" i="0" spc="1332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в</a:t>
            </a:r>
            <a:r>
              <a:rPr lang="en-US" sz="2400" b="1" i="0" spc="1320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2400" b="1" i="0" spc="-59" baseline="0" dirty="0">
                <a:solidFill>
                  <a:srgbClr val="002060"/>
                </a:solidFill>
                <a:latin typeface="Times New Roman,Bold"/>
              </a:rPr>
              <a:t>е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чение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  <a:p>
            <a:pPr marL="0">
              <a:lnSpc>
                <a:spcPts val="2879"/>
              </a:lnSpc>
            </a:pP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жизни</a:t>
            </a:r>
            <a:r>
              <a:rPr lang="en-US" sz="2400" b="1" i="0" spc="780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знания,</a:t>
            </a:r>
            <a:r>
              <a:rPr lang="en-US" sz="2400" b="1" i="0" spc="779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-36" baseline="0" dirty="0">
                <a:solidFill>
                  <a:srgbClr val="002060"/>
                </a:solidFill>
                <a:latin typeface="Times New Roman,Bold"/>
              </a:rPr>
              <a:t>у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мения</a:t>
            </a:r>
            <a:r>
              <a:rPr lang="en-US" sz="2400" b="1" i="0" spc="779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и</a:t>
            </a:r>
            <a:r>
              <a:rPr lang="en-US" sz="2400" b="1" i="0" spc="767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навыки</a:t>
            </a:r>
            <a:r>
              <a:rPr lang="en-US" sz="2400" b="1" i="0" spc="767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70C0"/>
                </a:solidFill>
                <a:latin typeface="Times New Roman,Bold"/>
              </a:rPr>
              <a:t>для</a:t>
            </a:r>
            <a:r>
              <a:rPr lang="en-US" sz="2400" b="1" i="0" spc="0" baseline="0" dirty="0">
                <a:solidFill>
                  <a:srgbClr val="0070C0"/>
                </a:solidFill>
                <a:latin typeface="Times New Roman"/>
              </a:rPr>
              <a:t> </a:t>
            </a:r>
          </a:p>
          <a:p>
            <a:pPr marL="0">
              <a:lnSpc>
                <a:spcPts val="2882"/>
              </a:lnSpc>
            </a:pPr>
            <a:r>
              <a:rPr lang="en-US" sz="2402" b="1" i="0" spc="0" baseline="0" dirty="0">
                <a:solidFill>
                  <a:srgbClr val="0070C0"/>
                </a:solidFill>
                <a:latin typeface="Times New Roman,Bold"/>
              </a:rPr>
              <a:t>решения</a:t>
            </a:r>
            <a:r>
              <a:rPr lang="en-US" sz="2402" b="1" i="0" spc="3767" baseline="0" dirty="0">
                <a:solidFill>
                  <a:srgbClr val="0070C0"/>
                </a:solidFill>
                <a:latin typeface="Times New Roman"/>
              </a:rPr>
              <a:t> </a:t>
            </a:r>
            <a:r>
              <a:rPr lang="en-US" sz="2402" b="1" i="0" spc="-16" baseline="0" dirty="0">
                <a:solidFill>
                  <a:srgbClr val="002060"/>
                </a:solidFill>
                <a:latin typeface="Times New Roman,Bold"/>
              </a:rPr>
              <a:t>м</a:t>
            </a:r>
            <a:r>
              <a:rPr lang="en-US" sz="2402" b="1" i="0" spc="0" baseline="0" dirty="0">
                <a:solidFill>
                  <a:srgbClr val="002060"/>
                </a:solidFill>
                <a:latin typeface="Times New Roman,Bold"/>
              </a:rPr>
              <a:t>а</a:t>
            </a:r>
            <a:r>
              <a:rPr lang="en-US" sz="2402" b="1" i="0" spc="-64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2402" b="1" i="0" spc="0" baseline="0" dirty="0">
                <a:solidFill>
                  <a:srgbClr val="002060"/>
                </a:solidFill>
                <a:latin typeface="Times New Roman,Bold"/>
              </a:rPr>
              <a:t>си</a:t>
            </a:r>
            <a:r>
              <a:rPr lang="en-US" sz="2402" b="1" i="0" spc="-16" baseline="0" dirty="0">
                <a:solidFill>
                  <a:srgbClr val="002060"/>
                </a:solidFill>
                <a:latin typeface="Times New Roman,Bold"/>
              </a:rPr>
              <a:t>м</a:t>
            </a:r>
            <a:r>
              <a:rPr lang="en-US" sz="2402" b="1" i="0" spc="0" baseline="0" dirty="0">
                <a:solidFill>
                  <a:srgbClr val="002060"/>
                </a:solidFill>
                <a:latin typeface="Times New Roman,Bold"/>
              </a:rPr>
              <a:t>ально</a:t>
            </a:r>
            <a:r>
              <a:rPr lang="en-US" sz="2402" b="1" i="0" spc="3767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2" b="1" i="0" spc="0" baseline="0" dirty="0">
                <a:solidFill>
                  <a:srgbClr val="002060"/>
                </a:solidFill>
                <a:latin typeface="Times New Roman,Bold"/>
              </a:rPr>
              <a:t>широ</a:t>
            </a:r>
            <a:r>
              <a:rPr lang="en-US" sz="2402" b="1" i="0" spc="-24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2402" b="1" i="0" spc="0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2402" b="1" i="0" spc="-60" baseline="0" dirty="0">
                <a:solidFill>
                  <a:srgbClr val="002060"/>
                </a:solidFill>
                <a:latin typeface="Times New Roman,Bold"/>
              </a:rPr>
              <a:t>г</a:t>
            </a:r>
            <a:r>
              <a:rPr lang="en-US" sz="2402" b="1" i="0" spc="0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2402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  <a:p>
            <a:pPr marL="0">
              <a:lnSpc>
                <a:spcPts val="2879"/>
              </a:lnSpc>
              <a:tabLst>
                <a:tab pos="4087647" algn="l"/>
              </a:tabLst>
            </a:pP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ди</a:t>
            </a:r>
            <a:r>
              <a:rPr lang="en-US" sz="2400" b="1" i="0" spc="-28" baseline="0" dirty="0">
                <a:solidFill>
                  <a:srgbClr val="002060"/>
                </a:solidFill>
                <a:latin typeface="Times New Roman,Bold"/>
              </a:rPr>
              <a:t>а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па</a:t>
            </a:r>
            <a:r>
              <a:rPr lang="en-US" sz="2400" b="1" i="0" spc="-19" baseline="0" dirty="0">
                <a:solidFill>
                  <a:srgbClr val="002060"/>
                </a:solidFill>
                <a:latin typeface="Times New Roman,Bold"/>
              </a:rPr>
              <a:t>з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она</a:t>
            </a:r>
            <a:r>
              <a:rPr lang="en-US" sz="2400" b="1" i="0" spc="3755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70C0"/>
                </a:solidFill>
                <a:latin typeface="Times New Roman,Bold"/>
              </a:rPr>
              <a:t>жизненных</a:t>
            </a:r>
            <a:r>
              <a:rPr lang="en-US" sz="2400" b="1" i="0" spc="0" baseline="0" dirty="0">
                <a:solidFill>
                  <a:srgbClr val="0070C0"/>
                </a:solidFill>
                <a:latin typeface="Times New Roman"/>
              </a:rPr>
              <a:t> 	</a:t>
            </a:r>
            <a:r>
              <a:rPr lang="en-US" sz="2400" b="1" i="0" spc="0" baseline="0" dirty="0">
                <a:solidFill>
                  <a:srgbClr val="0070C0"/>
                </a:solidFill>
                <a:latin typeface="Times New Roman,Bold"/>
              </a:rPr>
              <a:t>зад</a:t>
            </a:r>
            <a:r>
              <a:rPr lang="en-US" sz="2400" b="1" i="0" spc="-91" baseline="0" dirty="0">
                <a:solidFill>
                  <a:srgbClr val="0070C0"/>
                </a:solidFill>
                <a:latin typeface="Times New Roman,Bold"/>
              </a:rPr>
              <a:t>а</a:t>
            </a:r>
            <a:r>
              <a:rPr lang="en-US" sz="2400" b="1" i="0" spc="0" baseline="0" dirty="0">
                <a:solidFill>
                  <a:srgbClr val="0070C0"/>
                </a:solidFill>
                <a:latin typeface="Times New Roman,Bold"/>
              </a:rPr>
              <a:t>ч</a:t>
            </a:r>
            <a:r>
              <a:rPr lang="en-US" sz="2400" b="1" i="0" spc="3755" baseline="0" dirty="0">
                <a:solidFill>
                  <a:srgbClr val="0070C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70C0"/>
                </a:solidFill>
                <a:latin typeface="Times New Roman,Bold"/>
              </a:rPr>
              <a:t>в</a:t>
            </a:r>
            <a:r>
              <a:rPr lang="en-US" sz="2400" b="1" i="0" spc="0" baseline="0" dirty="0">
                <a:solidFill>
                  <a:srgbClr val="0070C0"/>
                </a:solidFill>
                <a:latin typeface="Times New Roman"/>
              </a:rPr>
              <a:t> </a:t>
            </a:r>
          </a:p>
          <a:p>
            <a:pPr marL="0">
              <a:lnSpc>
                <a:spcPts val="2880"/>
              </a:lnSpc>
              <a:tabLst>
                <a:tab pos="2133879" algn="l"/>
              </a:tabLst>
            </a:pPr>
            <a:r>
              <a:rPr lang="en-US" sz="2400" b="1" i="0" spc="0" baseline="0" dirty="0">
                <a:solidFill>
                  <a:srgbClr val="0070C0"/>
                </a:solidFill>
                <a:latin typeface="Times New Roman,Bold"/>
              </a:rPr>
              <a:t>различных</a:t>
            </a:r>
            <a:r>
              <a:rPr lang="en-US" sz="2400" b="1" i="0" spc="0" baseline="0" dirty="0">
                <a:solidFill>
                  <a:srgbClr val="0070C0"/>
                </a:solidFill>
                <a:latin typeface="Times New Roman"/>
              </a:rPr>
              <a:t> 	</a:t>
            </a:r>
            <a:r>
              <a:rPr lang="en-US" sz="2400" b="1" i="0" spc="-21" baseline="0" dirty="0">
                <a:solidFill>
                  <a:srgbClr val="0070C0"/>
                </a:solidFill>
                <a:latin typeface="Times New Roman,Bold"/>
              </a:rPr>
              <a:t>с</a:t>
            </a:r>
            <a:r>
              <a:rPr lang="en-US" sz="2400" b="1" i="0" spc="-28" baseline="0" dirty="0">
                <a:solidFill>
                  <a:srgbClr val="0070C0"/>
                </a:solidFill>
                <a:latin typeface="Times New Roman,Bold"/>
              </a:rPr>
              <a:t>ф</a:t>
            </a:r>
            <a:r>
              <a:rPr lang="en-US" sz="2400" b="1" i="0" spc="0" baseline="0" dirty="0">
                <a:solidFill>
                  <a:srgbClr val="0070C0"/>
                </a:solidFill>
                <a:latin typeface="Times New Roman,Bold"/>
              </a:rPr>
              <a:t>ерах</a:t>
            </a:r>
            <a:r>
              <a:rPr lang="en-US" sz="2400" b="1" i="0" spc="4152" baseline="0" dirty="0">
                <a:solidFill>
                  <a:srgbClr val="0070C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чел</a:t>
            </a:r>
            <a:r>
              <a:rPr lang="en-US" sz="2400" b="1" i="0" spc="-57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в</a:t>
            </a:r>
            <a:r>
              <a:rPr lang="en-US" sz="2400" b="1" i="0" spc="-69" baseline="0" dirty="0">
                <a:solidFill>
                  <a:srgbClr val="002060"/>
                </a:solidFill>
                <a:latin typeface="Times New Roman,Bold"/>
              </a:rPr>
              <a:t>е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чес</a:t>
            </a:r>
            <a:r>
              <a:rPr lang="en-US" sz="2400" b="1" i="0" spc="-36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ой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  <a:p>
            <a:pPr marL="0">
              <a:lnSpc>
                <a:spcPts val="2880"/>
              </a:lnSpc>
            </a:pP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деятельности,</a:t>
            </a:r>
            <a:r>
              <a:rPr lang="en-US" sz="2400" b="1" i="0" spc="781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общения</a:t>
            </a:r>
            <a:r>
              <a:rPr lang="en-US" sz="2400" b="1" i="0" spc="791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и</a:t>
            </a:r>
            <a:r>
              <a:rPr lang="en-US" sz="2400" b="1" i="0" spc="779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социальных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  <a:p>
            <a:pPr marL="0">
              <a:lnSpc>
                <a:spcPts val="3351"/>
              </a:lnSpc>
            </a:pPr>
            <a:r>
              <a:rPr lang="en-US" sz="2400" b="1" i="0" spc="-35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тношений</a:t>
            </a:r>
            <a:r>
              <a:rPr lang="en-US" sz="2795" b="1" i="0" spc="0" baseline="0" dirty="0">
                <a:solidFill>
                  <a:srgbClr val="002060"/>
                </a:solidFill>
                <a:latin typeface="Times New Roman"/>
              </a:rPr>
              <a:t>.</a:t>
            </a:r>
            <a:r>
              <a:rPr lang="en-US" sz="2795" b="1" i="0" spc="0" baseline="0" dirty="0">
                <a:solidFill>
                  <a:srgbClr val="0070C0"/>
                </a:solidFill>
                <a:latin typeface="Times New Roman"/>
              </a:rPr>
              <a:t> </a:t>
            </a:r>
          </a:p>
        </p:txBody>
      </p:sp>
      <p:sp>
        <p:nvSpPr>
          <p:cNvPr id="211" name="Rectangle 211"/>
          <p:cNvSpPr/>
          <p:nvPr/>
        </p:nvSpPr>
        <p:spPr>
          <a:xfrm>
            <a:off x="6676643" y="3626389"/>
            <a:ext cx="5283150" cy="23803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594483" algn="l"/>
              </a:tabLst>
            </a:pPr>
            <a:r>
              <a:rPr lang="en-US" sz="2400" b="1" i="0" spc="0" baseline="0" dirty="0">
                <a:solidFill>
                  <a:srgbClr val="0000FF"/>
                </a:solidFill>
                <a:latin typeface="Times New Roman,Bold"/>
              </a:rPr>
              <a:t>Чит</a:t>
            </a:r>
            <a:r>
              <a:rPr lang="en-US" sz="2400" b="1" i="0" spc="-57" baseline="0" dirty="0">
                <a:solidFill>
                  <a:srgbClr val="0000FF"/>
                </a:solidFill>
                <a:latin typeface="Times New Roman,Bold"/>
              </a:rPr>
              <a:t>а</a:t>
            </a:r>
            <a:r>
              <a:rPr lang="en-US" sz="2400" b="1" i="0" spc="0" baseline="0" dirty="0">
                <a:solidFill>
                  <a:srgbClr val="0000FF"/>
                </a:solidFill>
                <a:latin typeface="Times New Roman,Bold"/>
              </a:rPr>
              <a:t>тельс</a:t>
            </a:r>
            <a:r>
              <a:rPr lang="en-US" sz="2400" b="1" i="0" spc="-31" baseline="0" dirty="0">
                <a:solidFill>
                  <a:srgbClr val="0000FF"/>
                </a:solidFill>
                <a:latin typeface="Times New Roman,Bold"/>
              </a:rPr>
              <a:t>к</a:t>
            </a:r>
            <a:r>
              <a:rPr lang="en-US" sz="2400" b="1" i="0" spc="0" baseline="0" dirty="0">
                <a:solidFill>
                  <a:srgbClr val="0000FF"/>
                </a:solidFill>
                <a:latin typeface="Times New Roman,Bold"/>
              </a:rPr>
              <a:t>а</a:t>
            </a:r>
            <a:r>
              <a:rPr lang="en-US" sz="2400" b="1" i="0" spc="-19" baseline="0" dirty="0">
                <a:solidFill>
                  <a:srgbClr val="0000FF"/>
                </a:solidFill>
                <a:latin typeface="Times New Roman,Bold"/>
              </a:rPr>
              <a:t>я</a:t>
            </a:r>
            <a:r>
              <a:rPr lang="en-US" sz="2400" b="1" i="0" spc="0" baseline="0" dirty="0">
                <a:solidFill>
                  <a:srgbClr val="0000FF"/>
                </a:solidFill>
                <a:latin typeface="Times New Roman"/>
              </a:rPr>
              <a:t> 	</a:t>
            </a:r>
            <a:r>
              <a:rPr lang="en-US" sz="2400" b="1" i="0" spc="0" baseline="0" dirty="0">
                <a:solidFill>
                  <a:srgbClr val="0000FF"/>
                </a:solidFill>
                <a:latin typeface="Times New Roman,Bold"/>
              </a:rPr>
              <a:t>гра</a:t>
            </a:r>
            <a:r>
              <a:rPr lang="en-US" sz="2400" b="1" i="0" spc="-33" baseline="0" dirty="0">
                <a:solidFill>
                  <a:srgbClr val="0000FF"/>
                </a:solidFill>
                <a:latin typeface="Times New Roman,Bold"/>
              </a:rPr>
              <a:t>мо</a:t>
            </a:r>
            <a:r>
              <a:rPr lang="en-US" sz="2400" b="1" i="0" spc="0" baseline="0" dirty="0">
                <a:solidFill>
                  <a:srgbClr val="0000FF"/>
                </a:solidFill>
                <a:latin typeface="Times New Roman,Bold"/>
              </a:rPr>
              <a:t>тност</a:t>
            </a:r>
            <a:r>
              <a:rPr lang="en-US" sz="2400" b="1" i="0" spc="-14" baseline="0" dirty="0">
                <a:solidFill>
                  <a:srgbClr val="0000FF"/>
                </a:solidFill>
                <a:latin typeface="Times New Roman,Bold"/>
              </a:rPr>
              <a:t>ь</a:t>
            </a:r>
            <a:r>
              <a:rPr lang="en-US" sz="2400" b="1" i="0" spc="4572" baseline="0" dirty="0">
                <a:solidFill>
                  <a:srgbClr val="0000FF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00FF"/>
                </a:solidFill>
                <a:latin typeface="Times New Roman,Bold"/>
              </a:rPr>
              <a:t>─</a:t>
            </a:r>
            <a:r>
              <a:rPr lang="en-US" sz="2400" b="1" i="0" spc="0" baseline="0" dirty="0">
                <a:solidFill>
                  <a:srgbClr val="0000FF"/>
                </a:solidFill>
                <a:latin typeface="Times New Roman"/>
              </a:rPr>
              <a:t> </a:t>
            </a:r>
          </a:p>
          <a:p>
            <a:pPr marL="0">
              <a:lnSpc>
                <a:spcPts val="2591"/>
              </a:lnSpc>
            </a:pP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способност</a:t>
            </a:r>
            <a:r>
              <a:rPr lang="en-US" sz="2400" b="1" i="0" spc="-12" baseline="0" dirty="0">
                <a:solidFill>
                  <a:srgbClr val="002060"/>
                </a:solidFill>
                <a:latin typeface="Times New Roman,Bold"/>
              </a:rPr>
              <a:t>ь</a:t>
            </a:r>
            <a:r>
              <a:rPr lang="en-US" sz="2400" b="1" i="0" spc="1404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чел</a:t>
            </a:r>
            <a:r>
              <a:rPr lang="en-US" sz="2400" b="1" i="0" spc="-57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ве</a:t>
            </a:r>
            <a:r>
              <a:rPr lang="en-US" sz="2400" b="1" i="0" spc="-28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2400" b="1" i="0" spc="-11" baseline="0" dirty="0">
                <a:solidFill>
                  <a:srgbClr val="002060"/>
                </a:solidFill>
                <a:latin typeface="Times New Roman,Bold"/>
              </a:rPr>
              <a:t>а</a:t>
            </a:r>
            <a:r>
              <a:rPr lang="en-US" sz="2400" b="1" i="0" spc="1403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B0F0"/>
                </a:solidFill>
                <a:latin typeface="Times New Roman,Bold"/>
              </a:rPr>
              <a:t>пони</a:t>
            </a:r>
            <a:r>
              <a:rPr lang="en-US" sz="2400" b="1" i="0" spc="-12" baseline="0" dirty="0">
                <a:solidFill>
                  <a:srgbClr val="00B0F0"/>
                </a:solidFill>
                <a:latin typeface="Times New Roman,Bold"/>
              </a:rPr>
              <a:t>м</a:t>
            </a:r>
            <a:r>
              <a:rPr lang="en-US" sz="2400" b="1" i="0" spc="-45" baseline="0" dirty="0">
                <a:solidFill>
                  <a:srgbClr val="00B0F0"/>
                </a:solidFill>
                <a:latin typeface="Times New Roman,Bold"/>
              </a:rPr>
              <a:t>а</a:t>
            </a:r>
            <a:r>
              <a:rPr lang="en-US" sz="2400" b="1" i="0" spc="0" baseline="0" dirty="0">
                <a:solidFill>
                  <a:srgbClr val="00B0F0"/>
                </a:solidFill>
                <a:latin typeface="Times New Roman,Bold"/>
              </a:rPr>
              <a:t>т</a:t>
            </a:r>
            <a:r>
              <a:rPr lang="en-US" sz="2400" b="1" i="0" spc="-12" baseline="0" dirty="0">
                <a:solidFill>
                  <a:srgbClr val="00B0F0"/>
                </a:solidFill>
                <a:latin typeface="Times New Roman,Bold"/>
              </a:rPr>
              <a:t>ь</a:t>
            </a:r>
            <a:r>
              <a:rPr lang="en-US" sz="2400" b="1" i="0" spc="1404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и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  <a:p>
            <a:pPr marL="0">
              <a:lnSpc>
                <a:spcPts val="2591"/>
              </a:lnSpc>
            </a:pPr>
            <a:r>
              <a:rPr lang="en-US" sz="2400" b="1" i="0" spc="0" baseline="0" dirty="0">
                <a:solidFill>
                  <a:srgbClr val="00B0F0"/>
                </a:solidFill>
                <a:latin typeface="Times New Roman,Bold"/>
              </a:rPr>
              <a:t>исп</a:t>
            </a:r>
            <a:r>
              <a:rPr lang="en-US" sz="2400" b="1" i="0" spc="-16" baseline="0" dirty="0">
                <a:solidFill>
                  <a:srgbClr val="00B0F0"/>
                </a:solidFill>
                <a:latin typeface="Times New Roman,Bold"/>
              </a:rPr>
              <a:t>о</a:t>
            </a:r>
            <a:r>
              <a:rPr lang="en-US" sz="2400" b="1" i="0" spc="0" baseline="0" dirty="0">
                <a:solidFill>
                  <a:srgbClr val="00B0F0"/>
                </a:solidFill>
                <a:latin typeface="Times New Roman,Bold"/>
              </a:rPr>
              <a:t>льз</a:t>
            </a:r>
            <a:r>
              <a:rPr lang="en-US" sz="2400" b="1" i="0" spc="-57" baseline="0" dirty="0">
                <a:solidFill>
                  <a:srgbClr val="00B0F0"/>
                </a:solidFill>
                <a:latin typeface="Times New Roman,Bold"/>
              </a:rPr>
              <a:t>о</a:t>
            </a:r>
            <a:r>
              <a:rPr lang="en-US" sz="2400" b="1" i="0" spc="0" baseline="0" dirty="0">
                <a:solidFill>
                  <a:srgbClr val="00B0F0"/>
                </a:solidFill>
                <a:latin typeface="Times New Roman,Bold"/>
              </a:rPr>
              <a:t>в</a:t>
            </a:r>
            <a:r>
              <a:rPr lang="en-US" sz="2400" b="1" i="0" spc="-43" baseline="0" dirty="0">
                <a:solidFill>
                  <a:srgbClr val="00B0F0"/>
                </a:solidFill>
                <a:latin typeface="Times New Roman,Bold"/>
              </a:rPr>
              <a:t>а</a:t>
            </a:r>
            <a:r>
              <a:rPr lang="en-US" sz="2400" b="1" i="0" spc="0" baseline="0" dirty="0">
                <a:solidFill>
                  <a:srgbClr val="00B0F0"/>
                </a:solidFill>
                <a:latin typeface="Times New Roman,Bold"/>
              </a:rPr>
              <a:t>т</a:t>
            </a:r>
            <a:r>
              <a:rPr lang="en-US" sz="2400" b="1" i="0" spc="-21" baseline="0" dirty="0">
                <a:solidFill>
                  <a:srgbClr val="00B0F0"/>
                </a:solidFill>
                <a:latin typeface="Times New Roman,Bold"/>
              </a:rPr>
              <a:t>ь</a:t>
            </a:r>
            <a:r>
              <a:rPr lang="en-US" sz="2400" b="1" i="0" spc="1691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письменные</a:t>
            </a:r>
            <a:r>
              <a:rPr lang="en-US" sz="2400" b="1" i="0" spc="1692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B0F0"/>
                </a:solidFill>
                <a:latin typeface="Times New Roman,Bold"/>
              </a:rPr>
              <a:t>те</a:t>
            </a:r>
            <a:r>
              <a:rPr lang="en-US" sz="2400" b="1" i="0" spc="-55" baseline="0" dirty="0">
                <a:solidFill>
                  <a:srgbClr val="00B0F0"/>
                </a:solidFill>
                <a:latin typeface="Times New Roman,Bold"/>
              </a:rPr>
              <a:t>к</a:t>
            </a:r>
            <a:r>
              <a:rPr lang="en-US" sz="2400" b="1" i="0" spc="0" baseline="0" dirty="0">
                <a:solidFill>
                  <a:srgbClr val="00B0F0"/>
                </a:solidFill>
                <a:latin typeface="Times New Roman,Bold"/>
              </a:rPr>
              <a:t>сты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"/>
              </a:rPr>
              <a:t>, </a:t>
            </a:r>
          </a:p>
          <a:p>
            <a:pPr marL="0">
              <a:lnSpc>
                <a:spcPts val="2594"/>
              </a:lnSpc>
            </a:pPr>
            <a:r>
              <a:rPr lang="en-US" sz="2402" b="1" i="0" spc="0" baseline="0" dirty="0">
                <a:solidFill>
                  <a:srgbClr val="00B0F0"/>
                </a:solidFill>
                <a:latin typeface="Times New Roman,Bold"/>
              </a:rPr>
              <a:t>ра</a:t>
            </a:r>
            <a:r>
              <a:rPr lang="en-US" sz="2402" b="1" i="0" spc="-38" baseline="0" dirty="0">
                <a:solidFill>
                  <a:srgbClr val="00B0F0"/>
                </a:solidFill>
                <a:latin typeface="Times New Roman,Bold"/>
              </a:rPr>
              <a:t>з</a:t>
            </a:r>
            <a:r>
              <a:rPr lang="en-US" sz="2402" b="1" i="0" spc="0" baseline="0" dirty="0">
                <a:solidFill>
                  <a:srgbClr val="00B0F0"/>
                </a:solidFill>
                <a:latin typeface="Times New Roman,Bold"/>
              </a:rPr>
              <a:t>мышлят</a:t>
            </a:r>
            <a:r>
              <a:rPr lang="en-US" sz="2402" b="1" i="0" spc="-14" baseline="0" dirty="0">
                <a:solidFill>
                  <a:srgbClr val="00B0F0"/>
                </a:solidFill>
                <a:latin typeface="Times New Roman,Bold"/>
              </a:rPr>
              <a:t>ь</a:t>
            </a:r>
            <a:r>
              <a:rPr lang="en-US" sz="2402" b="1" i="0" spc="311" baseline="0" dirty="0">
                <a:solidFill>
                  <a:srgbClr val="00B0F0"/>
                </a:solidFill>
                <a:latin typeface="Times New Roman"/>
              </a:rPr>
              <a:t> </a:t>
            </a:r>
            <a:r>
              <a:rPr lang="en-US" sz="2402" b="1" i="0" spc="0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2402" b="1" i="0" spc="311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2" b="1" i="0" spc="0" baseline="0" dirty="0">
                <a:solidFill>
                  <a:srgbClr val="002060"/>
                </a:solidFill>
                <a:latin typeface="Times New Roman,Bold"/>
              </a:rPr>
              <a:t>них,</a:t>
            </a:r>
            <a:r>
              <a:rPr lang="en-US" sz="2402" b="1" i="0" spc="311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2" b="1" i="0" spc="0" baseline="0" dirty="0">
                <a:solidFill>
                  <a:srgbClr val="002060"/>
                </a:solidFill>
                <a:latin typeface="Times New Roman,Bold"/>
              </a:rPr>
              <a:t>ч</a:t>
            </a:r>
            <a:r>
              <a:rPr lang="en-US" sz="2402" b="1" i="0" spc="-33" baseline="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2402" b="1" i="0" spc="0" baseline="0" dirty="0">
                <a:solidFill>
                  <a:srgbClr val="002060"/>
                </a:solidFill>
                <a:latin typeface="Times New Roman,Bold"/>
              </a:rPr>
              <a:t>об</a:t>
            </a:r>
            <a:r>
              <a:rPr lang="en-US" sz="2402" b="1" i="0" spc="-11" baseline="0" dirty="0">
                <a:solidFill>
                  <a:srgbClr val="002060"/>
                </a:solidFill>
                <a:latin typeface="Times New Roman,Bold"/>
              </a:rPr>
              <a:t>ы</a:t>
            </a:r>
            <a:r>
              <a:rPr lang="en-US" sz="2402" b="1" i="0" spc="311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2" b="1" i="0" spc="0" baseline="0" dirty="0">
                <a:solidFill>
                  <a:srgbClr val="00B0F0"/>
                </a:solidFill>
                <a:latin typeface="Times New Roman,Bold"/>
              </a:rPr>
              <a:t>достиг</a:t>
            </a:r>
            <a:r>
              <a:rPr lang="en-US" sz="2402" b="1" i="0" spc="-57" baseline="0" dirty="0">
                <a:solidFill>
                  <a:srgbClr val="00B0F0"/>
                </a:solidFill>
                <a:latin typeface="Times New Roman,Bold"/>
              </a:rPr>
              <a:t>а</a:t>
            </a:r>
            <a:r>
              <a:rPr lang="en-US" sz="2402" b="1" i="0" spc="0" baseline="0" dirty="0">
                <a:solidFill>
                  <a:srgbClr val="00B0F0"/>
                </a:solidFill>
                <a:latin typeface="Times New Roman,Bold"/>
              </a:rPr>
              <a:t>ть</a:t>
            </a:r>
            <a:r>
              <a:rPr lang="en-US" sz="2402" b="1" i="0" spc="0" baseline="0" dirty="0">
                <a:solidFill>
                  <a:srgbClr val="00B0F0"/>
                </a:solidFill>
                <a:latin typeface="Times New Roman"/>
              </a:rPr>
              <a:t> </a:t>
            </a:r>
          </a:p>
          <a:p>
            <a:pPr marL="0">
              <a:lnSpc>
                <a:spcPts val="2591"/>
              </a:lnSpc>
            </a:pPr>
            <a:r>
              <a:rPr lang="en-US" sz="2400" b="1" i="0" spc="0" baseline="0" dirty="0">
                <a:solidFill>
                  <a:srgbClr val="00B0F0"/>
                </a:solidFill>
                <a:latin typeface="Times New Roman,Bold"/>
              </a:rPr>
              <a:t>своих</a:t>
            </a:r>
            <a:r>
              <a:rPr lang="en-US" sz="2400" b="1" i="0" spc="240" baseline="0" dirty="0">
                <a:solidFill>
                  <a:srgbClr val="00B0F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B0F0"/>
                </a:solidFill>
                <a:latin typeface="Times New Roman,Bold"/>
              </a:rPr>
              <a:t>целей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"/>
              </a:rPr>
              <a:t>,</a:t>
            </a:r>
            <a:r>
              <a:rPr lang="en-US" sz="2400" b="1" i="0" spc="240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расширять</a:t>
            </a:r>
            <a:r>
              <a:rPr lang="en-US" sz="2400" b="1" i="0" spc="240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сво</a:t>
            </a:r>
            <a:r>
              <a:rPr lang="en-US" sz="2400" b="1" i="0" spc="-12" baseline="0" dirty="0">
                <a:solidFill>
                  <a:srgbClr val="002060"/>
                </a:solidFill>
                <a:latin typeface="Times New Roman,Bold"/>
              </a:rPr>
              <a:t>и</a:t>
            </a:r>
            <a:r>
              <a:rPr lang="en-US" sz="2400" b="1" i="0" spc="240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знания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  <a:p>
            <a:pPr marL="0">
              <a:lnSpc>
                <a:spcPts val="2592"/>
              </a:lnSpc>
            </a:pP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и</a:t>
            </a:r>
            <a:r>
              <a:rPr lang="en-US" sz="2400" b="1" i="0" spc="2832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во</a:t>
            </a:r>
            <a:r>
              <a:rPr lang="en-US" sz="2400" b="1" i="0" spc="-23" baseline="0" dirty="0">
                <a:solidFill>
                  <a:srgbClr val="002060"/>
                </a:solidFill>
                <a:latin typeface="Times New Roman,Bold"/>
              </a:rPr>
              <a:t>з</a:t>
            </a:r>
            <a:r>
              <a:rPr lang="en-US" sz="2400" b="1" i="0" spc="-36" baseline="0" dirty="0">
                <a:solidFill>
                  <a:srgbClr val="002060"/>
                </a:solidFill>
                <a:latin typeface="Times New Roman,Bold"/>
              </a:rPr>
              <a:t>м</a:t>
            </a:r>
            <a:r>
              <a:rPr lang="en-US" sz="2400" b="1" i="0" spc="-45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жности</a:t>
            </a:r>
            <a:r>
              <a:rPr lang="en-US" sz="2400" b="1" i="0" spc="-24" baseline="0" dirty="0">
                <a:solidFill>
                  <a:srgbClr val="002060"/>
                </a:solidFill>
                <a:latin typeface="Times New Roman,Bold"/>
              </a:rPr>
              <a:t>,</a:t>
            </a:r>
            <a:r>
              <a:rPr lang="en-US" sz="2400" b="1" i="0" spc="2835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участв</a:t>
            </a:r>
            <a:r>
              <a:rPr lang="en-US" sz="2400" b="1" i="0" spc="-57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в</a:t>
            </a:r>
            <a:r>
              <a:rPr lang="en-US" sz="2400" b="1" i="0" spc="-55" baseline="0" dirty="0">
                <a:solidFill>
                  <a:srgbClr val="002060"/>
                </a:solidFill>
                <a:latin typeface="Times New Roman,Bold"/>
              </a:rPr>
              <a:t>а</a:t>
            </a:r>
            <a:r>
              <a:rPr lang="en-US" sz="2400" b="1" i="0" spc="-11" baseline="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2400" b="1" i="0" spc="-16" baseline="0" dirty="0">
                <a:solidFill>
                  <a:srgbClr val="002060"/>
                </a:solidFill>
                <a:latin typeface="Times New Roman,Bold"/>
              </a:rPr>
              <a:t>ь</a:t>
            </a:r>
            <a:r>
              <a:rPr lang="en-US" sz="2400" b="1" i="0" spc="2832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,Bold"/>
              </a:rPr>
              <a:t>в</a:t>
            </a:r>
            <a:r>
              <a:rPr lang="en-US" sz="2400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  <a:p>
            <a:pPr marL="0">
              <a:lnSpc>
                <a:spcPts val="2592"/>
              </a:lnSpc>
            </a:pPr>
            <a:r>
              <a:rPr lang="en-US" sz="2402" b="1" i="0" spc="0" baseline="0" dirty="0">
                <a:solidFill>
                  <a:srgbClr val="002060"/>
                </a:solidFill>
                <a:latin typeface="Times New Roman,Bold"/>
              </a:rPr>
              <a:t>социально</a:t>
            </a:r>
            <a:r>
              <a:rPr lang="en-US" sz="2402" b="1" i="0" spc="-18" baseline="0" dirty="0">
                <a:solidFill>
                  <a:srgbClr val="002060"/>
                </a:solidFill>
                <a:latin typeface="Times New Roman,Bold"/>
              </a:rPr>
              <a:t>й</a:t>
            </a:r>
            <a:r>
              <a:rPr lang="en-US" sz="2402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402" b="1" i="0" spc="0" baseline="0" dirty="0">
                <a:solidFill>
                  <a:srgbClr val="002060"/>
                </a:solidFill>
                <a:latin typeface="Times New Roman,Bold"/>
              </a:rPr>
              <a:t>жизн</a:t>
            </a:r>
            <a:r>
              <a:rPr lang="en-US" sz="2402" b="1" i="0" spc="-18" baseline="0" dirty="0">
                <a:solidFill>
                  <a:srgbClr val="002060"/>
                </a:solidFill>
                <a:latin typeface="Times New Roman,Bold"/>
              </a:rPr>
              <a:t>и</a:t>
            </a:r>
            <a:r>
              <a:rPr lang="en-US" sz="2402" b="1" i="0" spc="0" baseline="0" dirty="0">
                <a:solidFill>
                  <a:srgbClr val="002060"/>
                </a:solidFill>
                <a:latin typeface="Times New Roman"/>
              </a:rPr>
              <a:t>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Freeform 300"/>
          <p:cNvSpPr/>
          <p:nvPr/>
        </p:nvSpPr>
        <p:spPr>
          <a:xfrm>
            <a:off x="2423667" y="1634872"/>
            <a:ext cx="7870826" cy="0"/>
          </a:xfrm>
          <a:custGeom>
            <a:avLst/>
            <a:gdLst/>
            <a:ahLst/>
            <a:cxnLst/>
            <a:rect l="0" t="0" r="0" b="0"/>
            <a:pathLst>
              <a:path w="7870826">
                <a:moveTo>
                  <a:pt x="0" y="0"/>
                </a:moveTo>
                <a:lnTo>
                  <a:pt x="7870826" y="0"/>
                </a:lnTo>
              </a:path>
            </a:pathLst>
          </a:custGeom>
          <a:noFill/>
          <a:ln w="19050" cap="flat" cmpd="sng">
            <a:solidFill>
              <a:srgbClr val="4472C4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1" name="Freeform 301"/>
          <p:cNvSpPr/>
          <p:nvPr/>
        </p:nvSpPr>
        <p:spPr>
          <a:xfrm>
            <a:off x="2423667" y="1634872"/>
            <a:ext cx="0" cy="792099"/>
          </a:xfrm>
          <a:custGeom>
            <a:avLst/>
            <a:gdLst/>
            <a:ahLst/>
            <a:cxnLst/>
            <a:rect l="0" t="0" r="0" b="0"/>
            <a:pathLst>
              <a:path h="792099">
                <a:moveTo>
                  <a:pt x="0" y="0"/>
                </a:moveTo>
                <a:lnTo>
                  <a:pt x="0" y="792099"/>
                </a:lnTo>
              </a:path>
            </a:pathLst>
          </a:custGeom>
          <a:noFill/>
          <a:ln w="19050" cap="flat" cmpd="sng">
            <a:solidFill>
              <a:srgbClr val="4472C4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2" name="Freeform 302"/>
          <p:cNvSpPr/>
          <p:nvPr/>
        </p:nvSpPr>
        <p:spPr>
          <a:xfrm>
            <a:off x="10296652" y="1634872"/>
            <a:ext cx="0" cy="792099"/>
          </a:xfrm>
          <a:custGeom>
            <a:avLst/>
            <a:gdLst/>
            <a:ahLst/>
            <a:cxnLst/>
            <a:rect l="0" t="0" r="0" b="0"/>
            <a:pathLst>
              <a:path h="792099">
                <a:moveTo>
                  <a:pt x="0" y="0"/>
                </a:moveTo>
                <a:lnTo>
                  <a:pt x="0" y="792099"/>
                </a:lnTo>
              </a:path>
            </a:pathLst>
          </a:custGeom>
          <a:noFill/>
          <a:ln w="19050" cap="flat" cmpd="sng">
            <a:solidFill>
              <a:srgbClr val="4472C4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03" name="Picture 30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4047" y="2346961"/>
            <a:ext cx="3179064" cy="585216"/>
          </a:xfrm>
          <a:prstGeom prst="rect">
            <a:avLst/>
          </a:prstGeom>
          <a:noFill/>
        </p:spPr>
      </p:pic>
      <p:pic>
        <p:nvPicPr>
          <p:cNvPr id="304" name="Picture 30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72983" y="2423160"/>
            <a:ext cx="3845052" cy="987552"/>
          </a:xfrm>
          <a:prstGeom prst="rect">
            <a:avLst/>
          </a:prstGeom>
          <a:noFill/>
        </p:spPr>
      </p:pic>
      <p:pic>
        <p:nvPicPr>
          <p:cNvPr id="305" name="Picture 30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64423" y="4081273"/>
            <a:ext cx="3461003" cy="480059"/>
          </a:xfrm>
          <a:prstGeom prst="rect">
            <a:avLst/>
          </a:prstGeom>
          <a:noFill/>
        </p:spPr>
      </p:pic>
      <p:sp>
        <p:nvSpPr>
          <p:cNvPr id="306" name="Freeform 306"/>
          <p:cNvSpPr/>
          <p:nvPr/>
        </p:nvSpPr>
        <p:spPr>
          <a:xfrm>
            <a:off x="9796144" y="3357880"/>
            <a:ext cx="9525" cy="732156"/>
          </a:xfrm>
          <a:custGeom>
            <a:avLst/>
            <a:gdLst/>
            <a:ahLst/>
            <a:cxnLst/>
            <a:rect l="0" t="0" r="0" b="0"/>
            <a:pathLst>
              <a:path w="9525" h="732156">
                <a:moveTo>
                  <a:pt x="0" y="0"/>
                </a:moveTo>
                <a:lnTo>
                  <a:pt x="9525" y="732156"/>
                </a:lnTo>
              </a:path>
            </a:pathLst>
          </a:custGeom>
          <a:noFill/>
          <a:ln w="19050" cap="flat" cmpd="sng">
            <a:solidFill>
              <a:srgbClr val="4472C4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7" name="Freeform 307"/>
          <p:cNvSpPr/>
          <p:nvPr/>
        </p:nvSpPr>
        <p:spPr>
          <a:xfrm>
            <a:off x="1848992" y="2916810"/>
            <a:ext cx="0" cy="805561"/>
          </a:xfrm>
          <a:custGeom>
            <a:avLst/>
            <a:gdLst/>
            <a:ahLst/>
            <a:cxnLst/>
            <a:rect l="0" t="0" r="0" b="0"/>
            <a:pathLst>
              <a:path h="805561">
                <a:moveTo>
                  <a:pt x="0" y="0"/>
                </a:moveTo>
                <a:lnTo>
                  <a:pt x="0" y="805561"/>
                </a:lnTo>
              </a:path>
            </a:pathLst>
          </a:custGeom>
          <a:noFill/>
          <a:ln w="19050" cap="flat" cmpd="sng">
            <a:solidFill>
              <a:srgbClr val="4472C4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8" name="Freeform 308"/>
          <p:cNvSpPr/>
          <p:nvPr/>
        </p:nvSpPr>
        <p:spPr>
          <a:xfrm>
            <a:off x="983322" y="3724021"/>
            <a:ext cx="3649130" cy="0"/>
          </a:xfrm>
          <a:custGeom>
            <a:avLst/>
            <a:gdLst/>
            <a:ahLst/>
            <a:cxnLst/>
            <a:rect l="0" t="0" r="0" b="0"/>
            <a:pathLst>
              <a:path w="3649130">
                <a:moveTo>
                  <a:pt x="0" y="0"/>
                </a:moveTo>
                <a:lnTo>
                  <a:pt x="3649130" y="0"/>
                </a:lnTo>
              </a:path>
            </a:pathLst>
          </a:custGeom>
          <a:noFill/>
          <a:ln w="19050" cap="flat" cmpd="sng">
            <a:solidFill>
              <a:srgbClr val="4472C4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9" name="Freeform 309"/>
          <p:cNvSpPr/>
          <p:nvPr/>
        </p:nvSpPr>
        <p:spPr>
          <a:xfrm>
            <a:off x="983322" y="3724021"/>
            <a:ext cx="0" cy="431800"/>
          </a:xfrm>
          <a:custGeom>
            <a:avLst/>
            <a:gdLst/>
            <a:ahLst/>
            <a:cxnLst/>
            <a:rect l="0" t="0" r="0" b="0"/>
            <a:pathLst>
              <a:path h="431800">
                <a:moveTo>
                  <a:pt x="0" y="0"/>
                </a:moveTo>
                <a:lnTo>
                  <a:pt x="0" y="431800"/>
                </a:lnTo>
              </a:path>
            </a:pathLst>
          </a:custGeom>
          <a:noFill/>
          <a:ln w="19050" cap="flat" cmpd="sng">
            <a:solidFill>
              <a:srgbClr val="4472C4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10" name="Freeform 310"/>
          <p:cNvSpPr/>
          <p:nvPr/>
        </p:nvSpPr>
        <p:spPr>
          <a:xfrm>
            <a:off x="4632452" y="3724021"/>
            <a:ext cx="0" cy="1223900"/>
          </a:xfrm>
          <a:custGeom>
            <a:avLst/>
            <a:gdLst/>
            <a:ahLst/>
            <a:cxnLst/>
            <a:rect l="0" t="0" r="0" b="0"/>
            <a:pathLst>
              <a:path h="1223900">
                <a:moveTo>
                  <a:pt x="0" y="0"/>
                </a:moveTo>
                <a:lnTo>
                  <a:pt x="0" y="1223900"/>
                </a:lnTo>
              </a:path>
            </a:pathLst>
          </a:custGeom>
          <a:noFill/>
          <a:ln w="19050" cap="flat" cmpd="sng">
            <a:solidFill>
              <a:srgbClr val="4472C4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11" name="Picture 31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9644" y="4158996"/>
            <a:ext cx="2229611" cy="1187196"/>
          </a:xfrm>
          <a:prstGeom prst="rect">
            <a:avLst/>
          </a:prstGeom>
          <a:noFill/>
        </p:spPr>
      </p:pic>
      <p:pic>
        <p:nvPicPr>
          <p:cNvPr id="312" name="Picture 312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79064" y="4910328"/>
            <a:ext cx="2906267" cy="1187196"/>
          </a:xfrm>
          <a:prstGeom prst="rect">
            <a:avLst/>
          </a:prstGeom>
          <a:noFill/>
        </p:spPr>
      </p:pic>
      <p:sp>
        <p:nvSpPr>
          <p:cNvPr id="313" name="Freeform 313"/>
          <p:cNvSpPr/>
          <p:nvPr/>
        </p:nvSpPr>
        <p:spPr>
          <a:xfrm>
            <a:off x="5231257" y="1715898"/>
            <a:ext cx="2066925" cy="2689225"/>
          </a:xfrm>
          <a:custGeom>
            <a:avLst/>
            <a:gdLst/>
            <a:ahLst/>
            <a:cxnLst/>
            <a:rect l="0" t="0" r="0" b="0"/>
            <a:pathLst>
              <a:path w="2066925" h="2689225">
                <a:moveTo>
                  <a:pt x="0" y="2689225"/>
                </a:moveTo>
                <a:lnTo>
                  <a:pt x="2066925" y="2689225"/>
                </a:lnTo>
                <a:lnTo>
                  <a:pt x="2066925" y="0"/>
                </a:lnTo>
                <a:lnTo>
                  <a:pt x="0" y="0"/>
                </a:lnTo>
                <a:lnTo>
                  <a:pt x="0" y="2689225"/>
                </a:lnTo>
                <a:close/>
              </a:path>
            </a:pathLst>
          </a:custGeom>
          <a:solidFill>
            <a:srgbClr val="BDD7EE">
              <a:alpha val="10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14" name="Picture 314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31257" y="1715898"/>
            <a:ext cx="2066925" cy="2689225"/>
          </a:xfrm>
          <a:prstGeom prst="rect">
            <a:avLst/>
          </a:prstGeom>
          <a:noFill/>
        </p:spPr>
      </p:pic>
      <p:pic>
        <p:nvPicPr>
          <p:cNvPr id="315" name="Picture 315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76388" y="5001769"/>
            <a:ext cx="1886711" cy="833627"/>
          </a:xfrm>
          <a:prstGeom prst="rect">
            <a:avLst/>
          </a:prstGeom>
          <a:noFill/>
        </p:spPr>
      </p:pic>
      <p:pic>
        <p:nvPicPr>
          <p:cNvPr id="316" name="Picture 316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86643" y="4986528"/>
            <a:ext cx="1399032" cy="835152"/>
          </a:xfrm>
          <a:prstGeom prst="rect">
            <a:avLst/>
          </a:prstGeom>
          <a:noFill/>
        </p:spPr>
      </p:pic>
      <p:sp>
        <p:nvSpPr>
          <p:cNvPr id="317" name="Freeform 317"/>
          <p:cNvSpPr/>
          <p:nvPr/>
        </p:nvSpPr>
        <p:spPr>
          <a:xfrm>
            <a:off x="8753093" y="4763771"/>
            <a:ext cx="0" cy="254507"/>
          </a:xfrm>
          <a:custGeom>
            <a:avLst/>
            <a:gdLst/>
            <a:ahLst/>
            <a:cxnLst/>
            <a:rect l="0" t="0" r="0" b="0"/>
            <a:pathLst>
              <a:path h="254507">
                <a:moveTo>
                  <a:pt x="0" y="0"/>
                </a:moveTo>
                <a:lnTo>
                  <a:pt x="0" y="254507"/>
                </a:lnTo>
              </a:path>
            </a:pathLst>
          </a:custGeom>
          <a:noFill/>
          <a:ln w="19050" cap="flat" cmpd="sng">
            <a:solidFill>
              <a:srgbClr val="4472C4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18" name="Freeform 318"/>
          <p:cNvSpPr/>
          <p:nvPr/>
        </p:nvSpPr>
        <p:spPr>
          <a:xfrm>
            <a:off x="11026902" y="4761739"/>
            <a:ext cx="0" cy="256539"/>
          </a:xfrm>
          <a:custGeom>
            <a:avLst/>
            <a:gdLst/>
            <a:ahLst/>
            <a:cxnLst/>
            <a:rect l="0" t="0" r="0" b="0"/>
            <a:pathLst>
              <a:path h="256539">
                <a:moveTo>
                  <a:pt x="0" y="0"/>
                </a:moveTo>
                <a:lnTo>
                  <a:pt x="0" y="256539"/>
                </a:lnTo>
              </a:path>
            </a:pathLst>
          </a:custGeom>
          <a:noFill/>
          <a:ln w="19050" cap="flat" cmpd="sng">
            <a:solidFill>
              <a:srgbClr val="4472C4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19" name="Freeform 319"/>
          <p:cNvSpPr/>
          <p:nvPr/>
        </p:nvSpPr>
        <p:spPr>
          <a:xfrm>
            <a:off x="8762110" y="4761739"/>
            <a:ext cx="2264792" cy="0"/>
          </a:xfrm>
          <a:custGeom>
            <a:avLst/>
            <a:gdLst/>
            <a:ahLst/>
            <a:cxnLst/>
            <a:rect l="0" t="0" r="0" b="0"/>
            <a:pathLst>
              <a:path w="2264792">
                <a:moveTo>
                  <a:pt x="2264792" y="0"/>
                </a:move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rgbClr val="4472C4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20" name="Freeform 320"/>
          <p:cNvSpPr/>
          <p:nvPr/>
        </p:nvSpPr>
        <p:spPr>
          <a:xfrm>
            <a:off x="9805669" y="4540886"/>
            <a:ext cx="0" cy="211835"/>
          </a:xfrm>
          <a:custGeom>
            <a:avLst/>
            <a:gdLst/>
            <a:ahLst/>
            <a:cxnLst/>
            <a:rect l="0" t="0" r="0" b="0"/>
            <a:pathLst>
              <a:path h="211835">
                <a:moveTo>
                  <a:pt x="0" y="0"/>
                </a:moveTo>
                <a:lnTo>
                  <a:pt x="0" y="211835"/>
                </a:lnTo>
              </a:path>
            </a:pathLst>
          </a:custGeom>
          <a:noFill/>
          <a:ln w="19050" cap="flat" cmpd="sng">
            <a:solidFill>
              <a:srgbClr val="4472C4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21" name="Rectangle 321"/>
          <p:cNvSpPr/>
          <p:nvPr/>
        </p:nvSpPr>
        <p:spPr>
          <a:xfrm>
            <a:off x="8656319" y="5042383"/>
            <a:ext cx="91528" cy="24323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="1" i="0" spc="0" baseline="0" dirty="0">
                <a:solidFill>
                  <a:srgbClr val="FF0000"/>
                </a:solidFill>
                <a:latin typeface="Calibri,Bold"/>
              </a:rPr>
              <a:t>  </a:t>
            </a:r>
          </a:p>
        </p:txBody>
      </p:sp>
      <p:sp>
        <p:nvSpPr>
          <p:cNvPr id="322" name="Rectangle 322"/>
          <p:cNvSpPr/>
          <p:nvPr/>
        </p:nvSpPr>
        <p:spPr>
          <a:xfrm>
            <a:off x="4219321" y="957942"/>
            <a:ext cx="5159755" cy="67415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3995" b="1" i="0" spc="0" baseline="0" dirty="0">
                <a:solidFill>
                  <a:srgbClr val="002060"/>
                </a:solidFill>
                <a:latin typeface="Times New Roman,Bold"/>
              </a:rPr>
              <a:t>Чит</a:t>
            </a:r>
            <a:r>
              <a:rPr lang="en-US" sz="3995" b="1" i="0" spc="-103" baseline="0" dirty="0">
                <a:solidFill>
                  <a:srgbClr val="002060"/>
                </a:solidFill>
                <a:latin typeface="Times New Roman,Bold"/>
              </a:rPr>
              <a:t>а</a:t>
            </a:r>
            <a:r>
              <a:rPr lang="en-US" sz="3995" b="1" i="0" spc="0" baseline="0" dirty="0">
                <a:solidFill>
                  <a:srgbClr val="002060"/>
                </a:solidFill>
                <a:latin typeface="Times New Roman,Bold"/>
              </a:rPr>
              <a:t>тельские </a:t>
            </a:r>
            <a:r>
              <a:rPr lang="en-US" sz="3995" b="1" i="0" spc="-39" baseline="0" dirty="0">
                <a:solidFill>
                  <a:srgbClr val="002060"/>
                </a:solidFill>
                <a:latin typeface="Times New Roman,Bold"/>
              </a:rPr>
              <a:t>у</a:t>
            </a:r>
            <a:r>
              <a:rPr lang="en-US" sz="3995" b="1" i="0" spc="0" baseline="0" dirty="0">
                <a:solidFill>
                  <a:srgbClr val="002060"/>
                </a:solidFill>
                <a:latin typeface="Times New Roman,Bold"/>
              </a:rPr>
              <a:t>мения</a:t>
            </a:r>
            <a:r>
              <a:rPr lang="en-US" sz="3995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323" name="Rectangle 323"/>
          <p:cNvSpPr/>
          <p:nvPr/>
        </p:nvSpPr>
        <p:spPr>
          <a:xfrm>
            <a:off x="521512" y="2372326"/>
            <a:ext cx="11005845" cy="95995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8522537" algn="l"/>
              </a:tabLst>
            </a:pPr>
            <a:r>
              <a:rPr lang="en-US" sz="2795" b="1" i="0" spc="0" baseline="0" dirty="0">
                <a:solidFill>
                  <a:srgbClr val="002060"/>
                </a:solidFill>
                <a:latin typeface="Times New Roman,Bold"/>
              </a:rPr>
              <a:t>Опора на т</a:t>
            </a:r>
            <a:r>
              <a:rPr lang="en-US" sz="2795" b="1" i="0" spc="-11" baseline="0" dirty="0">
                <a:solidFill>
                  <a:srgbClr val="002060"/>
                </a:solidFill>
                <a:latin typeface="Times New Roman,Bold"/>
              </a:rPr>
              <a:t>е</a:t>
            </a:r>
            <a:r>
              <a:rPr lang="en-US" sz="2795" b="1" i="0" spc="-75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2795" b="1" i="0" spc="0" baseline="0" dirty="0">
                <a:solidFill>
                  <a:srgbClr val="002060"/>
                </a:solidFill>
                <a:latin typeface="Times New Roman,Bold"/>
              </a:rPr>
              <a:t>ст</a:t>
            </a:r>
            <a:r>
              <a:rPr lang="en-US" sz="2795" b="1" i="0" spc="0" baseline="0" dirty="0">
                <a:solidFill>
                  <a:srgbClr val="002060"/>
                </a:solidFill>
                <a:latin typeface="Times New Roman"/>
              </a:rPr>
              <a:t> 	</a:t>
            </a:r>
            <a:r>
              <a:rPr lang="en-US" sz="4234" b="1" i="0" spc="0" baseline="-17310" dirty="0">
                <a:solidFill>
                  <a:srgbClr val="002060"/>
                </a:solidFill>
                <a:latin typeface="Times New Roman,Bold"/>
              </a:rPr>
              <a:t>Опора на </a:t>
            </a:r>
          </a:p>
          <a:p>
            <a:pPr marL="7634045">
              <a:lnSpc>
                <a:spcPts val="3360"/>
              </a:lnSpc>
            </a:pPr>
            <a:r>
              <a:rPr lang="en-US" sz="2798" b="1" i="0" spc="0" baseline="0" dirty="0">
                <a:solidFill>
                  <a:srgbClr val="002060"/>
                </a:solidFill>
                <a:latin typeface="Times New Roman,Bold"/>
              </a:rPr>
              <a:t>внет</a:t>
            </a:r>
            <a:r>
              <a:rPr lang="en-US" sz="2798" b="1" i="0" spc="-11" baseline="0" dirty="0">
                <a:solidFill>
                  <a:srgbClr val="002060"/>
                </a:solidFill>
                <a:latin typeface="Times New Roman,Bold"/>
              </a:rPr>
              <a:t>е</a:t>
            </a:r>
            <a:r>
              <a:rPr lang="en-US" sz="2798" b="1" i="0" spc="-75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2798" b="1" i="0" spc="0" baseline="0" dirty="0">
                <a:solidFill>
                  <a:srgbClr val="002060"/>
                </a:solidFill>
                <a:latin typeface="Times New Roman,Bold"/>
              </a:rPr>
              <a:t>с</a:t>
            </a:r>
            <a:r>
              <a:rPr lang="en-US" sz="2798" b="1" i="0" spc="-47" baseline="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2798" b="1" i="0" spc="-67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2798" b="1" i="0" spc="-22" baseline="0" dirty="0">
                <a:solidFill>
                  <a:srgbClr val="002060"/>
                </a:solidFill>
                <a:latin typeface="Times New Roman,Bold"/>
              </a:rPr>
              <a:t>в</a:t>
            </a:r>
            <a:r>
              <a:rPr lang="en-US" sz="2798" b="1" i="0" spc="0" baseline="0" dirty="0">
                <a:solidFill>
                  <a:srgbClr val="002060"/>
                </a:solidFill>
                <a:latin typeface="Times New Roman,Bold"/>
              </a:rPr>
              <a:t>ое знани</a:t>
            </a:r>
            <a:r>
              <a:rPr lang="en-US" sz="2798" b="1" i="0" spc="-10" baseline="0" dirty="0">
                <a:solidFill>
                  <a:srgbClr val="002060"/>
                </a:solidFill>
                <a:latin typeface="Times New Roman,Bold"/>
              </a:rPr>
              <a:t>е</a:t>
            </a:r>
            <a:r>
              <a:rPr lang="en-US" sz="2798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324" name="Rectangle 324"/>
          <p:cNvSpPr/>
          <p:nvPr/>
        </p:nvSpPr>
        <p:spPr>
          <a:xfrm>
            <a:off x="649833" y="4102908"/>
            <a:ext cx="10662640" cy="8209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7438922" algn="l"/>
              </a:tabLst>
            </a:pPr>
            <a:r>
              <a:rPr lang="en-US" sz="3490" b="1" i="0" spc="0" baseline="-27821" dirty="0">
                <a:solidFill>
                  <a:srgbClr val="002060"/>
                </a:solidFill>
                <a:latin typeface="Times New Roman,Bold"/>
              </a:rPr>
              <a:t>1. найти</a:t>
            </a:r>
            <a:r>
              <a:rPr lang="en-US" sz="3490" b="1" i="0" spc="-34" baseline="-27821" dirty="0">
                <a:solidFill>
                  <a:srgbClr val="002060"/>
                </a:solidFill>
                <a:latin typeface="Times New Roman,Bold"/>
              </a:rPr>
              <a:t> </a:t>
            </a:r>
            <a:r>
              <a:rPr lang="en-US" sz="3490" b="1" i="0" spc="0" baseline="-27821" dirty="0">
                <a:solidFill>
                  <a:srgbClr val="002060"/>
                </a:solidFill>
                <a:latin typeface="Times New Roman,Bold"/>
              </a:rPr>
              <a:t>и</a:t>
            </a:r>
            <a:r>
              <a:rPr lang="en-US" sz="3490" b="1" i="0" spc="0" baseline="-27821" dirty="0">
                <a:solidFill>
                  <a:srgbClr val="002060"/>
                </a:solidFill>
                <a:latin typeface="Times New Roman"/>
              </a:rPr>
              <a:t> 	</a:t>
            </a:r>
            <a:r>
              <a:rPr lang="en-US" sz="2306" b="1" i="0" spc="0" baseline="0" dirty="0">
                <a:solidFill>
                  <a:srgbClr val="002060"/>
                </a:solidFill>
                <a:latin typeface="Times New Roman,Bold"/>
              </a:rPr>
              <a:t>3. осмыслить</a:t>
            </a:r>
            <a:r>
              <a:rPr lang="en-US" sz="2306" b="1" i="0" spc="-34" baseline="0" dirty="0">
                <a:solidFill>
                  <a:srgbClr val="002060"/>
                </a:solidFill>
                <a:latin typeface="Times New Roman,Bold"/>
              </a:rPr>
              <a:t> </a:t>
            </a:r>
            <a:r>
              <a:rPr lang="en-US" sz="2306" b="1" i="0" spc="0" baseline="0" dirty="0">
                <a:solidFill>
                  <a:srgbClr val="002060"/>
                </a:solidFill>
                <a:latin typeface="Times New Roman,Bold"/>
              </a:rPr>
              <a:t>и оценить</a:t>
            </a:r>
            <a:r>
              <a:rPr lang="en-US" sz="2306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  <a:p>
            <a:pPr marL="140208">
              <a:lnSpc>
                <a:spcPts val="2759"/>
              </a:lnSpc>
            </a:pPr>
            <a:r>
              <a:rPr lang="en-US" sz="2304" b="1" i="0" spc="0" baseline="0" dirty="0">
                <a:solidFill>
                  <a:srgbClr val="002060"/>
                </a:solidFill>
                <a:latin typeface="Times New Roman,Bold"/>
              </a:rPr>
              <a:t>из</a:t>
            </a:r>
            <a:r>
              <a:rPr lang="en-US" sz="2304" b="1" i="0" spc="-29" baseline="0" dirty="0">
                <a:solidFill>
                  <a:srgbClr val="002060"/>
                </a:solidFill>
                <a:latin typeface="Times New Roman,Bold"/>
              </a:rPr>
              <a:t>в</a:t>
            </a:r>
            <a:r>
              <a:rPr lang="en-US" sz="2304" b="1" i="0" spc="0" baseline="0" dirty="0">
                <a:solidFill>
                  <a:srgbClr val="002060"/>
                </a:solidFill>
                <a:latin typeface="Times New Roman,Bold"/>
              </a:rPr>
              <a:t>л</a:t>
            </a:r>
            <a:r>
              <a:rPr lang="en-US" sz="2304" b="1" i="0" spc="-59" baseline="0" dirty="0">
                <a:solidFill>
                  <a:srgbClr val="002060"/>
                </a:solidFill>
                <a:latin typeface="Times New Roman,Bold"/>
              </a:rPr>
              <a:t>е</a:t>
            </a:r>
            <a:r>
              <a:rPr lang="en-US" sz="2304" b="1" i="0" spc="0" baseline="0" dirty="0">
                <a:solidFill>
                  <a:srgbClr val="002060"/>
                </a:solidFill>
                <a:latin typeface="Times New Roman,Bold"/>
              </a:rPr>
              <a:t>чь</a:t>
            </a:r>
            <a:r>
              <a:rPr lang="en-US" sz="2304" b="1" i="0" spc="-21" baseline="0" dirty="0">
                <a:solidFill>
                  <a:srgbClr val="002060"/>
                </a:solidFill>
                <a:latin typeface="Times New Roman,Bold"/>
              </a:rPr>
              <a:t> </a:t>
            </a:r>
            <a:r>
              <a:rPr lang="en-US" sz="2304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325" name="Rectangle 325"/>
          <p:cNvSpPr/>
          <p:nvPr/>
        </p:nvSpPr>
        <p:spPr>
          <a:xfrm>
            <a:off x="418185" y="4885694"/>
            <a:ext cx="5594502" cy="11400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927629" algn="l"/>
              </a:tabLst>
            </a:pPr>
            <a:r>
              <a:rPr lang="en-US" sz="2304" b="0" i="1" spc="-23" baseline="0" dirty="0">
                <a:solidFill>
                  <a:srgbClr val="002060"/>
                </a:solidFill>
                <a:latin typeface="Times New Roman"/>
              </a:rPr>
              <a:t>(</a:t>
            </a:r>
            <a:r>
              <a:rPr lang="en-US" sz="2304" b="0" i="1" spc="0" baseline="0" dirty="0">
                <a:solidFill>
                  <a:srgbClr val="002060"/>
                </a:solidFill>
                <a:latin typeface="Times New Roman"/>
              </a:rPr>
              <a:t>ин</a:t>
            </a:r>
            <a:r>
              <a:rPr lang="en-US" sz="2304" b="0" i="1" spc="-41" baseline="0" dirty="0">
                <a:solidFill>
                  <a:srgbClr val="002060"/>
                </a:solidFill>
                <a:latin typeface="Times New Roman"/>
              </a:rPr>
              <a:t>ф</a:t>
            </a:r>
            <a:r>
              <a:rPr lang="en-US" sz="2304" b="0" i="1" spc="0" baseline="0" dirty="0">
                <a:solidFill>
                  <a:srgbClr val="002060"/>
                </a:solidFill>
                <a:latin typeface="Times New Roman"/>
              </a:rPr>
              <a:t>о</a:t>
            </a:r>
            <a:r>
              <a:rPr lang="en-US" sz="2304" b="0" i="1" spc="-119" baseline="0" dirty="0">
                <a:solidFill>
                  <a:srgbClr val="002060"/>
                </a:solidFill>
                <a:latin typeface="Times New Roman"/>
              </a:rPr>
              <a:t>р</a:t>
            </a:r>
            <a:r>
              <a:rPr lang="en-US" sz="2304" b="0" i="1" spc="0" baseline="0" dirty="0">
                <a:solidFill>
                  <a:srgbClr val="002060"/>
                </a:solidFill>
                <a:latin typeface="Times New Roman"/>
              </a:rPr>
              <a:t>мацию</a:t>
            </a:r>
            <a:r>
              <a:rPr lang="en-US" sz="2304" b="0" i="1" spc="-32" baseline="0" dirty="0">
                <a:solidFill>
                  <a:srgbClr val="002060"/>
                </a:solidFill>
                <a:latin typeface="Times New Roman"/>
              </a:rPr>
              <a:t>)</a:t>
            </a:r>
            <a:r>
              <a:rPr lang="en-US" sz="2304" b="0" i="0" spc="0" baseline="0" dirty="0">
                <a:solidFill>
                  <a:srgbClr val="002060"/>
                </a:solidFill>
                <a:latin typeface="Times New Roman"/>
              </a:rPr>
              <a:t>  	</a:t>
            </a:r>
            <a:r>
              <a:rPr lang="en-US" sz="3490" b="1" i="0" spc="0" baseline="-17057" dirty="0">
                <a:solidFill>
                  <a:srgbClr val="002060"/>
                </a:solidFill>
                <a:latin typeface="Times New Roman,Bold"/>
              </a:rPr>
              <a:t>2. интегрир</a:t>
            </a:r>
            <a:r>
              <a:rPr lang="en-US" sz="3490" b="1" i="0" spc="-57" baseline="-17057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3490" b="1" i="0" spc="0" baseline="-17057" dirty="0">
                <a:solidFill>
                  <a:srgbClr val="002060"/>
                </a:solidFill>
                <a:latin typeface="Times New Roman,Bold"/>
              </a:rPr>
              <a:t>в</a:t>
            </a:r>
            <a:r>
              <a:rPr lang="en-US" sz="3490" b="1" i="0" spc="-59" baseline="-17057" dirty="0">
                <a:solidFill>
                  <a:srgbClr val="002060"/>
                </a:solidFill>
                <a:latin typeface="Times New Roman,Bold"/>
              </a:rPr>
              <a:t>а</a:t>
            </a:r>
            <a:r>
              <a:rPr lang="en-US" sz="3490" b="1" i="0" spc="0" baseline="-17057" dirty="0">
                <a:solidFill>
                  <a:srgbClr val="002060"/>
                </a:solidFill>
                <a:latin typeface="Times New Roman,Bold"/>
              </a:rPr>
              <a:t>ть</a:t>
            </a:r>
            <a:r>
              <a:rPr lang="en-US" sz="3490" b="1" i="0" spc="-36" baseline="-17057" dirty="0">
                <a:solidFill>
                  <a:srgbClr val="002060"/>
                </a:solidFill>
                <a:latin typeface="Times New Roman,Bold"/>
              </a:rPr>
              <a:t> </a:t>
            </a:r>
            <a:r>
              <a:rPr lang="en-US" sz="3490" b="1" i="0" spc="0" baseline="-17057" dirty="0">
                <a:solidFill>
                  <a:srgbClr val="002060"/>
                </a:solidFill>
                <a:latin typeface="Times New Roman,Bold"/>
              </a:rPr>
              <a:t>и </a:t>
            </a:r>
            <a:r>
              <a:rPr lang="en-US" sz="3490" b="1" i="0" spc="0" baseline="-17057" dirty="0">
                <a:solidFill>
                  <a:srgbClr val="002060"/>
                </a:solidFill>
                <a:latin typeface="Times New Roman"/>
              </a:rPr>
              <a:t> </a:t>
            </a:r>
          </a:p>
          <a:p>
            <a:pPr marL="2959633">
              <a:lnSpc>
                <a:spcPts val="2763"/>
              </a:lnSpc>
            </a:pPr>
            <a:r>
              <a:rPr lang="en-US" sz="2306" b="1" i="0" spc="0" baseline="0" dirty="0">
                <a:solidFill>
                  <a:srgbClr val="002060"/>
                </a:solidFill>
                <a:latin typeface="Times New Roman,Bold"/>
              </a:rPr>
              <a:t>интерпретир</a:t>
            </a:r>
            <a:r>
              <a:rPr lang="en-US" sz="2306" b="1" i="0" spc="-59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2306" b="1" i="0" spc="0" baseline="0" dirty="0">
                <a:solidFill>
                  <a:srgbClr val="002060"/>
                </a:solidFill>
                <a:latin typeface="Times New Roman,Bold"/>
              </a:rPr>
              <a:t>в</a:t>
            </a:r>
            <a:r>
              <a:rPr lang="en-US" sz="2306" b="1" i="0" spc="-62" baseline="0" dirty="0">
                <a:solidFill>
                  <a:srgbClr val="002060"/>
                </a:solidFill>
                <a:latin typeface="Times New Roman,Bold"/>
              </a:rPr>
              <a:t>а</a:t>
            </a:r>
            <a:r>
              <a:rPr lang="en-US" sz="2306" b="1" i="0" spc="0" baseline="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2306" b="1" i="0" spc="-11" baseline="0" dirty="0">
                <a:solidFill>
                  <a:srgbClr val="002060"/>
                </a:solidFill>
                <a:latin typeface="Times New Roman,Bold"/>
              </a:rPr>
              <a:t>ь</a:t>
            </a:r>
            <a:r>
              <a:rPr lang="en-US" sz="2306" b="1" i="0" spc="-32" baseline="0" dirty="0">
                <a:solidFill>
                  <a:srgbClr val="002060"/>
                </a:solidFill>
                <a:latin typeface="Times New Roman,Bold"/>
              </a:rPr>
              <a:t> </a:t>
            </a:r>
            <a:r>
              <a:rPr lang="en-US" sz="2306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  <a:p>
            <a:pPr marL="2898673">
              <a:lnSpc>
                <a:spcPts val="2759"/>
              </a:lnSpc>
            </a:pPr>
            <a:r>
              <a:rPr lang="en-US" sz="2304" b="0" i="1" spc="-23" baseline="0" dirty="0">
                <a:solidFill>
                  <a:srgbClr val="002060"/>
                </a:solidFill>
                <a:latin typeface="Times New Roman"/>
              </a:rPr>
              <a:t>(</a:t>
            </a:r>
            <a:r>
              <a:rPr lang="en-US" sz="2304" b="0" i="1" spc="-62" baseline="0" dirty="0">
                <a:solidFill>
                  <a:srgbClr val="002060"/>
                </a:solidFill>
                <a:latin typeface="Times New Roman"/>
              </a:rPr>
              <a:t>с</a:t>
            </a:r>
            <a:r>
              <a:rPr lang="en-US" sz="2304" b="0" i="1" spc="0" baseline="0" dirty="0">
                <a:solidFill>
                  <a:srgbClr val="002060"/>
                </a:solidFill>
                <a:latin typeface="Times New Roman"/>
              </a:rPr>
              <a:t>о</a:t>
            </a:r>
            <a:r>
              <a:rPr lang="en-US" sz="2304" b="0" i="1" spc="-36" baseline="0" dirty="0">
                <a:solidFill>
                  <a:srgbClr val="002060"/>
                </a:solidFill>
                <a:latin typeface="Times New Roman"/>
              </a:rPr>
              <a:t>о</a:t>
            </a:r>
            <a:r>
              <a:rPr lang="en-US" sz="2304" b="0" i="1" spc="0" baseline="0" dirty="0">
                <a:solidFill>
                  <a:srgbClr val="002060"/>
                </a:solidFill>
                <a:latin typeface="Times New Roman"/>
              </a:rPr>
              <a:t>бщения те</a:t>
            </a:r>
            <a:r>
              <a:rPr lang="en-US" sz="2304" b="0" i="1" spc="-80" baseline="0" dirty="0">
                <a:solidFill>
                  <a:srgbClr val="002060"/>
                </a:solidFill>
                <a:latin typeface="Times New Roman"/>
              </a:rPr>
              <a:t>к</a:t>
            </a:r>
            <a:r>
              <a:rPr lang="en-US" sz="2304" b="0" i="1" spc="0" baseline="0" dirty="0">
                <a:solidFill>
                  <a:srgbClr val="002060"/>
                </a:solidFill>
                <a:latin typeface="Times New Roman"/>
              </a:rPr>
              <a:t>ста</a:t>
            </a:r>
            <a:r>
              <a:rPr lang="en-US" sz="2304" b="0" i="1" spc="-24" baseline="0" dirty="0">
                <a:solidFill>
                  <a:srgbClr val="002060"/>
                </a:solidFill>
                <a:latin typeface="Times New Roman"/>
              </a:rPr>
              <a:t>)</a:t>
            </a:r>
            <a:r>
              <a:rPr lang="en-US" sz="2004" b="0" i="0" spc="0" baseline="0" dirty="0">
                <a:solidFill>
                  <a:srgbClr val="002060"/>
                </a:solidFill>
                <a:latin typeface="Times New Roman"/>
              </a:rPr>
              <a:t>  </a:t>
            </a:r>
          </a:p>
        </p:txBody>
      </p:sp>
      <p:sp>
        <p:nvSpPr>
          <p:cNvPr id="326" name="Rectangle 326"/>
          <p:cNvSpPr/>
          <p:nvPr/>
        </p:nvSpPr>
        <p:spPr>
          <a:xfrm>
            <a:off x="7854060" y="5025521"/>
            <a:ext cx="1605832" cy="73927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304" b="1" i="0" spc="0" baseline="0" dirty="0">
                <a:solidFill>
                  <a:srgbClr val="002060"/>
                </a:solidFill>
                <a:latin typeface="Times New Roman,Bold"/>
              </a:rPr>
              <a:t>с</a:t>
            </a:r>
            <a:r>
              <a:rPr lang="en-US" sz="2304" b="1" i="0" spc="-76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2304" b="1" i="0" spc="0" baseline="0" dirty="0">
                <a:solidFill>
                  <a:srgbClr val="002060"/>
                </a:solidFill>
                <a:latin typeface="Times New Roman,Bold"/>
              </a:rPr>
              <a:t>держание </a:t>
            </a:r>
          </a:p>
          <a:p>
            <a:pPr marL="338328">
              <a:lnSpc>
                <a:spcPts val="2760"/>
              </a:lnSpc>
            </a:pPr>
            <a:r>
              <a:rPr lang="en-US" sz="2304" b="1" i="0" spc="0" baseline="0" dirty="0">
                <a:solidFill>
                  <a:srgbClr val="002060"/>
                </a:solidFill>
                <a:latin typeface="Times New Roman,Bold"/>
              </a:rPr>
              <a:t>те</a:t>
            </a:r>
            <a:r>
              <a:rPr lang="en-US" sz="2304" b="1" i="0" spc="-62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2304" b="1" i="0" spc="0" baseline="0" dirty="0">
                <a:solidFill>
                  <a:srgbClr val="002060"/>
                </a:solidFill>
                <a:latin typeface="Times New Roman,Bold"/>
              </a:rPr>
              <a:t>ста </a:t>
            </a:r>
            <a:r>
              <a:rPr lang="en-US" sz="2304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327" name="Rectangle 327"/>
          <p:cNvSpPr/>
          <p:nvPr/>
        </p:nvSpPr>
        <p:spPr>
          <a:xfrm>
            <a:off x="10757661" y="5011297"/>
            <a:ext cx="1002791" cy="73916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523"/>
            <a:r>
              <a:rPr lang="en-US" sz="2304" b="1" i="0" spc="-23" baseline="0" dirty="0">
                <a:solidFill>
                  <a:srgbClr val="002060"/>
                </a:solidFill>
                <a:latin typeface="Times New Roman,Bold"/>
              </a:rPr>
              <a:t>ф</a:t>
            </a:r>
            <a:r>
              <a:rPr lang="en-US" sz="2304" b="1" i="0" spc="0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2304" b="1" i="0" spc="-32" baseline="0" dirty="0">
                <a:solidFill>
                  <a:srgbClr val="002060"/>
                </a:solidFill>
                <a:latin typeface="Times New Roman,Bold"/>
              </a:rPr>
              <a:t>р</a:t>
            </a:r>
            <a:r>
              <a:rPr lang="en-US" sz="2304" b="1" i="0" spc="0" baseline="0" dirty="0">
                <a:solidFill>
                  <a:srgbClr val="002060"/>
                </a:solidFill>
                <a:latin typeface="Times New Roman,Bold"/>
              </a:rPr>
              <a:t>му </a:t>
            </a:r>
          </a:p>
          <a:p>
            <a:pPr marL="0">
              <a:lnSpc>
                <a:spcPts val="2759"/>
              </a:lnSpc>
            </a:pPr>
            <a:r>
              <a:rPr lang="en-US" sz="2304" b="1" i="0" spc="0" baseline="0" dirty="0">
                <a:solidFill>
                  <a:srgbClr val="002060"/>
                </a:solidFill>
                <a:latin typeface="Times New Roman,Bold"/>
              </a:rPr>
              <a:t>те</a:t>
            </a:r>
            <a:r>
              <a:rPr lang="en-US" sz="2304" b="1" i="0" spc="-62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2304" b="1" i="0" spc="0" baseline="0" dirty="0">
                <a:solidFill>
                  <a:srgbClr val="002060"/>
                </a:solidFill>
                <a:latin typeface="Times New Roman,Bold"/>
              </a:rPr>
              <a:t>ста </a:t>
            </a:r>
            <a:r>
              <a:rPr lang="en-US" sz="2304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Freeform 328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12192000" h="6858000">
                <a:moveTo>
                  <a:pt x="0" y="6858000"/>
                </a:moveTo>
                <a:lnTo>
                  <a:pt x="12192000" y="6858000"/>
                </a:lnTo>
                <a:lnTo>
                  <a:pt x="12192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29" name="Freeform 329"/>
          <p:cNvSpPr/>
          <p:nvPr/>
        </p:nvSpPr>
        <p:spPr>
          <a:xfrm>
            <a:off x="0" y="6566346"/>
            <a:ext cx="12182475" cy="287998"/>
          </a:xfrm>
          <a:custGeom>
            <a:avLst/>
            <a:gdLst/>
            <a:ahLst/>
            <a:cxnLst/>
            <a:rect l="0" t="0" r="0" b="0"/>
            <a:pathLst>
              <a:path w="12182475" h="287998">
                <a:moveTo>
                  <a:pt x="0" y="287998"/>
                </a:moveTo>
                <a:lnTo>
                  <a:pt x="12182475" y="287998"/>
                </a:lnTo>
                <a:lnTo>
                  <a:pt x="12182475" y="0"/>
                </a:lnTo>
                <a:lnTo>
                  <a:pt x="0" y="0"/>
                </a:lnTo>
                <a:lnTo>
                  <a:pt x="0" y="287998"/>
                </a:lnTo>
                <a:close/>
              </a:path>
            </a:pathLst>
          </a:custGeom>
          <a:solidFill>
            <a:srgbClr val="F2F2F2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30" name="Freeform 330"/>
          <p:cNvSpPr/>
          <p:nvPr/>
        </p:nvSpPr>
        <p:spPr>
          <a:xfrm>
            <a:off x="0" y="6566346"/>
            <a:ext cx="12182475" cy="287998"/>
          </a:xfrm>
          <a:custGeom>
            <a:avLst/>
            <a:gdLst/>
            <a:ahLst/>
            <a:cxnLst/>
            <a:rect l="0" t="0" r="0" b="0"/>
            <a:pathLst>
              <a:path w="12182475" h="287998">
                <a:moveTo>
                  <a:pt x="0" y="287998"/>
                </a:moveTo>
                <a:lnTo>
                  <a:pt x="12182475" y="287998"/>
                </a:lnTo>
                <a:lnTo>
                  <a:pt x="12182475" y="0"/>
                </a:lnTo>
                <a:lnTo>
                  <a:pt x="0" y="0"/>
                </a:lnTo>
                <a:lnTo>
                  <a:pt x="0" y="287998"/>
                </a:lnTo>
                <a:close/>
              </a:path>
            </a:pathLst>
          </a:custGeom>
          <a:noFill/>
          <a:ln w="12700" cap="flat" cmpd="sng">
            <a:solidFill>
              <a:srgbClr val="F2F2F2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32" name="Freeform 332"/>
          <p:cNvSpPr/>
          <p:nvPr/>
        </p:nvSpPr>
        <p:spPr>
          <a:xfrm>
            <a:off x="0" y="6705334"/>
            <a:ext cx="12192000" cy="108001"/>
          </a:xfrm>
          <a:custGeom>
            <a:avLst/>
            <a:gdLst/>
            <a:ahLst/>
            <a:cxnLst/>
            <a:rect l="0" t="0" r="0" b="0"/>
            <a:pathLst>
              <a:path w="12192000" h="108001">
                <a:moveTo>
                  <a:pt x="0" y="108001"/>
                </a:moveTo>
                <a:lnTo>
                  <a:pt x="12192000" y="108001"/>
                </a:lnTo>
                <a:lnTo>
                  <a:pt x="12192000" y="0"/>
                </a:lnTo>
                <a:lnTo>
                  <a:pt x="0" y="0"/>
                </a:lnTo>
                <a:lnTo>
                  <a:pt x="0" y="108001"/>
                </a:lnTo>
                <a:close/>
              </a:path>
            </a:pathLst>
          </a:custGeom>
          <a:solidFill>
            <a:srgbClr val="215968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35" name="Freeform 335"/>
          <p:cNvSpPr/>
          <p:nvPr/>
        </p:nvSpPr>
        <p:spPr>
          <a:xfrm>
            <a:off x="10584" y="6498173"/>
            <a:ext cx="12192000" cy="273050"/>
          </a:xfrm>
          <a:custGeom>
            <a:avLst/>
            <a:gdLst/>
            <a:ahLst/>
            <a:cxnLst/>
            <a:rect l="0" t="0" r="0" b="0"/>
            <a:pathLst>
              <a:path w="12192000" h="273050">
                <a:moveTo>
                  <a:pt x="0" y="273050"/>
                </a:moveTo>
                <a:lnTo>
                  <a:pt x="12192000" y="273050"/>
                </a:lnTo>
                <a:lnTo>
                  <a:pt x="12192000" y="0"/>
                </a:lnTo>
                <a:lnTo>
                  <a:pt x="0" y="0"/>
                </a:lnTo>
                <a:lnTo>
                  <a:pt x="0" y="273050"/>
                </a:lnTo>
                <a:close/>
              </a:path>
            </a:pathLst>
          </a:custGeom>
          <a:solidFill>
            <a:srgbClr val="F2F2F2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36" name="Picture 33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6475948"/>
            <a:ext cx="12192000" cy="317500"/>
          </a:xfrm>
          <a:prstGeom prst="rect">
            <a:avLst/>
          </a:prstGeom>
          <a:noFill/>
        </p:spPr>
      </p:pic>
      <p:sp>
        <p:nvSpPr>
          <p:cNvPr id="339" name="Freeform 339"/>
          <p:cNvSpPr/>
          <p:nvPr/>
        </p:nvSpPr>
        <p:spPr>
          <a:xfrm>
            <a:off x="0" y="637160"/>
            <a:ext cx="12192000" cy="38100"/>
          </a:xfrm>
          <a:custGeom>
            <a:avLst/>
            <a:gdLst/>
            <a:ahLst/>
            <a:cxnLst/>
            <a:rect l="0" t="0" r="0" b="0"/>
            <a:pathLst>
              <a:path w="12192000" h="38100">
                <a:moveTo>
                  <a:pt x="0" y="38100"/>
                </a:moveTo>
                <a:lnTo>
                  <a:pt x="12192000" y="38100"/>
                </a:lnTo>
                <a:lnTo>
                  <a:pt x="1219200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4C376B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2" name="Freeform 342"/>
          <p:cNvSpPr/>
          <p:nvPr/>
        </p:nvSpPr>
        <p:spPr>
          <a:xfrm>
            <a:off x="1135367" y="1892935"/>
            <a:ext cx="9892804" cy="4741761"/>
          </a:xfrm>
          <a:custGeom>
            <a:avLst/>
            <a:gdLst/>
            <a:ahLst/>
            <a:cxnLst/>
            <a:rect l="0" t="0" r="0" b="0"/>
            <a:pathLst>
              <a:path w="9892804" h="4741761">
                <a:moveTo>
                  <a:pt x="0" y="1185419"/>
                </a:moveTo>
                <a:lnTo>
                  <a:pt x="7521968" y="1185419"/>
                </a:lnTo>
                <a:lnTo>
                  <a:pt x="7521968" y="0"/>
                </a:lnTo>
                <a:lnTo>
                  <a:pt x="9892804" y="2370836"/>
                </a:lnTo>
                <a:lnTo>
                  <a:pt x="7521968" y="4741761"/>
                </a:lnTo>
                <a:lnTo>
                  <a:pt x="7521968" y="3556254"/>
                </a:lnTo>
                <a:lnTo>
                  <a:pt x="0" y="3556254"/>
                </a:lnTo>
                <a:close/>
              </a:path>
            </a:pathLst>
          </a:custGeom>
          <a:solidFill>
            <a:srgbClr val="E1E2D8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3" name="Freeform 343"/>
          <p:cNvSpPr/>
          <p:nvPr/>
        </p:nvSpPr>
        <p:spPr>
          <a:xfrm>
            <a:off x="267576" y="3315462"/>
            <a:ext cx="2236228" cy="1896746"/>
          </a:xfrm>
          <a:custGeom>
            <a:avLst/>
            <a:gdLst/>
            <a:ahLst/>
            <a:cxnLst/>
            <a:rect l="0" t="0" r="0" b="0"/>
            <a:pathLst>
              <a:path w="2236228" h="1896746">
                <a:moveTo>
                  <a:pt x="0" y="316103"/>
                </a:moveTo>
                <a:cubicBezTo>
                  <a:pt x="0" y="141479"/>
                  <a:pt x="141541" y="0"/>
                  <a:pt x="316128" y="0"/>
                </a:cubicBezTo>
                <a:lnTo>
                  <a:pt x="1920125" y="0"/>
                </a:lnTo>
                <a:cubicBezTo>
                  <a:pt x="2094750" y="0"/>
                  <a:pt x="2236228" y="141479"/>
                  <a:pt x="2236228" y="316103"/>
                </a:cubicBezTo>
                <a:lnTo>
                  <a:pt x="2236228" y="1580515"/>
                </a:lnTo>
                <a:cubicBezTo>
                  <a:pt x="2236228" y="1755140"/>
                  <a:pt x="2094750" y="1896746"/>
                  <a:pt x="1920125" y="1896746"/>
                </a:cubicBezTo>
                <a:lnTo>
                  <a:pt x="316128" y="1896746"/>
                </a:lnTo>
                <a:cubicBezTo>
                  <a:pt x="141541" y="1896746"/>
                  <a:pt x="0" y="1755140"/>
                  <a:pt x="0" y="1580515"/>
                </a:cubicBezTo>
                <a:close/>
              </a:path>
            </a:pathLst>
          </a:custGeom>
          <a:solidFill>
            <a:srgbClr val="94B6D2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4" name="Freeform 344"/>
          <p:cNvSpPr/>
          <p:nvPr/>
        </p:nvSpPr>
        <p:spPr>
          <a:xfrm>
            <a:off x="267576" y="3315462"/>
            <a:ext cx="2236228" cy="1896746"/>
          </a:xfrm>
          <a:custGeom>
            <a:avLst/>
            <a:gdLst/>
            <a:ahLst/>
            <a:cxnLst/>
            <a:rect l="0" t="0" r="0" b="0"/>
            <a:pathLst>
              <a:path w="2236228" h="1896746">
                <a:moveTo>
                  <a:pt x="0" y="316103"/>
                </a:moveTo>
                <a:cubicBezTo>
                  <a:pt x="0" y="141479"/>
                  <a:pt x="141541" y="0"/>
                  <a:pt x="316128" y="0"/>
                </a:cubicBezTo>
                <a:lnTo>
                  <a:pt x="1920125" y="0"/>
                </a:lnTo>
                <a:cubicBezTo>
                  <a:pt x="2094750" y="0"/>
                  <a:pt x="2236228" y="141479"/>
                  <a:pt x="2236228" y="316103"/>
                </a:cubicBezTo>
                <a:lnTo>
                  <a:pt x="2236228" y="1580515"/>
                </a:lnTo>
                <a:cubicBezTo>
                  <a:pt x="2236228" y="1755140"/>
                  <a:pt x="2094750" y="1896746"/>
                  <a:pt x="1920125" y="1896746"/>
                </a:cubicBezTo>
                <a:lnTo>
                  <a:pt x="316128" y="1896746"/>
                </a:lnTo>
                <a:cubicBezTo>
                  <a:pt x="141541" y="1896746"/>
                  <a:pt x="0" y="1755140"/>
                  <a:pt x="0" y="1580515"/>
                </a:cubicBezTo>
                <a:close/>
              </a:path>
            </a:pathLst>
          </a:custGeom>
          <a:noFill/>
          <a:ln w="19050" cap="flat" cmpd="sng">
            <a:solidFill>
              <a:srgbClr val="FFFFFF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45" name="Picture 34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5748" y="3275077"/>
            <a:ext cx="2356104" cy="2016251"/>
          </a:xfrm>
          <a:prstGeom prst="rect">
            <a:avLst/>
          </a:prstGeom>
          <a:noFill/>
        </p:spPr>
      </p:pic>
      <p:pic>
        <p:nvPicPr>
          <p:cNvPr id="346" name="Picture 34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70048" y="3593593"/>
            <a:ext cx="2186939" cy="1420367"/>
          </a:xfrm>
          <a:prstGeom prst="rect">
            <a:avLst/>
          </a:prstGeom>
          <a:noFill/>
        </p:spPr>
      </p:pic>
      <p:pic>
        <p:nvPicPr>
          <p:cNvPr id="347" name="Picture 347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02864" y="3302762"/>
            <a:ext cx="2261743" cy="1922145"/>
          </a:xfrm>
          <a:prstGeom prst="rect">
            <a:avLst/>
          </a:prstGeom>
          <a:noFill/>
        </p:spPr>
      </p:pic>
      <p:pic>
        <p:nvPicPr>
          <p:cNvPr id="348" name="Picture 348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04232" y="3275077"/>
            <a:ext cx="2354579" cy="2016251"/>
          </a:xfrm>
          <a:prstGeom prst="rect">
            <a:avLst/>
          </a:prstGeom>
          <a:noFill/>
        </p:spPr>
      </p:pic>
      <p:pic>
        <p:nvPicPr>
          <p:cNvPr id="349" name="Picture 349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4628" y="3465577"/>
            <a:ext cx="2162555" cy="1673351"/>
          </a:xfrm>
          <a:prstGeom prst="rect">
            <a:avLst/>
          </a:prstGeom>
          <a:noFill/>
        </p:spPr>
      </p:pic>
      <p:pic>
        <p:nvPicPr>
          <p:cNvPr id="350" name="Picture 350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50967" y="3302762"/>
            <a:ext cx="2261615" cy="1922145"/>
          </a:xfrm>
          <a:prstGeom prst="rect">
            <a:avLst/>
          </a:prstGeom>
          <a:noFill/>
        </p:spPr>
      </p:pic>
      <p:pic>
        <p:nvPicPr>
          <p:cNvPr id="351" name="Picture 351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98943" y="3302762"/>
            <a:ext cx="2261616" cy="1922145"/>
          </a:xfrm>
          <a:prstGeom prst="rect">
            <a:avLst/>
          </a:prstGeom>
          <a:noFill/>
        </p:spPr>
      </p:pic>
      <p:sp>
        <p:nvSpPr>
          <p:cNvPr id="352" name="Freeform 352"/>
          <p:cNvSpPr/>
          <p:nvPr/>
        </p:nvSpPr>
        <p:spPr>
          <a:xfrm>
            <a:off x="7311643" y="3315462"/>
            <a:ext cx="2236216" cy="1896746"/>
          </a:xfrm>
          <a:custGeom>
            <a:avLst/>
            <a:gdLst/>
            <a:ahLst/>
            <a:cxnLst/>
            <a:rect l="0" t="0" r="0" b="0"/>
            <a:pathLst>
              <a:path w="2236216" h="1896746">
                <a:moveTo>
                  <a:pt x="0" y="316103"/>
                </a:moveTo>
                <a:cubicBezTo>
                  <a:pt x="0" y="141479"/>
                  <a:pt x="141605" y="0"/>
                  <a:pt x="316230" y="0"/>
                </a:cubicBezTo>
                <a:lnTo>
                  <a:pt x="1920113" y="0"/>
                </a:lnTo>
                <a:cubicBezTo>
                  <a:pt x="2094738" y="0"/>
                  <a:pt x="2236216" y="141479"/>
                  <a:pt x="2236216" y="316103"/>
                </a:cubicBezTo>
                <a:lnTo>
                  <a:pt x="2236216" y="1580515"/>
                </a:lnTo>
                <a:cubicBezTo>
                  <a:pt x="2236216" y="1755140"/>
                  <a:pt x="2094738" y="1896746"/>
                  <a:pt x="1920113" y="1896746"/>
                </a:cubicBezTo>
                <a:lnTo>
                  <a:pt x="316230" y="1896746"/>
                </a:lnTo>
                <a:cubicBezTo>
                  <a:pt x="141605" y="1896746"/>
                  <a:pt x="0" y="1755140"/>
                  <a:pt x="0" y="1580515"/>
                </a:cubicBezTo>
                <a:close/>
              </a:path>
            </a:pathLst>
          </a:custGeom>
          <a:noFill/>
          <a:ln w="6350" cap="flat" cmpd="sng">
            <a:solidFill>
              <a:srgbClr val="D8B25C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53" name="Picture 353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647046" y="3302762"/>
            <a:ext cx="2261616" cy="1922145"/>
          </a:xfrm>
          <a:prstGeom prst="rect">
            <a:avLst/>
          </a:prstGeom>
          <a:noFill/>
        </p:spPr>
      </p:pic>
      <p:sp>
        <p:nvSpPr>
          <p:cNvPr id="354" name="Freeform 354"/>
          <p:cNvSpPr/>
          <p:nvPr/>
        </p:nvSpPr>
        <p:spPr>
          <a:xfrm>
            <a:off x="9659746" y="3315462"/>
            <a:ext cx="2236217" cy="1896746"/>
          </a:xfrm>
          <a:custGeom>
            <a:avLst/>
            <a:gdLst/>
            <a:ahLst/>
            <a:cxnLst/>
            <a:rect l="0" t="0" r="0" b="0"/>
            <a:pathLst>
              <a:path w="2236217" h="1896746">
                <a:moveTo>
                  <a:pt x="0" y="316103"/>
                </a:moveTo>
                <a:cubicBezTo>
                  <a:pt x="0" y="141479"/>
                  <a:pt x="141479" y="0"/>
                  <a:pt x="316104" y="0"/>
                </a:cubicBezTo>
                <a:lnTo>
                  <a:pt x="1920113" y="0"/>
                </a:lnTo>
                <a:cubicBezTo>
                  <a:pt x="2094738" y="0"/>
                  <a:pt x="2236217" y="141479"/>
                  <a:pt x="2236217" y="316103"/>
                </a:cubicBezTo>
                <a:lnTo>
                  <a:pt x="2236217" y="1580515"/>
                </a:lnTo>
                <a:cubicBezTo>
                  <a:pt x="2236217" y="1755140"/>
                  <a:pt x="2094738" y="1896746"/>
                  <a:pt x="1920113" y="1896746"/>
                </a:cubicBezTo>
                <a:lnTo>
                  <a:pt x="316104" y="1896746"/>
                </a:lnTo>
                <a:cubicBezTo>
                  <a:pt x="141479" y="1896746"/>
                  <a:pt x="0" y="1755140"/>
                  <a:pt x="0" y="1580515"/>
                </a:cubicBezTo>
                <a:close/>
              </a:path>
            </a:pathLst>
          </a:custGeom>
          <a:noFill/>
          <a:ln w="6350" cap="flat" cmpd="sng">
            <a:solidFill>
              <a:srgbClr val="DD8047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55" name="Picture 355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2470" y="698119"/>
            <a:ext cx="2864992" cy="2134616"/>
          </a:xfrm>
          <a:prstGeom prst="rect">
            <a:avLst/>
          </a:prstGeom>
          <a:noFill/>
        </p:spPr>
      </p:pic>
      <p:sp>
        <p:nvSpPr>
          <p:cNvPr id="357" name="Rectangle 357"/>
          <p:cNvSpPr/>
          <p:nvPr/>
        </p:nvSpPr>
        <p:spPr>
          <a:xfrm>
            <a:off x="483717" y="3663072"/>
            <a:ext cx="1865797" cy="112785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327659"/>
            <a:r>
              <a:rPr lang="en-US" sz="2006" b="1" i="0" spc="0" baseline="0" dirty="0">
                <a:solidFill>
                  <a:srgbClr val="002060"/>
                </a:solidFill>
                <a:latin typeface="Times New Roman,Bold"/>
              </a:rPr>
              <a:t>Выделя</a:t>
            </a:r>
            <a:r>
              <a:rPr lang="en-US" sz="2006" b="1" i="0" spc="-18" baseline="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2006" b="1" i="0" spc="0" baseline="0" dirty="0">
                <a:solidFill>
                  <a:srgbClr val="002060"/>
                </a:solidFill>
                <a:latin typeface="Times New Roman,Bold"/>
              </a:rPr>
              <a:t>ь </a:t>
            </a:r>
          </a:p>
          <a:p>
            <a:pPr marL="0">
              <a:lnSpc>
                <a:spcPts val="2075"/>
              </a:lnSpc>
            </a:pPr>
            <a:r>
              <a:rPr lang="en-US" sz="2004" b="1" i="0" spc="-94" baseline="0" dirty="0">
                <a:solidFill>
                  <a:srgbClr val="002060"/>
                </a:solidFill>
                <a:latin typeface="Times New Roman,Bold"/>
              </a:rPr>
              <a:t>г</a:t>
            </a:r>
            <a:r>
              <a:rPr lang="en-US" sz="2004" b="1" i="0" spc="0" baseline="0" dirty="0">
                <a:solidFill>
                  <a:srgbClr val="002060"/>
                </a:solidFill>
                <a:latin typeface="Times New Roman,Bold"/>
              </a:rPr>
              <a:t>лав</a:t>
            </a:r>
            <a:r>
              <a:rPr lang="en-US" sz="2004" b="1" i="0" spc="-16" baseline="0" dirty="0">
                <a:solidFill>
                  <a:srgbClr val="002060"/>
                </a:solidFill>
                <a:latin typeface="Times New Roman,Bold"/>
              </a:rPr>
              <a:t>н</a:t>
            </a:r>
            <a:r>
              <a:rPr lang="en-US" sz="2004" b="1" i="0" spc="0" baseline="0" dirty="0">
                <a:solidFill>
                  <a:srgbClr val="002060"/>
                </a:solidFill>
                <a:latin typeface="Times New Roman,Bold"/>
              </a:rPr>
              <a:t>ую</a:t>
            </a:r>
            <a:r>
              <a:rPr lang="en-US" sz="2004" b="1" i="0" spc="-40" baseline="0" dirty="0">
                <a:solidFill>
                  <a:srgbClr val="002060"/>
                </a:solidFill>
                <a:latin typeface="Times New Roman,Bold"/>
              </a:rPr>
              <a:t> </a:t>
            </a:r>
            <a:r>
              <a:rPr lang="en-US" sz="2004" b="1" i="0" spc="0" baseline="0" dirty="0">
                <a:solidFill>
                  <a:srgbClr val="002060"/>
                </a:solidFill>
                <a:latin typeface="Times New Roman,Bold"/>
              </a:rPr>
              <a:t>мысль </a:t>
            </a:r>
          </a:p>
          <a:p>
            <a:pPr marL="73151">
              <a:lnSpc>
                <a:spcPts val="2064"/>
              </a:lnSpc>
            </a:pPr>
            <a:r>
              <a:rPr lang="en-US" sz="2004" b="1" i="0" spc="-12" baseline="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2004" b="1" i="0" spc="0" baseline="0" dirty="0">
                <a:solidFill>
                  <a:srgbClr val="002060"/>
                </a:solidFill>
                <a:latin typeface="Times New Roman,Bold"/>
              </a:rPr>
              <a:t>е</a:t>
            </a:r>
            <a:r>
              <a:rPr lang="en-US" sz="2004" b="1" i="0" spc="-52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2004" b="1" i="0" spc="0" baseline="0" dirty="0">
                <a:solidFill>
                  <a:srgbClr val="002060"/>
                </a:solidFill>
                <a:latin typeface="Times New Roman,Bold"/>
              </a:rPr>
              <a:t>ста или</a:t>
            </a:r>
            <a:r>
              <a:rPr lang="en-US" sz="2004" b="1" i="0" spc="-10" baseline="0" dirty="0">
                <a:solidFill>
                  <a:srgbClr val="002060"/>
                </a:solidFill>
                <a:latin typeface="Times New Roman,Bold"/>
              </a:rPr>
              <a:t> </a:t>
            </a:r>
            <a:r>
              <a:rPr lang="en-US" sz="2004" b="1" i="0" spc="0" baseline="0" dirty="0">
                <a:solidFill>
                  <a:srgbClr val="002060"/>
                </a:solidFill>
                <a:latin typeface="Times New Roman,Bold"/>
              </a:rPr>
              <a:t>е</a:t>
            </a:r>
            <a:r>
              <a:rPr lang="en-US" sz="2004" b="1" i="0" spc="-48" baseline="0" dirty="0">
                <a:solidFill>
                  <a:srgbClr val="002060"/>
                </a:solidFill>
                <a:latin typeface="Times New Roman,Bold"/>
              </a:rPr>
              <a:t>г</a:t>
            </a:r>
            <a:r>
              <a:rPr lang="en-US" sz="2004" b="1" i="0" spc="0" baseline="0" dirty="0">
                <a:solidFill>
                  <a:srgbClr val="002060"/>
                </a:solidFill>
                <a:latin typeface="Times New Roman,Bold"/>
              </a:rPr>
              <a:t>о </a:t>
            </a:r>
          </a:p>
          <a:p>
            <a:pPr marL="518159">
              <a:lnSpc>
                <a:spcPts val="2076"/>
              </a:lnSpc>
            </a:pPr>
            <a:r>
              <a:rPr lang="en-US" sz="2004" b="1" i="0" spc="0" baseline="0" dirty="0">
                <a:solidFill>
                  <a:srgbClr val="002060"/>
                </a:solidFill>
                <a:latin typeface="Times New Roman,Bold"/>
              </a:rPr>
              <a:t>час</a:t>
            </a:r>
            <a:r>
              <a:rPr lang="en-US" sz="2004" b="1" i="0" spc="-10" baseline="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2004" b="1" i="0" spc="0" baseline="0" dirty="0">
                <a:solidFill>
                  <a:srgbClr val="002060"/>
                </a:solidFill>
                <a:latin typeface="Times New Roman,Bold"/>
              </a:rPr>
              <a:t>ей</a:t>
            </a:r>
            <a:r>
              <a:rPr lang="en-US" sz="2004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358" name="Rectangle 358"/>
          <p:cNvSpPr/>
          <p:nvPr/>
        </p:nvSpPr>
        <p:spPr>
          <a:xfrm>
            <a:off x="2941573" y="3663072"/>
            <a:ext cx="1646412" cy="60207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05740"/>
            <a:r>
              <a:rPr lang="en-US" sz="2006" b="1" i="0" spc="0" baseline="0" dirty="0">
                <a:solidFill>
                  <a:srgbClr val="002060"/>
                </a:solidFill>
                <a:latin typeface="Times New Roman,Bold"/>
              </a:rPr>
              <a:t>Пони</a:t>
            </a:r>
            <a:r>
              <a:rPr lang="en-US" sz="2006" b="1" i="0" spc="-14" baseline="0" dirty="0">
                <a:solidFill>
                  <a:srgbClr val="002060"/>
                </a:solidFill>
                <a:latin typeface="Times New Roman,Bold"/>
              </a:rPr>
              <a:t>м</a:t>
            </a:r>
            <a:r>
              <a:rPr lang="en-US" sz="2006" b="1" i="0" spc="-44" baseline="0" dirty="0">
                <a:solidFill>
                  <a:srgbClr val="002060"/>
                </a:solidFill>
                <a:latin typeface="Times New Roman,Bold"/>
              </a:rPr>
              <a:t>а</a:t>
            </a:r>
            <a:r>
              <a:rPr lang="en-US" sz="2006" b="1" i="0" spc="-14" baseline="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2006" b="1" i="0" spc="0" baseline="0" dirty="0">
                <a:solidFill>
                  <a:srgbClr val="002060"/>
                </a:solidFill>
                <a:latin typeface="Times New Roman,Bold"/>
              </a:rPr>
              <a:t>ь </a:t>
            </a:r>
          </a:p>
          <a:p>
            <a:pPr marL="0">
              <a:lnSpc>
                <a:spcPts val="2075"/>
              </a:lnSpc>
            </a:pPr>
            <a:r>
              <a:rPr lang="en-US" sz="2004" b="1" i="0" spc="0" baseline="0" dirty="0">
                <a:solidFill>
                  <a:srgbClr val="002060"/>
                </a:solidFill>
                <a:latin typeface="Times New Roman,Bold"/>
              </a:rPr>
              <a:t>ин</a:t>
            </a:r>
            <a:r>
              <a:rPr lang="en-US" sz="2004" b="1" i="0" spc="-24" baseline="0" dirty="0">
                <a:solidFill>
                  <a:srgbClr val="002060"/>
                </a:solidFill>
                <a:latin typeface="Times New Roman,Bold"/>
              </a:rPr>
              <a:t>ф</a:t>
            </a:r>
            <a:r>
              <a:rPr lang="en-US" sz="2004" b="1" i="0" spc="0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2004" b="1" i="0" spc="-28" baseline="0" dirty="0">
                <a:solidFill>
                  <a:srgbClr val="002060"/>
                </a:solidFill>
                <a:latin typeface="Times New Roman,Bold"/>
              </a:rPr>
              <a:t>р</a:t>
            </a:r>
            <a:r>
              <a:rPr lang="en-US" sz="2004" b="1" i="0" spc="0" baseline="0" dirty="0">
                <a:solidFill>
                  <a:srgbClr val="002060"/>
                </a:solidFill>
                <a:latin typeface="Times New Roman,Bold"/>
              </a:rPr>
              <a:t>мацию, </a:t>
            </a:r>
          </a:p>
        </p:txBody>
      </p:sp>
      <p:sp>
        <p:nvSpPr>
          <p:cNvPr id="359" name="Rectangle 359"/>
          <p:cNvSpPr/>
          <p:nvPr/>
        </p:nvSpPr>
        <p:spPr>
          <a:xfrm>
            <a:off x="2876042" y="4189191"/>
            <a:ext cx="1780028" cy="60173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004" b="1" i="0" spc="0" baseline="0" dirty="0">
                <a:solidFill>
                  <a:srgbClr val="002060"/>
                </a:solidFill>
                <a:latin typeface="Times New Roman,Bold"/>
              </a:rPr>
              <a:t>с</a:t>
            </a:r>
            <a:r>
              <a:rPr lang="en-US" sz="2004" b="1" i="0" spc="-56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2004" b="1" i="0" spc="0" baseline="0" dirty="0">
                <a:solidFill>
                  <a:srgbClr val="002060"/>
                </a:solidFill>
                <a:latin typeface="Times New Roman,Bold"/>
              </a:rPr>
              <a:t>держащуюся </a:t>
            </a:r>
          </a:p>
          <a:p>
            <a:pPr marL="395097">
              <a:lnSpc>
                <a:spcPts val="2076"/>
              </a:lnSpc>
            </a:pPr>
            <a:r>
              <a:rPr lang="en-US" sz="2004" b="1" i="0" spc="0" baseline="0" dirty="0">
                <a:solidFill>
                  <a:srgbClr val="002060"/>
                </a:solidFill>
                <a:latin typeface="Times New Roman,Bold"/>
              </a:rPr>
              <a:t>в </a:t>
            </a:r>
            <a:r>
              <a:rPr lang="en-US" sz="2004" b="1" i="0" spc="-12" baseline="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2004" b="1" i="0" spc="0" baseline="0" dirty="0">
                <a:solidFill>
                  <a:srgbClr val="002060"/>
                </a:solidFill>
                <a:latin typeface="Times New Roman,Bold"/>
              </a:rPr>
              <a:t>е</a:t>
            </a:r>
            <a:r>
              <a:rPr lang="en-US" sz="2004" b="1" i="0" spc="-52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2004" b="1" i="0" spc="0" baseline="0" dirty="0">
                <a:solidFill>
                  <a:srgbClr val="002060"/>
                </a:solidFill>
                <a:latin typeface="Times New Roman,Bold"/>
              </a:rPr>
              <a:t>с</a:t>
            </a:r>
            <a:r>
              <a:rPr lang="en-US" sz="2004" b="1" i="0" spc="-14" baseline="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2004" b="1" i="0" spc="0" baseline="0" dirty="0">
                <a:solidFill>
                  <a:srgbClr val="002060"/>
                </a:solidFill>
                <a:latin typeface="Times New Roman,Bold"/>
              </a:rPr>
              <a:t>е</a:t>
            </a:r>
            <a:r>
              <a:rPr lang="en-US" sz="2004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360" name="Rectangle 360"/>
          <p:cNvSpPr/>
          <p:nvPr/>
        </p:nvSpPr>
        <p:spPr>
          <a:xfrm>
            <a:off x="5209921" y="3530533"/>
            <a:ext cx="1798783" cy="51150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Преобра</a:t>
            </a:r>
            <a:r>
              <a:rPr lang="en-US" sz="1704" b="1" i="0" spc="-11" baseline="0" dirty="0">
                <a:solidFill>
                  <a:srgbClr val="002060"/>
                </a:solidFill>
                <a:latin typeface="Times New Roman,Bold"/>
              </a:rPr>
              <a:t>з</a:t>
            </a:r>
            <a:r>
              <a:rPr lang="en-US" sz="1704" b="1" i="0" spc="-47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выв</a:t>
            </a:r>
            <a:r>
              <a:rPr lang="en-US" sz="1704" b="1" i="0" spc="-47" baseline="0" dirty="0">
                <a:solidFill>
                  <a:srgbClr val="002060"/>
                </a:solidFill>
                <a:latin typeface="Times New Roman,Bold"/>
              </a:rPr>
              <a:t>а</a:t>
            </a: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ть </a:t>
            </a:r>
          </a:p>
          <a:p>
            <a:pPr marL="367283">
              <a:lnSpc>
                <a:spcPts val="1764"/>
              </a:lnSpc>
            </a:pP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те</a:t>
            </a:r>
            <a:r>
              <a:rPr lang="en-US" sz="1704" b="1" i="0" spc="-42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с</a:t>
            </a:r>
            <a:r>
              <a:rPr lang="en-US" sz="1704" b="1" i="0" spc="-20" baseline="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1704" b="1" i="0" spc="-47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1704" b="1" i="0" spc="-56" baseline="0" dirty="0">
                <a:solidFill>
                  <a:srgbClr val="002060"/>
                </a:solidFill>
                <a:latin typeface="Times New Roman,Bold"/>
              </a:rPr>
              <a:t>в</a:t>
            </a: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ую </a:t>
            </a:r>
          </a:p>
        </p:txBody>
      </p:sp>
      <p:sp>
        <p:nvSpPr>
          <p:cNvPr id="361" name="Rectangle 361"/>
          <p:cNvSpPr/>
          <p:nvPr/>
        </p:nvSpPr>
        <p:spPr>
          <a:xfrm>
            <a:off x="5362321" y="3977107"/>
            <a:ext cx="1494234" cy="73434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06" b="1" i="0" spc="0" baseline="0" dirty="0">
                <a:solidFill>
                  <a:srgbClr val="002060"/>
                </a:solidFill>
                <a:latin typeface="Times New Roman,Bold"/>
              </a:rPr>
              <a:t>ин</a:t>
            </a:r>
            <a:r>
              <a:rPr lang="en-US" sz="1706" b="1" i="0" spc="-27" baseline="0" dirty="0">
                <a:solidFill>
                  <a:srgbClr val="002060"/>
                </a:solidFill>
                <a:latin typeface="Times New Roman,Bold"/>
              </a:rPr>
              <a:t>ф</a:t>
            </a:r>
            <a:r>
              <a:rPr lang="en-US" sz="1706" b="1" i="0" spc="0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1706" b="1" i="0" spc="-25" baseline="0" dirty="0">
                <a:solidFill>
                  <a:srgbClr val="002060"/>
                </a:solidFill>
                <a:latin typeface="Times New Roman,Bold"/>
              </a:rPr>
              <a:t>р</a:t>
            </a:r>
            <a:r>
              <a:rPr lang="en-US" sz="1706" b="1" i="0" spc="-10" baseline="0" dirty="0">
                <a:solidFill>
                  <a:srgbClr val="002060"/>
                </a:solidFill>
                <a:latin typeface="Times New Roman,Bold"/>
              </a:rPr>
              <a:t>м</a:t>
            </a:r>
            <a:r>
              <a:rPr lang="en-US" sz="1706" b="1" i="0" spc="0" baseline="0" dirty="0">
                <a:solidFill>
                  <a:srgbClr val="002060"/>
                </a:solidFill>
                <a:latin typeface="Times New Roman,Bold"/>
              </a:rPr>
              <a:t>ацию</a:t>
            </a:r>
            <a:r>
              <a:rPr lang="en-US" sz="1706" b="1" i="0" spc="-18" baseline="0" dirty="0">
                <a:solidFill>
                  <a:srgbClr val="002060"/>
                </a:solidFill>
                <a:latin typeface="Times New Roman,Bold"/>
              </a:rPr>
              <a:t> </a:t>
            </a:r>
            <a:r>
              <a:rPr lang="en-US" sz="1706" b="1" i="0" spc="0" baseline="0" dirty="0">
                <a:solidFill>
                  <a:srgbClr val="002060"/>
                </a:solidFill>
                <a:latin typeface="Times New Roman,Bold"/>
              </a:rPr>
              <a:t>с </a:t>
            </a:r>
          </a:p>
          <a:p>
            <a:pPr marL="118871">
              <a:lnSpc>
                <a:spcPts val="1763"/>
              </a:lnSpc>
            </a:pP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учё</a:t>
            </a:r>
            <a:r>
              <a:rPr lang="en-US" sz="1704" b="1" i="0" spc="-34" baseline="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1704" b="1" i="0" spc="-35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м</a:t>
            </a:r>
            <a:r>
              <a:rPr lang="en-US" sz="1704" b="1" i="0" spc="-39" baseline="0" dirty="0">
                <a:solidFill>
                  <a:srgbClr val="002060"/>
                </a:solidFill>
                <a:latin typeface="Times New Roman,Bold"/>
              </a:rPr>
              <a:t> </a:t>
            </a: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цели </a:t>
            </a:r>
          </a:p>
          <a:p>
            <a:pPr marL="80771">
              <a:lnSpc>
                <a:spcPts val="1752"/>
              </a:lnSpc>
            </a:pP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дальней</a:t>
            </a:r>
            <a:r>
              <a:rPr lang="en-US" sz="1704" b="1" i="0" spc="-17" baseline="0" dirty="0">
                <a:solidFill>
                  <a:srgbClr val="002060"/>
                </a:solidFill>
                <a:latin typeface="Times New Roman,Bold"/>
              </a:rPr>
              <a:t>ш</a:t>
            </a: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е</a:t>
            </a:r>
            <a:r>
              <a:rPr lang="en-US" sz="1704" b="1" i="0" spc="-54" baseline="0" dirty="0">
                <a:solidFill>
                  <a:srgbClr val="002060"/>
                </a:solidFill>
                <a:latin typeface="Times New Roman,Bold"/>
              </a:rPr>
              <a:t>г</a:t>
            </a: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о </a:t>
            </a:r>
          </a:p>
        </p:txBody>
      </p:sp>
      <p:sp>
        <p:nvSpPr>
          <p:cNvPr id="362" name="Rectangle 362"/>
          <p:cNvSpPr/>
          <p:nvPr/>
        </p:nvSpPr>
        <p:spPr>
          <a:xfrm>
            <a:off x="5348604" y="4648006"/>
            <a:ext cx="1522094" cy="2874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исп</a:t>
            </a:r>
            <a:r>
              <a:rPr lang="en-US" sz="1704" b="1" i="0" spc="-18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ль</a:t>
            </a:r>
            <a:r>
              <a:rPr lang="en-US" sz="1704" b="1" i="0" spc="-13" baseline="0" dirty="0">
                <a:solidFill>
                  <a:srgbClr val="002060"/>
                </a:solidFill>
                <a:latin typeface="Times New Roman,Bold"/>
              </a:rPr>
              <a:t>з</a:t>
            </a:r>
            <a:r>
              <a:rPr lang="en-US" sz="1704" b="1" i="0" spc="-47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ван</a:t>
            </a:r>
            <a:r>
              <a:rPr lang="en-US" sz="1704" b="1" i="0" spc="-10" baseline="0" dirty="0">
                <a:solidFill>
                  <a:srgbClr val="002060"/>
                </a:solidFill>
                <a:latin typeface="Times New Roman,Bold"/>
              </a:rPr>
              <a:t>и</a:t>
            </a: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я</a:t>
            </a:r>
            <a:r>
              <a:rPr lang="en-US" sz="1704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363" name="Rectangle 363"/>
          <p:cNvSpPr/>
          <p:nvPr/>
        </p:nvSpPr>
        <p:spPr>
          <a:xfrm>
            <a:off x="7607807" y="3606252"/>
            <a:ext cx="1703966" cy="125045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31648"/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Применя</a:t>
            </a:r>
            <a:r>
              <a:rPr lang="en-US" sz="1800" b="1" i="0" spc="-10" baseline="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ь </a:t>
            </a:r>
          </a:p>
          <a:p>
            <a:pPr marL="0">
              <a:lnSpc>
                <a:spcPts val="1863"/>
              </a:lnSpc>
            </a:pPr>
            <a:r>
              <a:rPr lang="en-US" sz="1802" b="1" i="0" spc="0" baseline="0" dirty="0">
                <a:solidFill>
                  <a:srgbClr val="002060"/>
                </a:solidFill>
                <a:latin typeface="Times New Roman,Bold"/>
              </a:rPr>
              <a:t>ин</a:t>
            </a:r>
            <a:r>
              <a:rPr lang="en-US" sz="1802" b="1" i="0" spc="-10" baseline="0" dirty="0">
                <a:solidFill>
                  <a:srgbClr val="002060"/>
                </a:solidFill>
                <a:latin typeface="Times New Roman,Bold"/>
              </a:rPr>
              <a:t>ф</a:t>
            </a:r>
            <a:r>
              <a:rPr lang="en-US" sz="1802" b="1" i="0" spc="0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1802" b="1" i="0" spc="-30" baseline="0" dirty="0">
                <a:solidFill>
                  <a:srgbClr val="002060"/>
                </a:solidFill>
                <a:latin typeface="Times New Roman,Bold"/>
              </a:rPr>
              <a:t>р</a:t>
            </a:r>
            <a:r>
              <a:rPr lang="en-US" sz="1802" b="1" i="0" spc="-16" baseline="0" dirty="0">
                <a:solidFill>
                  <a:srgbClr val="002060"/>
                </a:solidFill>
                <a:latin typeface="Times New Roman,Bold"/>
              </a:rPr>
              <a:t>м</a:t>
            </a:r>
            <a:r>
              <a:rPr lang="en-US" sz="1802" b="1" i="0" spc="0" baseline="0" dirty="0">
                <a:solidFill>
                  <a:srgbClr val="002060"/>
                </a:solidFill>
                <a:latin typeface="Times New Roman,Bold"/>
              </a:rPr>
              <a:t>ацию из </a:t>
            </a:r>
          </a:p>
          <a:p>
            <a:pPr marL="397764">
              <a:lnSpc>
                <a:spcPts val="1859"/>
              </a:lnSpc>
            </a:pPr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те</a:t>
            </a:r>
            <a:r>
              <a:rPr lang="en-US" sz="1800" b="1" i="0" spc="-48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ста в </a:t>
            </a:r>
          </a:p>
          <a:p>
            <a:pPr marL="213360">
              <a:lnSpc>
                <a:spcPts val="1871"/>
              </a:lnSpc>
            </a:pPr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и</a:t>
            </a:r>
            <a:r>
              <a:rPr lang="en-US" sz="1800" b="1" i="0" spc="-32" baseline="0" dirty="0">
                <a:solidFill>
                  <a:srgbClr val="002060"/>
                </a:solidFill>
                <a:latin typeface="Times New Roman,Bold"/>
              </a:rPr>
              <a:t>з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менённой </a:t>
            </a:r>
          </a:p>
          <a:p>
            <a:pPr marL="341376">
              <a:lnSpc>
                <a:spcPts val="1860"/>
              </a:lnSpc>
            </a:pPr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си</a:t>
            </a:r>
            <a:r>
              <a:rPr lang="en-US" sz="1800" b="1" i="0" spc="-32" baseline="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1800" b="1" i="0" spc="-12" baseline="0" dirty="0">
                <a:solidFill>
                  <a:srgbClr val="002060"/>
                </a:solidFill>
                <a:latin typeface="Times New Roman,Bold"/>
              </a:rPr>
              <a:t>у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,Bold"/>
              </a:rPr>
              <a:t>ации</a:t>
            </a:r>
            <a:r>
              <a:rPr lang="en-US" sz="1800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364" name="Rectangle 364"/>
          <p:cNvSpPr/>
          <p:nvPr/>
        </p:nvSpPr>
        <p:spPr>
          <a:xfrm>
            <a:off x="9863963" y="3530533"/>
            <a:ext cx="1883398" cy="11809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313943"/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Критически </a:t>
            </a:r>
          </a:p>
          <a:p>
            <a:pPr marL="0">
              <a:lnSpc>
                <a:spcPts val="1764"/>
              </a:lnSpc>
            </a:pP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оценив</a:t>
            </a:r>
            <a:r>
              <a:rPr lang="en-US" sz="1704" b="1" i="0" spc="-44" baseline="0" dirty="0">
                <a:solidFill>
                  <a:srgbClr val="002060"/>
                </a:solidFill>
                <a:latin typeface="Times New Roman,Bold"/>
              </a:rPr>
              <a:t>а</a:t>
            </a: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ть</a:t>
            </a:r>
            <a:r>
              <a:rPr lang="en-US" sz="1704" b="1" i="0" spc="-42" baseline="0" dirty="0">
                <a:solidFill>
                  <a:srgbClr val="002060"/>
                </a:solidFill>
                <a:latin typeface="Times New Roman,Bold"/>
              </a:rPr>
              <a:t> </a:t>
            </a: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степень </a:t>
            </a:r>
          </a:p>
          <a:p>
            <a:pPr marL="207264">
              <a:lnSpc>
                <a:spcPts val="1755"/>
              </a:lnSpc>
            </a:pPr>
            <a:r>
              <a:rPr lang="en-US" sz="1706" b="1" i="0" spc="0" baseline="0" dirty="0">
                <a:solidFill>
                  <a:srgbClr val="002060"/>
                </a:solidFill>
                <a:latin typeface="Times New Roman,Bold"/>
              </a:rPr>
              <a:t>дос</a:t>
            </a:r>
            <a:r>
              <a:rPr lang="en-US" sz="1706" b="1" i="0" spc="-23" baseline="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1706" b="1" i="0" spc="-49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1706" b="1" i="0" spc="0" baseline="0" dirty="0">
                <a:solidFill>
                  <a:srgbClr val="002060"/>
                </a:solidFill>
                <a:latin typeface="Times New Roman,Bold"/>
              </a:rPr>
              <a:t>верности </a:t>
            </a:r>
          </a:p>
          <a:p>
            <a:pPr marL="128016">
              <a:lnSpc>
                <a:spcPts val="1763"/>
              </a:lnSpc>
            </a:pP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с</a:t>
            </a:r>
            <a:r>
              <a:rPr lang="en-US" sz="1704" b="1" i="0" spc="-49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дер</a:t>
            </a:r>
            <a:r>
              <a:rPr lang="en-US" sz="1704" b="1" i="0" spc="-34" baseline="0" dirty="0">
                <a:solidFill>
                  <a:srgbClr val="002060"/>
                </a:solidFill>
                <a:latin typeface="Times New Roman,Bold"/>
              </a:rPr>
              <a:t>ж</a:t>
            </a: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а</a:t>
            </a:r>
            <a:r>
              <a:rPr lang="en-US" sz="1704" b="1" i="0" spc="-22" baseline="0" dirty="0">
                <a:solidFill>
                  <a:srgbClr val="002060"/>
                </a:solidFill>
                <a:latin typeface="Times New Roman,Bold"/>
              </a:rPr>
              <a:t>щ</a:t>
            </a: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ейся в </a:t>
            </a:r>
          </a:p>
          <a:p>
            <a:pPr marL="605281">
              <a:lnSpc>
                <a:spcPts val="1752"/>
              </a:lnSpc>
            </a:pP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те</a:t>
            </a:r>
            <a:r>
              <a:rPr lang="en-US" sz="1704" b="1" i="0" spc="-42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сте </a:t>
            </a:r>
          </a:p>
        </p:txBody>
      </p:sp>
      <p:sp>
        <p:nvSpPr>
          <p:cNvPr id="365" name="Rectangle 365"/>
          <p:cNvSpPr/>
          <p:nvPr/>
        </p:nvSpPr>
        <p:spPr>
          <a:xfrm>
            <a:off x="10153522" y="4648006"/>
            <a:ext cx="1305560" cy="2874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ин</a:t>
            </a:r>
            <a:r>
              <a:rPr lang="en-US" sz="1704" b="1" i="0" spc="-22" baseline="0" dirty="0">
                <a:solidFill>
                  <a:srgbClr val="002060"/>
                </a:solidFill>
                <a:latin typeface="Times New Roman,Bold"/>
              </a:rPr>
              <a:t>ф</a:t>
            </a: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1704" b="1" i="0" spc="-23" baseline="0" dirty="0">
                <a:solidFill>
                  <a:srgbClr val="002060"/>
                </a:solidFill>
                <a:latin typeface="Times New Roman,Bold"/>
              </a:rPr>
              <a:t>р</a:t>
            </a:r>
            <a:r>
              <a:rPr lang="en-US" sz="1704" b="1" i="0" spc="0" baseline="0" dirty="0">
                <a:solidFill>
                  <a:srgbClr val="002060"/>
                </a:solidFill>
                <a:latin typeface="Times New Roman,Bold"/>
              </a:rPr>
              <a:t>мации</a:t>
            </a:r>
            <a:r>
              <a:rPr lang="en-US" sz="1704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366" name="Rectangle 366"/>
          <p:cNvSpPr/>
          <p:nvPr/>
        </p:nvSpPr>
        <p:spPr>
          <a:xfrm>
            <a:off x="4244975" y="959145"/>
            <a:ext cx="4389069" cy="74338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4406" b="1" i="0" spc="0" baseline="0" dirty="0">
                <a:solidFill>
                  <a:srgbClr val="002060"/>
                </a:solidFill>
                <a:latin typeface="Times New Roman,Bold"/>
              </a:rPr>
              <a:t>Ра</a:t>
            </a:r>
            <a:r>
              <a:rPr lang="en-US" sz="4406" b="1" i="0" spc="-52" baseline="0" dirty="0">
                <a:solidFill>
                  <a:srgbClr val="002060"/>
                </a:solidFill>
                <a:latin typeface="Times New Roman,Bold"/>
              </a:rPr>
              <a:t>б</a:t>
            </a:r>
            <a:r>
              <a:rPr lang="en-US" sz="4406" b="1" i="0" spc="-57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4406" b="1" i="0" spc="0" baseline="0" dirty="0">
                <a:solidFill>
                  <a:srgbClr val="002060"/>
                </a:solidFill>
                <a:latin typeface="Times New Roman,Bold"/>
              </a:rPr>
              <a:t>та</a:t>
            </a:r>
            <a:r>
              <a:rPr lang="en-US" sz="4406" b="1" i="0" spc="-17" baseline="0" dirty="0">
                <a:solidFill>
                  <a:srgbClr val="002060"/>
                </a:solidFill>
                <a:latin typeface="Times New Roman,Bold"/>
              </a:rPr>
              <a:t> </a:t>
            </a:r>
            <a:r>
              <a:rPr lang="en-US" sz="4406" b="1" i="0" spc="0" baseline="0" dirty="0">
                <a:solidFill>
                  <a:srgbClr val="002060"/>
                </a:solidFill>
                <a:latin typeface="Times New Roman,Bold"/>
              </a:rPr>
              <a:t>с </a:t>
            </a:r>
            <a:r>
              <a:rPr lang="en-US" sz="4406" b="1" i="0" spc="-13" baseline="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4406" b="1" i="0" spc="0" baseline="0" dirty="0">
                <a:solidFill>
                  <a:srgbClr val="002060"/>
                </a:solidFill>
                <a:latin typeface="Times New Roman,Bold"/>
              </a:rPr>
              <a:t>е</a:t>
            </a:r>
            <a:r>
              <a:rPr lang="en-US" sz="4406" b="1" i="0" spc="-114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4406" b="1" i="0" spc="0" baseline="0" dirty="0">
                <a:solidFill>
                  <a:srgbClr val="002060"/>
                </a:solidFill>
                <a:latin typeface="Times New Roman,Bold"/>
              </a:rPr>
              <a:t>с</a:t>
            </a:r>
            <a:r>
              <a:rPr lang="en-US" sz="4406" b="1" i="0" spc="-66" baseline="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4406" b="1" i="0" spc="-79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4406" b="1" i="0" spc="0" baseline="0" dirty="0">
                <a:solidFill>
                  <a:srgbClr val="002060"/>
                </a:solidFill>
                <a:latin typeface="Times New Roman,Bold"/>
              </a:rPr>
              <a:t>м</a:t>
            </a:r>
            <a:r>
              <a:rPr lang="en-US" sz="4406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Freeform 368"/>
          <p:cNvSpPr/>
          <p:nvPr/>
        </p:nvSpPr>
        <p:spPr>
          <a:xfrm>
            <a:off x="0" y="6507162"/>
            <a:ext cx="12192000" cy="271462"/>
          </a:xfrm>
          <a:custGeom>
            <a:avLst/>
            <a:gdLst/>
            <a:ahLst/>
            <a:cxnLst/>
            <a:rect l="0" t="0" r="0" b="0"/>
            <a:pathLst>
              <a:path w="12192000" h="271462">
                <a:moveTo>
                  <a:pt x="0" y="271462"/>
                </a:moveTo>
                <a:lnTo>
                  <a:pt x="12192000" y="271462"/>
                </a:lnTo>
                <a:lnTo>
                  <a:pt x="12192000" y="0"/>
                </a:lnTo>
                <a:lnTo>
                  <a:pt x="0" y="0"/>
                </a:lnTo>
                <a:lnTo>
                  <a:pt x="0" y="271462"/>
                </a:lnTo>
                <a:close/>
              </a:path>
            </a:pathLst>
          </a:custGeom>
          <a:solidFill>
            <a:srgbClr val="F2F2F2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69" name="Freeform 369"/>
          <p:cNvSpPr/>
          <p:nvPr/>
        </p:nvSpPr>
        <p:spPr>
          <a:xfrm>
            <a:off x="0" y="6507162"/>
            <a:ext cx="12192000" cy="271462"/>
          </a:xfrm>
          <a:custGeom>
            <a:avLst/>
            <a:gdLst/>
            <a:ahLst/>
            <a:cxnLst/>
            <a:rect l="0" t="0" r="0" b="0"/>
            <a:pathLst>
              <a:path w="12192000" h="271462">
                <a:moveTo>
                  <a:pt x="0" y="271462"/>
                </a:moveTo>
                <a:lnTo>
                  <a:pt x="12192000" y="271462"/>
                </a:lnTo>
                <a:lnTo>
                  <a:pt x="12192000" y="0"/>
                </a:lnTo>
                <a:lnTo>
                  <a:pt x="0" y="0"/>
                </a:lnTo>
                <a:lnTo>
                  <a:pt x="0" y="271462"/>
                </a:lnTo>
                <a:close/>
              </a:path>
            </a:pathLst>
          </a:custGeom>
          <a:noFill/>
          <a:ln w="12700" cap="flat" cmpd="sng">
            <a:solidFill>
              <a:srgbClr val="F2F2F2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0" name="Freeform 370"/>
          <p:cNvSpPr/>
          <p:nvPr/>
        </p:nvSpPr>
        <p:spPr>
          <a:xfrm>
            <a:off x="92075" y="2133639"/>
            <a:ext cx="11823700" cy="932396"/>
          </a:xfrm>
          <a:custGeom>
            <a:avLst/>
            <a:gdLst/>
            <a:ahLst/>
            <a:cxnLst/>
            <a:rect l="0" t="0" r="0" b="0"/>
            <a:pathLst>
              <a:path w="11823700" h="932396">
                <a:moveTo>
                  <a:pt x="0" y="932396"/>
                </a:moveTo>
                <a:lnTo>
                  <a:pt x="11823700" y="932396"/>
                </a:lnTo>
                <a:lnTo>
                  <a:pt x="11823700" y="0"/>
                </a:lnTo>
                <a:lnTo>
                  <a:pt x="0" y="0"/>
                </a:lnTo>
                <a:lnTo>
                  <a:pt x="0" y="932396"/>
                </a:lnTo>
                <a:close/>
              </a:path>
            </a:pathLst>
          </a:custGeom>
          <a:solidFill>
            <a:srgbClr val="FFFFFF">
              <a:alpha val="90196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1" name="Freeform 371"/>
          <p:cNvSpPr/>
          <p:nvPr/>
        </p:nvSpPr>
        <p:spPr>
          <a:xfrm>
            <a:off x="92075" y="2133639"/>
            <a:ext cx="11823700" cy="932396"/>
          </a:xfrm>
          <a:custGeom>
            <a:avLst/>
            <a:gdLst/>
            <a:ahLst/>
            <a:cxnLst/>
            <a:rect l="0" t="0" r="0" b="0"/>
            <a:pathLst>
              <a:path w="11823700" h="932396">
                <a:moveTo>
                  <a:pt x="0" y="932396"/>
                </a:moveTo>
                <a:lnTo>
                  <a:pt x="11823700" y="932396"/>
                </a:lnTo>
                <a:lnTo>
                  <a:pt x="11823700" y="0"/>
                </a:lnTo>
                <a:lnTo>
                  <a:pt x="0" y="0"/>
                </a:lnTo>
                <a:lnTo>
                  <a:pt x="0" y="932396"/>
                </a:lnTo>
                <a:close/>
              </a:path>
            </a:pathLst>
          </a:custGeom>
          <a:noFill/>
          <a:ln w="12700" cap="flat" cmpd="sng">
            <a:solidFill>
              <a:srgbClr val="FFC000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2" name="Freeform 372"/>
          <p:cNvSpPr/>
          <p:nvPr/>
        </p:nvSpPr>
        <p:spPr>
          <a:xfrm>
            <a:off x="636104" y="1676781"/>
            <a:ext cx="8276628" cy="1092328"/>
          </a:xfrm>
          <a:custGeom>
            <a:avLst/>
            <a:gdLst/>
            <a:ahLst/>
            <a:cxnLst/>
            <a:rect l="0" t="0" r="0" b="0"/>
            <a:pathLst>
              <a:path w="8276628" h="1092328">
                <a:moveTo>
                  <a:pt x="0" y="182118"/>
                </a:moveTo>
                <a:cubicBezTo>
                  <a:pt x="0" y="81535"/>
                  <a:pt x="81509" y="0"/>
                  <a:pt x="182042" y="0"/>
                </a:cubicBezTo>
                <a:lnTo>
                  <a:pt x="8094511" y="0"/>
                </a:lnTo>
                <a:cubicBezTo>
                  <a:pt x="8195094" y="0"/>
                  <a:pt x="8276628" y="81535"/>
                  <a:pt x="8276628" y="182118"/>
                </a:cubicBezTo>
                <a:lnTo>
                  <a:pt x="8276628" y="910210"/>
                </a:lnTo>
                <a:cubicBezTo>
                  <a:pt x="8276628" y="1010793"/>
                  <a:pt x="8195094" y="1092328"/>
                  <a:pt x="8094511" y="1092328"/>
                </a:cubicBezTo>
                <a:lnTo>
                  <a:pt x="182042" y="1092328"/>
                </a:lnTo>
                <a:cubicBezTo>
                  <a:pt x="81509" y="1092328"/>
                  <a:pt x="0" y="1010793"/>
                  <a:pt x="0" y="910210"/>
                </a:cubicBezTo>
                <a:close/>
              </a:path>
            </a:pathLst>
          </a:custGeom>
          <a:solidFill>
            <a:srgbClr val="FFC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3" name="Freeform 373"/>
          <p:cNvSpPr/>
          <p:nvPr/>
        </p:nvSpPr>
        <p:spPr>
          <a:xfrm>
            <a:off x="636104" y="1676781"/>
            <a:ext cx="8276628" cy="1092328"/>
          </a:xfrm>
          <a:custGeom>
            <a:avLst/>
            <a:gdLst/>
            <a:ahLst/>
            <a:cxnLst/>
            <a:rect l="0" t="0" r="0" b="0"/>
            <a:pathLst>
              <a:path w="8276628" h="1092328">
                <a:moveTo>
                  <a:pt x="0" y="182118"/>
                </a:moveTo>
                <a:cubicBezTo>
                  <a:pt x="0" y="81535"/>
                  <a:pt x="81509" y="0"/>
                  <a:pt x="182042" y="0"/>
                </a:cubicBezTo>
                <a:lnTo>
                  <a:pt x="8094511" y="0"/>
                </a:lnTo>
                <a:cubicBezTo>
                  <a:pt x="8195094" y="0"/>
                  <a:pt x="8276628" y="81535"/>
                  <a:pt x="8276628" y="182118"/>
                </a:cubicBezTo>
                <a:lnTo>
                  <a:pt x="8276628" y="910210"/>
                </a:lnTo>
                <a:cubicBezTo>
                  <a:pt x="8276628" y="1010793"/>
                  <a:pt x="8195094" y="1092328"/>
                  <a:pt x="8094511" y="1092328"/>
                </a:cubicBezTo>
                <a:lnTo>
                  <a:pt x="182042" y="1092328"/>
                </a:lnTo>
                <a:cubicBezTo>
                  <a:pt x="81509" y="1092328"/>
                  <a:pt x="0" y="1010793"/>
                  <a:pt x="0" y="910210"/>
                </a:cubicBezTo>
                <a:close/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4" name="Freeform 374"/>
          <p:cNvSpPr/>
          <p:nvPr/>
        </p:nvSpPr>
        <p:spPr>
          <a:xfrm>
            <a:off x="92075" y="3901225"/>
            <a:ext cx="11823700" cy="932396"/>
          </a:xfrm>
          <a:custGeom>
            <a:avLst/>
            <a:gdLst/>
            <a:ahLst/>
            <a:cxnLst/>
            <a:rect l="0" t="0" r="0" b="0"/>
            <a:pathLst>
              <a:path w="11823700" h="932396">
                <a:moveTo>
                  <a:pt x="0" y="932396"/>
                </a:moveTo>
                <a:lnTo>
                  <a:pt x="11823700" y="932396"/>
                </a:lnTo>
                <a:lnTo>
                  <a:pt x="11823700" y="0"/>
                </a:lnTo>
                <a:lnTo>
                  <a:pt x="0" y="0"/>
                </a:lnTo>
                <a:lnTo>
                  <a:pt x="0" y="932396"/>
                </a:lnTo>
                <a:close/>
              </a:path>
            </a:pathLst>
          </a:custGeom>
          <a:solidFill>
            <a:srgbClr val="FFFFFF">
              <a:alpha val="90196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5" name="Freeform 375"/>
          <p:cNvSpPr/>
          <p:nvPr/>
        </p:nvSpPr>
        <p:spPr>
          <a:xfrm>
            <a:off x="92075" y="3901225"/>
            <a:ext cx="11823700" cy="932396"/>
          </a:xfrm>
          <a:custGeom>
            <a:avLst/>
            <a:gdLst/>
            <a:ahLst/>
            <a:cxnLst/>
            <a:rect l="0" t="0" r="0" b="0"/>
            <a:pathLst>
              <a:path w="11823700" h="932396">
                <a:moveTo>
                  <a:pt x="0" y="932396"/>
                </a:moveTo>
                <a:lnTo>
                  <a:pt x="11823700" y="932396"/>
                </a:lnTo>
                <a:lnTo>
                  <a:pt x="11823700" y="0"/>
                </a:lnTo>
                <a:lnTo>
                  <a:pt x="0" y="0"/>
                </a:lnTo>
                <a:lnTo>
                  <a:pt x="0" y="932396"/>
                </a:lnTo>
                <a:close/>
              </a:path>
            </a:pathLst>
          </a:custGeom>
          <a:noFill/>
          <a:ln w="12700" cap="flat" cmpd="sng">
            <a:solidFill>
              <a:srgbClr val="23E148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6" name="Freeform 376"/>
          <p:cNvSpPr/>
          <p:nvPr/>
        </p:nvSpPr>
        <p:spPr>
          <a:xfrm>
            <a:off x="683259" y="3355086"/>
            <a:ext cx="9190991" cy="1092328"/>
          </a:xfrm>
          <a:custGeom>
            <a:avLst/>
            <a:gdLst/>
            <a:ahLst/>
            <a:cxnLst/>
            <a:rect l="0" t="0" r="0" b="0"/>
            <a:pathLst>
              <a:path w="9190991" h="1092328">
                <a:moveTo>
                  <a:pt x="0" y="182118"/>
                </a:moveTo>
                <a:cubicBezTo>
                  <a:pt x="0" y="81535"/>
                  <a:pt x="81509" y="0"/>
                  <a:pt x="182042" y="0"/>
                </a:cubicBezTo>
                <a:lnTo>
                  <a:pt x="9008999" y="0"/>
                </a:lnTo>
                <a:cubicBezTo>
                  <a:pt x="9109457" y="0"/>
                  <a:pt x="9190991" y="81535"/>
                  <a:pt x="9190991" y="182118"/>
                </a:cubicBezTo>
                <a:lnTo>
                  <a:pt x="9190991" y="910210"/>
                </a:lnTo>
                <a:cubicBezTo>
                  <a:pt x="9190991" y="1010794"/>
                  <a:pt x="9109457" y="1092328"/>
                  <a:pt x="9008999" y="1092328"/>
                </a:cubicBezTo>
                <a:lnTo>
                  <a:pt x="182042" y="1092328"/>
                </a:lnTo>
                <a:cubicBezTo>
                  <a:pt x="81509" y="1092328"/>
                  <a:pt x="0" y="1010794"/>
                  <a:pt x="0" y="910210"/>
                </a:cubicBezTo>
                <a:close/>
              </a:path>
            </a:pathLst>
          </a:custGeom>
          <a:solidFill>
            <a:srgbClr val="23E148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7" name="Freeform 377"/>
          <p:cNvSpPr/>
          <p:nvPr/>
        </p:nvSpPr>
        <p:spPr>
          <a:xfrm>
            <a:off x="683259" y="3355086"/>
            <a:ext cx="9190991" cy="1092328"/>
          </a:xfrm>
          <a:custGeom>
            <a:avLst/>
            <a:gdLst/>
            <a:ahLst/>
            <a:cxnLst/>
            <a:rect l="0" t="0" r="0" b="0"/>
            <a:pathLst>
              <a:path w="9190991" h="1092328">
                <a:moveTo>
                  <a:pt x="0" y="182118"/>
                </a:moveTo>
                <a:cubicBezTo>
                  <a:pt x="0" y="81535"/>
                  <a:pt x="81509" y="0"/>
                  <a:pt x="182042" y="0"/>
                </a:cubicBezTo>
                <a:lnTo>
                  <a:pt x="9008999" y="0"/>
                </a:lnTo>
                <a:cubicBezTo>
                  <a:pt x="9109457" y="0"/>
                  <a:pt x="9190991" y="81535"/>
                  <a:pt x="9190991" y="182118"/>
                </a:cubicBezTo>
                <a:lnTo>
                  <a:pt x="9190991" y="910210"/>
                </a:lnTo>
                <a:cubicBezTo>
                  <a:pt x="9190991" y="1010794"/>
                  <a:pt x="9109457" y="1092328"/>
                  <a:pt x="9008999" y="1092328"/>
                </a:cubicBezTo>
                <a:lnTo>
                  <a:pt x="182042" y="1092328"/>
                </a:lnTo>
                <a:cubicBezTo>
                  <a:pt x="81509" y="1092328"/>
                  <a:pt x="0" y="1010794"/>
                  <a:pt x="0" y="910210"/>
                </a:cubicBezTo>
                <a:close/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8" name="Freeform 378"/>
          <p:cNvSpPr/>
          <p:nvPr/>
        </p:nvSpPr>
        <p:spPr>
          <a:xfrm>
            <a:off x="92075" y="5579580"/>
            <a:ext cx="11823700" cy="932396"/>
          </a:xfrm>
          <a:custGeom>
            <a:avLst/>
            <a:gdLst/>
            <a:ahLst/>
            <a:cxnLst/>
            <a:rect l="0" t="0" r="0" b="0"/>
            <a:pathLst>
              <a:path w="11823700" h="932396">
                <a:moveTo>
                  <a:pt x="0" y="932396"/>
                </a:moveTo>
                <a:lnTo>
                  <a:pt x="11823700" y="932396"/>
                </a:lnTo>
                <a:lnTo>
                  <a:pt x="11823700" y="0"/>
                </a:lnTo>
                <a:lnTo>
                  <a:pt x="0" y="0"/>
                </a:lnTo>
                <a:lnTo>
                  <a:pt x="0" y="932396"/>
                </a:lnTo>
                <a:close/>
              </a:path>
            </a:pathLst>
          </a:custGeom>
          <a:solidFill>
            <a:srgbClr val="FFFFFF">
              <a:alpha val="90196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9" name="Freeform 379"/>
          <p:cNvSpPr/>
          <p:nvPr/>
        </p:nvSpPr>
        <p:spPr>
          <a:xfrm>
            <a:off x="92075" y="5579580"/>
            <a:ext cx="11823700" cy="932396"/>
          </a:xfrm>
          <a:custGeom>
            <a:avLst/>
            <a:gdLst/>
            <a:ahLst/>
            <a:cxnLst/>
            <a:rect l="0" t="0" r="0" b="0"/>
            <a:pathLst>
              <a:path w="11823700" h="932396">
                <a:moveTo>
                  <a:pt x="0" y="932396"/>
                </a:moveTo>
                <a:lnTo>
                  <a:pt x="11823700" y="932396"/>
                </a:lnTo>
                <a:lnTo>
                  <a:pt x="11823700" y="0"/>
                </a:lnTo>
                <a:lnTo>
                  <a:pt x="0" y="0"/>
                </a:lnTo>
                <a:lnTo>
                  <a:pt x="0" y="932396"/>
                </a:lnTo>
                <a:close/>
              </a:path>
            </a:pathLst>
          </a:custGeom>
          <a:noFill/>
          <a:ln w="12700" cap="flat" cmpd="sng">
            <a:solidFill>
              <a:srgbClr val="4472C4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80" name="Freeform 380"/>
          <p:cNvSpPr/>
          <p:nvPr/>
        </p:nvSpPr>
        <p:spPr>
          <a:xfrm>
            <a:off x="683259" y="5033392"/>
            <a:ext cx="9277350" cy="1092301"/>
          </a:xfrm>
          <a:custGeom>
            <a:avLst/>
            <a:gdLst/>
            <a:ahLst/>
            <a:cxnLst/>
            <a:rect l="0" t="0" r="0" b="0"/>
            <a:pathLst>
              <a:path w="9277350" h="1092301">
                <a:moveTo>
                  <a:pt x="0" y="182117"/>
                </a:moveTo>
                <a:cubicBezTo>
                  <a:pt x="0" y="81533"/>
                  <a:pt x="81509" y="0"/>
                  <a:pt x="182042" y="0"/>
                </a:cubicBezTo>
                <a:lnTo>
                  <a:pt x="9095359" y="0"/>
                </a:lnTo>
                <a:cubicBezTo>
                  <a:pt x="9195944" y="0"/>
                  <a:pt x="9277350" y="81533"/>
                  <a:pt x="9277350" y="182117"/>
                </a:cubicBezTo>
                <a:lnTo>
                  <a:pt x="9277350" y="910259"/>
                </a:lnTo>
                <a:cubicBezTo>
                  <a:pt x="9277350" y="1010792"/>
                  <a:pt x="9195944" y="1092301"/>
                  <a:pt x="9095359" y="1092301"/>
                </a:cubicBezTo>
                <a:lnTo>
                  <a:pt x="182042" y="1092301"/>
                </a:lnTo>
                <a:cubicBezTo>
                  <a:pt x="81509" y="1092301"/>
                  <a:pt x="0" y="1010792"/>
                  <a:pt x="0" y="910259"/>
                </a:cubicBezTo>
                <a:close/>
              </a:path>
            </a:pathLst>
          </a:custGeom>
          <a:solidFill>
            <a:srgbClr val="4472C4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81" name="Freeform 381"/>
          <p:cNvSpPr/>
          <p:nvPr/>
        </p:nvSpPr>
        <p:spPr>
          <a:xfrm>
            <a:off x="683259" y="5033392"/>
            <a:ext cx="9277350" cy="1092301"/>
          </a:xfrm>
          <a:custGeom>
            <a:avLst/>
            <a:gdLst/>
            <a:ahLst/>
            <a:cxnLst/>
            <a:rect l="0" t="0" r="0" b="0"/>
            <a:pathLst>
              <a:path w="9277350" h="1092301">
                <a:moveTo>
                  <a:pt x="0" y="182117"/>
                </a:moveTo>
                <a:cubicBezTo>
                  <a:pt x="0" y="81533"/>
                  <a:pt x="81509" y="0"/>
                  <a:pt x="182042" y="0"/>
                </a:cubicBezTo>
                <a:lnTo>
                  <a:pt x="9095359" y="0"/>
                </a:lnTo>
                <a:cubicBezTo>
                  <a:pt x="9195944" y="0"/>
                  <a:pt x="9277350" y="81533"/>
                  <a:pt x="9277350" y="182117"/>
                </a:cubicBezTo>
                <a:lnTo>
                  <a:pt x="9277350" y="910259"/>
                </a:lnTo>
                <a:cubicBezTo>
                  <a:pt x="9277350" y="1010792"/>
                  <a:pt x="9195944" y="1092301"/>
                  <a:pt x="9095359" y="1092301"/>
                </a:cubicBezTo>
                <a:lnTo>
                  <a:pt x="182042" y="1092301"/>
                </a:lnTo>
                <a:cubicBezTo>
                  <a:pt x="81509" y="1092301"/>
                  <a:pt x="0" y="1010792"/>
                  <a:pt x="0" y="910259"/>
                </a:cubicBezTo>
                <a:close/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82" name="Picture 38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110469" y="788163"/>
            <a:ext cx="1970404" cy="1566544"/>
          </a:xfrm>
          <a:prstGeom prst="rect">
            <a:avLst/>
          </a:prstGeom>
          <a:noFill/>
        </p:spPr>
      </p:pic>
      <p:sp>
        <p:nvSpPr>
          <p:cNvPr id="383" name="Rectangle 383"/>
          <p:cNvSpPr/>
          <p:nvPr/>
        </p:nvSpPr>
        <p:spPr>
          <a:xfrm>
            <a:off x="1002487" y="750044"/>
            <a:ext cx="8144687" cy="171570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379903"/>
            <a:r>
              <a:rPr lang="en-US" sz="3995" b="1" i="0" spc="0" baseline="0" dirty="0">
                <a:solidFill>
                  <a:srgbClr val="002060"/>
                </a:solidFill>
                <a:latin typeface="Times New Roman,Bold"/>
              </a:rPr>
              <a:t>Эт</a:t>
            </a:r>
            <a:r>
              <a:rPr lang="en-US" sz="3995" b="1" i="0" spc="-43" baseline="0" dirty="0">
                <a:solidFill>
                  <a:srgbClr val="002060"/>
                </a:solidFill>
                <a:latin typeface="Times New Roman,Bold"/>
              </a:rPr>
              <a:t>а</a:t>
            </a:r>
            <a:r>
              <a:rPr lang="en-US" sz="3995" b="1" i="0" spc="0" baseline="0" dirty="0">
                <a:solidFill>
                  <a:srgbClr val="002060"/>
                </a:solidFill>
                <a:latin typeface="Times New Roman,Bold"/>
              </a:rPr>
              <a:t>пы</a:t>
            </a:r>
            <a:r>
              <a:rPr lang="en-US" sz="3995" b="1" i="0" spc="-11" baseline="0" dirty="0">
                <a:solidFill>
                  <a:srgbClr val="002060"/>
                </a:solidFill>
                <a:latin typeface="Times New Roman,Bold"/>
              </a:rPr>
              <a:t> </a:t>
            </a:r>
            <a:r>
              <a:rPr lang="en-US" sz="3995" b="1" i="0" spc="0" baseline="0" dirty="0">
                <a:solidFill>
                  <a:srgbClr val="002060"/>
                </a:solidFill>
                <a:latin typeface="Times New Roman,Bold"/>
              </a:rPr>
              <a:t>ра</a:t>
            </a:r>
            <a:r>
              <a:rPr lang="en-US" sz="3995" b="1" i="0" spc="-35" baseline="0" dirty="0">
                <a:solidFill>
                  <a:srgbClr val="002060"/>
                </a:solidFill>
                <a:latin typeface="Times New Roman,Bold"/>
              </a:rPr>
              <a:t>б</a:t>
            </a:r>
            <a:r>
              <a:rPr lang="en-US" sz="3995" b="1" i="0" spc="-43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3995" b="1" i="0" spc="0" baseline="0" dirty="0">
                <a:solidFill>
                  <a:srgbClr val="002060"/>
                </a:solidFill>
                <a:latin typeface="Times New Roman,Bold"/>
              </a:rPr>
              <a:t>ты с те</a:t>
            </a:r>
            <a:r>
              <a:rPr lang="en-US" sz="3995" b="1" i="0" spc="-83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3995" b="1" i="0" spc="0" baseline="0" dirty="0">
                <a:solidFill>
                  <a:srgbClr val="002060"/>
                </a:solidFill>
                <a:latin typeface="Times New Roman,Bold"/>
              </a:rPr>
              <a:t>с</a:t>
            </a:r>
            <a:r>
              <a:rPr lang="en-US" sz="3995" b="1" i="0" spc="-39" baseline="0" dirty="0">
                <a:solidFill>
                  <a:srgbClr val="002060"/>
                </a:solidFill>
                <a:latin typeface="Times New Roman,Bold"/>
              </a:rPr>
              <a:t>т</a:t>
            </a:r>
            <a:r>
              <a:rPr lang="en-US" sz="3995" b="1" i="0" spc="-67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3995" b="1" i="0" spc="0" baseline="0" dirty="0">
                <a:solidFill>
                  <a:srgbClr val="002060"/>
                </a:solidFill>
                <a:latin typeface="Times New Roman,Bold"/>
              </a:rPr>
              <a:t>м</a:t>
            </a:r>
            <a:r>
              <a:rPr lang="en-US" sz="3995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  <a:p>
            <a:pPr marL="0">
              <a:lnSpc>
                <a:spcPts val="8201"/>
              </a:lnSpc>
            </a:pPr>
            <a:r>
              <a:rPr lang="en-US" sz="3695" b="1" i="0" spc="0" baseline="0" dirty="0">
                <a:solidFill>
                  <a:srgbClr val="002060"/>
                </a:solidFill>
                <a:latin typeface="Times New Roman,Bold"/>
              </a:rPr>
              <a:t>До чтения (стадия вы</a:t>
            </a:r>
            <a:r>
              <a:rPr lang="en-US" sz="3695" b="1" i="0" spc="-29" baseline="0" dirty="0">
                <a:solidFill>
                  <a:srgbClr val="002060"/>
                </a:solidFill>
                <a:latin typeface="Times New Roman,Bold"/>
              </a:rPr>
              <a:t>з</a:t>
            </a:r>
            <a:r>
              <a:rPr lang="en-US" sz="3695" b="1" i="0" spc="-96" baseline="0" dirty="0">
                <a:solidFill>
                  <a:srgbClr val="002060"/>
                </a:solidFill>
                <a:latin typeface="Times New Roman,Bold"/>
              </a:rPr>
              <a:t>о</a:t>
            </a:r>
            <a:r>
              <a:rPr lang="en-US" sz="3695" b="1" i="0" spc="0" baseline="0" dirty="0">
                <a:solidFill>
                  <a:srgbClr val="002060"/>
                </a:solidFill>
                <a:latin typeface="Times New Roman,Bold"/>
              </a:rPr>
              <a:t>ва)</a:t>
            </a:r>
            <a:r>
              <a:rPr lang="en-US" sz="3695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384" name="Rectangle 384"/>
          <p:cNvSpPr/>
          <p:nvPr/>
        </p:nvSpPr>
        <p:spPr>
          <a:xfrm>
            <a:off x="1049426" y="3521021"/>
            <a:ext cx="8296376" cy="62353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3695" b="1" i="0" spc="0" baseline="0" dirty="0">
                <a:solidFill>
                  <a:srgbClr val="002060"/>
                </a:solidFill>
                <a:latin typeface="Times New Roman,Bold"/>
              </a:rPr>
              <a:t>Во время чтения (стадия осмысления)</a:t>
            </a:r>
            <a:r>
              <a:rPr lang="en-US" sz="3695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385" name="Rectangle 385"/>
          <p:cNvSpPr/>
          <p:nvPr/>
        </p:nvSpPr>
        <p:spPr>
          <a:xfrm>
            <a:off x="1049426" y="5169669"/>
            <a:ext cx="7866608" cy="67415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3995" b="1" i="0" spc="0" baseline="0" dirty="0">
                <a:solidFill>
                  <a:srgbClr val="002060"/>
                </a:solidFill>
                <a:latin typeface="Times New Roman,Bold"/>
              </a:rPr>
              <a:t>После чтения (стадия ре</a:t>
            </a:r>
            <a:r>
              <a:rPr lang="en-US" sz="3995" b="1" i="0" spc="-99" baseline="0" dirty="0">
                <a:solidFill>
                  <a:srgbClr val="002060"/>
                </a:solidFill>
                <a:latin typeface="Times New Roman,Bold"/>
              </a:rPr>
              <a:t>ф</a:t>
            </a:r>
            <a:r>
              <a:rPr lang="en-US" sz="3995" b="1" i="0" spc="0" baseline="0" dirty="0">
                <a:solidFill>
                  <a:srgbClr val="002060"/>
                </a:solidFill>
                <a:latin typeface="Times New Roman,Bold"/>
              </a:rPr>
              <a:t>ле</a:t>
            </a:r>
            <a:r>
              <a:rPr lang="en-US" sz="3995" b="1" i="0" spc="-83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3995" b="1" i="0" spc="0" baseline="0" dirty="0">
                <a:solidFill>
                  <a:srgbClr val="002060"/>
                </a:solidFill>
                <a:latin typeface="Times New Roman,Bold"/>
              </a:rPr>
              <a:t>сии)</a:t>
            </a:r>
            <a:r>
              <a:rPr lang="en-US" sz="3995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Rectangle 416"/>
          <p:cNvSpPr/>
          <p:nvPr/>
        </p:nvSpPr>
        <p:spPr>
          <a:xfrm>
            <a:off x="737006" y="2195711"/>
            <a:ext cx="6924331" cy="43056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="0" i="0" spc="1324" baseline="0" dirty="0">
                <a:solidFill>
                  <a:srgbClr val="002060"/>
                </a:solidFill>
                <a:latin typeface="Times New Roman"/>
              </a:rPr>
              <a:t>-</a:t>
            </a:r>
            <a:r>
              <a:rPr lang="en-US" sz="2798" b="0" i="0" spc="-30" baseline="0" dirty="0">
                <a:latin typeface="Times New Roman"/>
              </a:rPr>
              <a:t>у</a:t>
            </a:r>
            <a:r>
              <a:rPr lang="en-US" sz="2798" b="0" i="0" spc="0" baseline="0" dirty="0">
                <a:latin typeface="Times New Roman"/>
              </a:rPr>
              <a:t>м</a:t>
            </a:r>
            <a:r>
              <a:rPr lang="en-US" sz="2798" b="0" i="0" spc="-13" baseline="0" dirty="0">
                <a:latin typeface="Times New Roman"/>
              </a:rPr>
              <a:t>е</a:t>
            </a:r>
            <a:r>
              <a:rPr lang="en-US" sz="2798" b="0" i="0" spc="0" baseline="0" dirty="0">
                <a:latin typeface="Times New Roman"/>
              </a:rPr>
              <a:t>ние найти</a:t>
            </a:r>
            <a:r>
              <a:rPr lang="en-US" sz="2798" b="0" i="0" spc="0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798" b="1" i="0" spc="0" baseline="0" dirty="0">
                <a:solidFill>
                  <a:srgbClr val="C00000"/>
                </a:solidFill>
                <a:latin typeface="Times New Roman,Bold"/>
              </a:rPr>
              <a:t>с</a:t>
            </a:r>
            <a:r>
              <a:rPr lang="en-US" sz="2798" b="1" i="0" spc="-41" baseline="0" dirty="0">
                <a:solidFill>
                  <a:srgbClr val="C00000"/>
                </a:solidFill>
                <a:latin typeface="Times New Roman,Bold"/>
              </a:rPr>
              <a:t>в</a:t>
            </a:r>
            <a:r>
              <a:rPr lang="en-US" sz="2798" b="1" i="0" spc="0" baseline="0" dirty="0">
                <a:solidFill>
                  <a:srgbClr val="C00000"/>
                </a:solidFill>
                <a:latin typeface="Times New Roman,Bold"/>
              </a:rPr>
              <a:t>язь</a:t>
            </a:r>
            <a:r>
              <a:rPr lang="en-US" sz="2798" b="0" i="0" spc="0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798" b="0" i="0" spc="0" baseline="0" dirty="0">
                <a:latin typeface="Times New Roman"/>
              </a:rPr>
              <a:t>пр</a:t>
            </a:r>
            <a:r>
              <a:rPr lang="en-US" sz="2798" b="0" i="0" spc="-33" baseline="0" dirty="0">
                <a:latin typeface="Times New Roman"/>
              </a:rPr>
              <a:t>е</a:t>
            </a:r>
            <a:r>
              <a:rPr lang="en-US" sz="2798" b="0" i="0" spc="0" baseline="0" dirty="0">
                <a:latin typeface="Times New Roman"/>
              </a:rPr>
              <a:t>дл</a:t>
            </a:r>
            <a:r>
              <a:rPr lang="en-US" sz="2798" b="0" i="0" spc="-67" baseline="0" dirty="0">
                <a:latin typeface="Times New Roman"/>
              </a:rPr>
              <a:t>о</a:t>
            </a:r>
            <a:r>
              <a:rPr lang="en-US" sz="2798" b="0" i="0" spc="-36" baseline="0" dirty="0">
                <a:latin typeface="Times New Roman"/>
              </a:rPr>
              <a:t>ж</a:t>
            </a:r>
            <a:r>
              <a:rPr lang="en-US" sz="2798" b="0" i="0" spc="0" baseline="0" dirty="0">
                <a:latin typeface="Times New Roman"/>
              </a:rPr>
              <a:t>ений в т</a:t>
            </a:r>
            <a:r>
              <a:rPr lang="en-US" sz="2798" b="0" i="0" spc="-11" baseline="0" dirty="0">
                <a:latin typeface="Times New Roman"/>
              </a:rPr>
              <a:t>е</a:t>
            </a:r>
            <a:r>
              <a:rPr lang="en-US" sz="2798" b="0" i="0" spc="-75" baseline="0" dirty="0">
                <a:latin typeface="Times New Roman"/>
              </a:rPr>
              <a:t>к</a:t>
            </a:r>
            <a:r>
              <a:rPr lang="en-US" sz="2798" b="0" i="0" spc="0" baseline="0" dirty="0">
                <a:latin typeface="Times New Roman"/>
              </a:rPr>
              <a:t>ст</a:t>
            </a:r>
            <a:r>
              <a:rPr lang="en-US" sz="2798" b="0" i="0" spc="-11" baseline="0" dirty="0">
                <a:latin typeface="Times New Roman"/>
              </a:rPr>
              <a:t>е</a:t>
            </a:r>
            <a:r>
              <a:rPr lang="en-US" sz="2798" b="0" i="0" spc="0" baseline="0" dirty="0">
                <a:latin typeface="Times New Roman"/>
              </a:rPr>
              <a:t>; </a:t>
            </a:r>
          </a:p>
        </p:txBody>
      </p:sp>
      <p:sp>
        <p:nvSpPr>
          <p:cNvPr id="417" name="Rectangle 417"/>
          <p:cNvSpPr/>
          <p:nvPr/>
        </p:nvSpPr>
        <p:spPr>
          <a:xfrm>
            <a:off x="737006" y="2623151"/>
            <a:ext cx="6626366" cy="4301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5" b="0" i="0" spc="1324" baseline="0" dirty="0">
                <a:solidFill>
                  <a:srgbClr val="002060"/>
                </a:solidFill>
                <a:latin typeface="Times New Roman"/>
              </a:rPr>
              <a:t>-</a:t>
            </a:r>
            <a:r>
              <a:rPr lang="en-US" sz="2795" b="0" i="0" spc="-30" baseline="0" dirty="0">
                <a:latin typeface="Times New Roman"/>
              </a:rPr>
              <a:t>у</a:t>
            </a:r>
            <a:r>
              <a:rPr lang="en-US" sz="2795" b="0" i="0" spc="0" baseline="0" dirty="0">
                <a:latin typeface="Times New Roman"/>
              </a:rPr>
              <a:t>м</a:t>
            </a:r>
            <a:r>
              <a:rPr lang="en-US" sz="2795" b="0" i="0" spc="-11" baseline="0" dirty="0">
                <a:latin typeface="Times New Roman"/>
              </a:rPr>
              <a:t>е</a:t>
            </a:r>
            <a:r>
              <a:rPr lang="en-US" sz="2795" b="0" i="0" spc="0" baseline="0" dirty="0">
                <a:latin typeface="Times New Roman"/>
              </a:rPr>
              <a:t>ние анализиро</a:t>
            </a:r>
            <a:r>
              <a:rPr lang="en-US" sz="2795" b="0" i="0" spc="-30" baseline="0" dirty="0">
                <a:latin typeface="Times New Roman"/>
              </a:rPr>
              <a:t>в</a:t>
            </a:r>
            <a:r>
              <a:rPr lang="en-US" sz="2795" b="0" i="0" spc="-78" baseline="0" dirty="0">
                <a:latin typeface="Times New Roman"/>
              </a:rPr>
              <a:t>а</a:t>
            </a:r>
            <a:r>
              <a:rPr lang="en-US" sz="2795" b="0" i="0" spc="0" baseline="0" dirty="0">
                <a:latin typeface="Times New Roman"/>
              </a:rPr>
              <a:t>ть </a:t>
            </a:r>
            <a:r>
              <a:rPr lang="en-US" sz="2795" b="1" i="0" spc="0" baseline="0" dirty="0">
                <a:solidFill>
                  <a:srgbClr val="C00000"/>
                </a:solidFill>
                <a:latin typeface="Times New Roman,Bold"/>
              </a:rPr>
              <a:t>ст</a:t>
            </a:r>
            <a:r>
              <a:rPr lang="en-US" sz="2795" b="1" i="0" spc="-30" baseline="0" dirty="0">
                <a:solidFill>
                  <a:srgbClr val="C00000"/>
                </a:solidFill>
                <a:latin typeface="Times New Roman,Bold"/>
              </a:rPr>
              <a:t>р</a:t>
            </a:r>
            <a:r>
              <a:rPr lang="en-US" sz="2795" b="1" i="0" spc="0" baseline="0" dirty="0">
                <a:solidFill>
                  <a:srgbClr val="C00000"/>
                </a:solidFill>
                <a:latin typeface="Times New Roman,Bold"/>
              </a:rPr>
              <a:t>ук</a:t>
            </a:r>
            <a:r>
              <a:rPr lang="en-US" sz="2795" b="1" i="0" spc="-36" baseline="0" dirty="0">
                <a:solidFill>
                  <a:srgbClr val="C00000"/>
                </a:solidFill>
                <a:latin typeface="Times New Roman,Bold"/>
              </a:rPr>
              <a:t>т</a:t>
            </a:r>
            <a:r>
              <a:rPr lang="en-US" sz="2795" b="1" i="0" spc="0" baseline="0" dirty="0">
                <a:solidFill>
                  <a:srgbClr val="C00000"/>
                </a:solidFill>
                <a:latin typeface="Times New Roman,Bold"/>
              </a:rPr>
              <a:t>у</a:t>
            </a:r>
            <a:r>
              <a:rPr lang="en-US" sz="2795" b="1" i="0" spc="-25" baseline="0" dirty="0">
                <a:solidFill>
                  <a:srgbClr val="C00000"/>
                </a:solidFill>
                <a:latin typeface="Times New Roman,Bold"/>
              </a:rPr>
              <a:t>р</a:t>
            </a:r>
            <a:r>
              <a:rPr lang="en-US" sz="2795" b="1" i="0" spc="0" baseline="0" dirty="0">
                <a:solidFill>
                  <a:srgbClr val="C00000"/>
                </a:solidFill>
                <a:latin typeface="Times New Roman,Bold"/>
              </a:rPr>
              <a:t>у</a:t>
            </a:r>
            <a:r>
              <a:rPr lang="en-US" sz="2795" b="0" i="0" spc="0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795" b="0" i="0" spc="0" baseline="0" dirty="0">
                <a:latin typeface="Times New Roman"/>
              </a:rPr>
              <a:t>те</a:t>
            </a:r>
            <a:r>
              <a:rPr lang="en-US" sz="2795" b="0" i="0" spc="-78" baseline="0" dirty="0">
                <a:latin typeface="Times New Roman"/>
              </a:rPr>
              <a:t>к</a:t>
            </a:r>
            <a:r>
              <a:rPr lang="en-US" sz="2795" b="0" i="0" spc="0" baseline="0" dirty="0">
                <a:latin typeface="Times New Roman"/>
              </a:rPr>
              <a:t>ста; </a:t>
            </a:r>
          </a:p>
        </p:txBody>
      </p:sp>
      <p:sp>
        <p:nvSpPr>
          <p:cNvPr id="418" name="Rectangle 418"/>
          <p:cNvSpPr/>
          <p:nvPr/>
        </p:nvSpPr>
        <p:spPr>
          <a:xfrm>
            <a:off x="737006" y="3049871"/>
            <a:ext cx="8131970" cy="4301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5" b="0" i="0" spc="1324" baseline="0" dirty="0">
                <a:solidFill>
                  <a:srgbClr val="002060"/>
                </a:solidFill>
                <a:latin typeface="Times New Roman"/>
              </a:rPr>
              <a:t>-</a:t>
            </a:r>
            <a:r>
              <a:rPr lang="en-US" sz="2795" b="0" i="0" spc="-30" baseline="0" dirty="0">
                <a:latin typeface="Times New Roman"/>
              </a:rPr>
              <a:t>у</a:t>
            </a:r>
            <a:r>
              <a:rPr lang="en-US" sz="2795" b="0" i="0" spc="0" baseline="0" dirty="0">
                <a:latin typeface="Times New Roman"/>
              </a:rPr>
              <a:t>м</a:t>
            </a:r>
            <a:r>
              <a:rPr lang="en-US" sz="2795" b="0" i="0" spc="-11" baseline="0" dirty="0">
                <a:latin typeface="Times New Roman"/>
              </a:rPr>
              <a:t>е</a:t>
            </a:r>
            <a:r>
              <a:rPr lang="en-US" sz="2795" b="0" i="0" spc="0" baseline="0" dirty="0">
                <a:latin typeface="Times New Roman"/>
              </a:rPr>
              <a:t>ние вычленить </a:t>
            </a:r>
            <a:r>
              <a:rPr lang="en-US" sz="2795" b="1" i="0" spc="-142" baseline="0" dirty="0">
                <a:solidFill>
                  <a:srgbClr val="C00000"/>
                </a:solidFill>
                <a:latin typeface="Times New Roman,Bold"/>
              </a:rPr>
              <a:t>г</a:t>
            </a:r>
            <a:r>
              <a:rPr lang="en-US" sz="2795" b="1" i="0" spc="0" baseline="0" dirty="0">
                <a:solidFill>
                  <a:srgbClr val="C00000"/>
                </a:solidFill>
                <a:latin typeface="Times New Roman,Bold"/>
              </a:rPr>
              <a:t>лавную</a:t>
            </a:r>
            <a:r>
              <a:rPr lang="en-US" sz="2795" b="0" i="0" spc="0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795" b="0" i="0" spc="0" baseline="0" dirty="0">
                <a:latin typeface="Times New Roman"/>
              </a:rPr>
              <a:t>инфо</a:t>
            </a:r>
            <a:r>
              <a:rPr lang="en-US" sz="2795" b="0" i="0" spc="-36" baseline="0" dirty="0">
                <a:latin typeface="Times New Roman"/>
              </a:rPr>
              <a:t>р</a:t>
            </a:r>
            <a:r>
              <a:rPr lang="en-US" sz="2795" b="0" i="0" spc="-30" baseline="0" dirty="0">
                <a:latin typeface="Times New Roman"/>
              </a:rPr>
              <a:t>м</a:t>
            </a:r>
            <a:r>
              <a:rPr lang="en-US" sz="2795" b="0" i="0" spc="0" baseline="0" dirty="0">
                <a:latin typeface="Times New Roman"/>
              </a:rPr>
              <a:t>ацию в те</a:t>
            </a:r>
            <a:r>
              <a:rPr lang="en-US" sz="2795" b="0" i="0" spc="-78" baseline="0" dirty="0">
                <a:latin typeface="Times New Roman"/>
              </a:rPr>
              <a:t>к</a:t>
            </a:r>
            <a:r>
              <a:rPr lang="en-US" sz="2795" b="0" i="0" spc="0" baseline="0" dirty="0">
                <a:latin typeface="Times New Roman"/>
              </a:rPr>
              <a:t>сте; </a:t>
            </a:r>
          </a:p>
        </p:txBody>
      </p:sp>
      <p:sp>
        <p:nvSpPr>
          <p:cNvPr id="419" name="Rectangle 419"/>
          <p:cNvSpPr/>
          <p:nvPr/>
        </p:nvSpPr>
        <p:spPr>
          <a:xfrm>
            <a:off x="737006" y="3476506"/>
            <a:ext cx="8203271" cy="43056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="0" i="0" spc="1324" baseline="0" dirty="0">
                <a:solidFill>
                  <a:srgbClr val="002060"/>
                </a:solidFill>
                <a:latin typeface="Times New Roman"/>
              </a:rPr>
              <a:t>-</a:t>
            </a:r>
            <a:r>
              <a:rPr lang="en-US" sz="2798" b="0" i="0" spc="-30" baseline="0" dirty="0">
                <a:latin typeface="Times New Roman"/>
              </a:rPr>
              <a:t>у</a:t>
            </a:r>
            <a:r>
              <a:rPr lang="en-US" sz="2798" b="0" i="0" spc="0" baseline="0" dirty="0">
                <a:latin typeface="Times New Roman"/>
              </a:rPr>
              <a:t>м</a:t>
            </a:r>
            <a:r>
              <a:rPr lang="en-US" sz="2798" b="0" i="0" spc="-13" baseline="0" dirty="0">
                <a:latin typeface="Times New Roman"/>
              </a:rPr>
              <a:t>е</a:t>
            </a:r>
            <a:r>
              <a:rPr lang="en-US" sz="2798" b="0" i="0" spc="0" baseline="0" dirty="0">
                <a:latin typeface="Times New Roman"/>
              </a:rPr>
              <a:t>ние  раб</a:t>
            </a:r>
            <a:r>
              <a:rPr lang="en-US" sz="2798" b="0" i="0" spc="-33" baseline="0" dirty="0">
                <a:latin typeface="Times New Roman"/>
              </a:rPr>
              <a:t>о</a:t>
            </a:r>
            <a:r>
              <a:rPr lang="en-US" sz="2798" b="0" i="0" spc="0" baseline="0" dirty="0">
                <a:latin typeface="Times New Roman"/>
              </a:rPr>
              <a:t>т</a:t>
            </a:r>
            <a:r>
              <a:rPr lang="en-US" sz="2798" b="0" i="0" spc="-78" baseline="0" dirty="0">
                <a:latin typeface="Times New Roman"/>
              </a:rPr>
              <a:t>а</a:t>
            </a:r>
            <a:r>
              <a:rPr lang="en-US" sz="2798" b="0" i="0" spc="0" baseline="0" dirty="0">
                <a:latin typeface="Times New Roman"/>
              </a:rPr>
              <a:t>ть с </a:t>
            </a:r>
            <a:r>
              <a:rPr lang="en-US" sz="2798" b="1" i="0" spc="0" baseline="0" dirty="0">
                <a:solidFill>
                  <a:srgbClr val="C00000"/>
                </a:solidFill>
                <a:latin typeface="Times New Roman,Bold"/>
              </a:rPr>
              <a:t>н</a:t>
            </a:r>
            <a:r>
              <a:rPr lang="en-US" sz="2798" b="1" i="0" spc="-11" baseline="0" dirty="0">
                <a:solidFill>
                  <a:srgbClr val="C00000"/>
                </a:solidFill>
                <a:latin typeface="Times New Roman,Bold"/>
              </a:rPr>
              <a:t>е</a:t>
            </a:r>
            <a:r>
              <a:rPr lang="en-US" sz="2798" b="1" i="0" spc="0" baseline="0" dirty="0">
                <a:solidFill>
                  <a:srgbClr val="C00000"/>
                </a:solidFill>
                <a:latin typeface="Times New Roman,Bold"/>
              </a:rPr>
              <a:t>явно</a:t>
            </a:r>
            <a:r>
              <a:rPr lang="en-US" sz="2798" b="0" i="0" spc="0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798" b="0" i="0" spc="0" baseline="0" dirty="0">
                <a:latin typeface="Times New Roman"/>
              </a:rPr>
              <a:t>зад</a:t>
            </a:r>
            <a:r>
              <a:rPr lang="en-US" sz="2798" b="0" i="0" spc="-11" baseline="0" dirty="0">
                <a:latin typeface="Times New Roman"/>
              </a:rPr>
              <a:t>а</a:t>
            </a:r>
            <a:r>
              <a:rPr lang="en-US" sz="2798" b="0" i="0" spc="0" baseline="0" dirty="0">
                <a:latin typeface="Times New Roman"/>
              </a:rPr>
              <a:t>нной</a:t>
            </a:r>
            <a:r>
              <a:rPr lang="en-US" sz="2798" b="0" i="0" spc="-10" baseline="0" dirty="0">
                <a:latin typeface="Times New Roman"/>
              </a:rPr>
              <a:t> </a:t>
            </a:r>
            <a:r>
              <a:rPr lang="en-US" sz="2798" b="0" i="0" spc="0" baseline="0" dirty="0">
                <a:latin typeface="Times New Roman"/>
              </a:rPr>
              <a:t>инфо</a:t>
            </a:r>
            <a:r>
              <a:rPr lang="en-US" sz="2798" b="0" i="0" spc="-41" baseline="0" dirty="0">
                <a:latin typeface="Times New Roman"/>
              </a:rPr>
              <a:t>р</a:t>
            </a:r>
            <a:r>
              <a:rPr lang="en-US" sz="2798" b="0" i="0" spc="-30" baseline="0" dirty="0">
                <a:latin typeface="Times New Roman"/>
              </a:rPr>
              <a:t>м</a:t>
            </a:r>
            <a:r>
              <a:rPr lang="en-US" sz="2798" b="0" i="0" spc="0" baseline="0" dirty="0">
                <a:latin typeface="Times New Roman"/>
              </a:rPr>
              <a:t>ацией; </a:t>
            </a:r>
          </a:p>
        </p:txBody>
      </p:sp>
      <p:sp>
        <p:nvSpPr>
          <p:cNvPr id="420" name="Rectangle 420"/>
          <p:cNvSpPr/>
          <p:nvPr/>
        </p:nvSpPr>
        <p:spPr>
          <a:xfrm>
            <a:off x="737006" y="3903565"/>
            <a:ext cx="10441868" cy="17522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5" b="0" i="0" spc="1324" baseline="0" dirty="0">
                <a:solidFill>
                  <a:srgbClr val="002060"/>
                </a:solidFill>
                <a:latin typeface="Times New Roman"/>
              </a:rPr>
              <a:t>-</a:t>
            </a:r>
            <a:r>
              <a:rPr lang="en-US" sz="2795" b="0" i="0" spc="-30" baseline="0" dirty="0">
                <a:latin typeface="Times New Roman"/>
              </a:rPr>
              <a:t>у</a:t>
            </a:r>
            <a:r>
              <a:rPr lang="en-US" sz="2795" b="0" i="0" spc="0" baseline="0" dirty="0">
                <a:latin typeface="Times New Roman"/>
              </a:rPr>
              <a:t>м</a:t>
            </a:r>
            <a:r>
              <a:rPr lang="en-US" sz="2795" b="0" i="0" spc="-11" baseline="0" dirty="0">
                <a:latin typeface="Times New Roman"/>
              </a:rPr>
              <a:t>е</a:t>
            </a:r>
            <a:r>
              <a:rPr lang="en-US" sz="2795" b="0" i="0" spc="0" baseline="0" dirty="0">
                <a:latin typeface="Times New Roman"/>
              </a:rPr>
              <a:t>ние проанализиро</a:t>
            </a:r>
            <a:r>
              <a:rPr lang="en-US" sz="2795" b="0" i="0" spc="-30" baseline="0" dirty="0">
                <a:latin typeface="Times New Roman"/>
              </a:rPr>
              <a:t>в</a:t>
            </a:r>
            <a:r>
              <a:rPr lang="en-US" sz="2795" b="0" i="0" spc="-78" baseline="0" dirty="0">
                <a:latin typeface="Times New Roman"/>
              </a:rPr>
              <a:t>а</a:t>
            </a:r>
            <a:r>
              <a:rPr lang="en-US" sz="2795" b="0" i="0" spc="0" baseline="0" dirty="0">
                <a:latin typeface="Times New Roman"/>
              </a:rPr>
              <a:t>ть инфо</a:t>
            </a:r>
            <a:r>
              <a:rPr lang="en-US" sz="2795" b="0" i="0" spc="-36" baseline="0" dirty="0">
                <a:latin typeface="Times New Roman"/>
              </a:rPr>
              <a:t>р</a:t>
            </a:r>
            <a:r>
              <a:rPr lang="en-US" sz="2795" b="0" i="0" spc="-30" baseline="0" dirty="0">
                <a:latin typeface="Times New Roman"/>
              </a:rPr>
              <a:t>м</a:t>
            </a:r>
            <a:r>
              <a:rPr lang="en-US" sz="2795" b="0" i="0" spc="0" baseline="0" dirty="0">
                <a:latin typeface="Times New Roman"/>
              </a:rPr>
              <a:t>ацию или </a:t>
            </a:r>
            <a:r>
              <a:rPr lang="en-US" sz="2795" b="1" i="0" spc="-78" baseline="0" dirty="0">
                <a:solidFill>
                  <a:srgbClr val="C00000"/>
                </a:solidFill>
                <a:latin typeface="Times New Roman,Bold"/>
              </a:rPr>
              <a:t>у</a:t>
            </a:r>
            <a:r>
              <a:rPr lang="en-US" sz="2795" b="1" i="0" spc="0" baseline="0" dirty="0">
                <a:solidFill>
                  <a:srgbClr val="C00000"/>
                </a:solidFill>
                <a:latin typeface="Times New Roman,Bold"/>
              </a:rPr>
              <a:t>сл</a:t>
            </a:r>
            <a:r>
              <a:rPr lang="en-US" sz="2795" b="1" i="0" spc="-67" baseline="0" dirty="0">
                <a:solidFill>
                  <a:srgbClr val="C00000"/>
                </a:solidFill>
                <a:latin typeface="Times New Roman,Bold"/>
              </a:rPr>
              <a:t>о</a:t>
            </a:r>
            <a:r>
              <a:rPr lang="en-US" sz="2795" b="1" i="0" spc="0" baseline="0" dirty="0">
                <a:solidFill>
                  <a:srgbClr val="C00000"/>
                </a:solidFill>
                <a:latin typeface="Times New Roman,Bold"/>
              </a:rPr>
              <a:t>вия</a:t>
            </a:r>
            <a:r>
              <a:rPr lang="en-US" sz="2795" b="0" i="0" spc="0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795" b="0" i="0" spc="0" baseline="0" dirty="0">
                <a:latin typeface="Times New Roman"/>
              </a:rPr>
              <a:t>зад</a:t>
            </a:r>
            <a:r>
              <a:rPr lang="en-US" sz="2795" b="0" i="0" spc="-114" baseline="0" dirty="0">
                <a:latin typeface="Times New Roman"/>
              </a:rPr>
              <a:t>а</a:t>
            </a:r>
            <a:r>
              <a:rPr lang="en-US" sz="2795" b="0" i="0" spc="0" baseline="0" dirty="0">
                <a:latin typeface="Times New Roman"/>
              </a:rPr>
              <a:t>чи;</a:t>
            </a:r>
            <a:r>
              <a:rPr lang="en-US" sz="2795" b="0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  <a:p>
            <a:pPr marL="0">
              <a:lnSpc>
                <a:spcPts val="3360"/>
              </a:lnSpc>
            </a:pPr>
            <a:r>
              <a:rPr lang="en-US" sz="2795" b="0" i="0" spc="1324" baseline="0" dirty="0">
                <a:solidFill>
                  <a:srgbClr val="002060"/>
                </a:solidFill>
                <a:latin typeface="Times New Roman"/>
              </a:rPr>
              <a:t>-</a:t>
            </a:r>
            <a:r>
              <a:rPr lang="en-US" sz="2795" b="0" i="0" spc="-29" baseline="0" dirty="0">
                <a:latin typeface="Times New Roman"/>
              </a:rPr>
              <a:t>у</a:t>
            </a:r>
            <a:r>
              <a:rPr lang="en-US" sz="2795" b="0" i="0" spc="0" baseline="0" dirty="0">
                <a:latin typeface="Times New Roman"/>
              </a:rPr>
              <a:t>м</a:t>
            </a:r>
            <a:r>
              <a:rPr lang="en-US" sz="2795" b="0" i="0" spc="-11" baseline="0" dirty="0">
                <a:latin typeface="Times New Roman"/>
              </a:rPr>
              <a:t>е</a:t>
            </a:r>
            <a:r>
              <a:rPr lang="en-US" sz="2795" b="0" i="0" spc="0" baseline="0" dirty="0">
                <a:latin typeface="Times New Roman"/>
              </a:rPr>
              <a:t>ние оцени</a:t>
            </a:r>
            <a:r>
              <a:rPr lang="en-US" sz="2795" b="0" i="0" spc="-33" baseline="0" dirty="0">
                <a:latin typeface="Times New Roman"/>
              </a:rPr>
              <a:t>в</a:t>
            </a:r>
            <a:r>
              <a:rPr lang="en-US" sz="2795" b="0" i="0" spc="-78" baseline="0" dirty="0">
                <a:latin typeface="Times New Roman"/>
              </a:rPr>
              <a:t>а</a:t>
            </a:r>
            <a:r>
              <a:rPr lang="en-US" sz="2795" b="0" i="0" spc="0" baseline="0" dirty="0">
                <a:latin typeface="Times New Roman"/>
              </a:rPr>
              <a:t>ть </a:t>
            </a:r>
            <a:r>
              <a:rPr lang="en-US" sz="2795" b="1" i="0" spc="0" baseline="0" dirty="0">
                <a:solidFill>
                  <a:srgbClr val="C00000"/>
                </a:solidFill>
                <a:latin typeface="Times New Roman,Bold"/>
              </a:rPr>
              <a:t>дост</a:t>
            </a:r>
            <a:r>
              <a:rPr lang="en-US" sz="2795" b="1" i="0" spc="-67" baseline="0" dirty="0">
                <a:solidFill>
                  <a:srgbClr val="C00000"/>
                </a:solidFill>
                <a:latin typeface="Times New Roman,Bold"/>
              </a:rPr>
              <a:t>а</a:t>
            </a:r>
            <a:r>
              <a:rPr lang="en-US" sz="2795" b="1" i="0" spc="-41" baseline="0" dirty="0">
                <a:solidFill>
                  <a:srgbClr val="C00000"/>
                </a:solidFill>
                <a:latin typeface="Times New Roman,Bold"/>
              </a:rPr>
              <a:t>т</a:t>
            </a:r>
            <a:r>
              <a:rPr lang="en-US" sz="2795" b="1" i="0" spc="-67" baseline="0" dirty="0">
                <a:solidFill>
                  <a:srgbClr val="C00000"/>
                </a:solidFill>
                <a:latin typeface="Times New Roman,Bold"/>
              </a:rPr>
              <a:t>о</a:t>
            </a:r>
            <a:r>
              <a:rPr lang="en-US" sz="2795" b="1" i="0" spc="0" baseline="0" dirty="0">
                <a:solidFill>
                  <a:srgbClr val="C00000"/>
                </a:solidFill>
                <a:latin typeface="Times New Roman,Bold"/>
              </a:rPr>
              <a:t>чнос</a:t>
            </a:r>
            <a:r>
              <a:rPr lang="en-US" sz="2795" b="1" i="0" spc="-11" baseline="0" dirty="0">
                <a:solidFill>
                  <a:srgbClr val="C00000"/>
                </a:solidFill>
                <a:latin typeface="Times New Roman,Bold"/>
              </a:rPr>
              <a:t>т</a:t>
            </a:r>
            <a:r>
              <a:rPr lang="en-US" sz="2795" b="1" i="0" spc="0" baseline="0" dirty="0">
                <a:solidFill>
                  <a:srgbClr val="C00000"/>
                </a:solidFill>
                <a:latin typeface="Times New Roman,Bold"/>
              </a:rPr>
              <a:t>ь</a:t>
            </a:r>
            <a:r>
              <a:rPr lang="en-US" sz="2795" b="0" i="0" spc="0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795" b="0" i="0" spc="0" baseline="0" dirty="0">
                <a:latin typeface="Times New Roman"/>
              </a:rPr>
              <a:t>пр</a:t>
            </a:r>
            <a:r>
              <a:rPr lang="en-US" sz="2795" b="0" i="0" spc="-41" baseline="0" dirty="0">
                <a:latin typeface="Times New Roman"/>
              </a:rPr>
              <a:t>е</a:t>
            </a:r>
            <a:r>
              <a:rPr lang="en-US" sz="2795" b="0" i="0" spc="0" baseline="0" dirty="0">
                <a:latin typeface="Times New Roman"/>
              </a:rPr>
              <a:t>дста</a:t>
            </a:r>
            <a:r>
              <a:rPr lang="en-US" sz="2795" b="0" i="0" spc="-41" baseline="0" dirty="0">
                <a:latin typeface="Times New Roman"/>
              </a:rPr>
              <a:t>в</a:t>
            </a:r>
            <a:r>
              <a:rPr lang="en-US" sz="2795" b="0" i="0" spc="0" baseline="0" dirty="0">
                <a:latin typeface="Times New Roman"/>
              </a:rPr>
              <a:t>ленной инфо</a:t>
            </a:r>
            <a:r>
              <a:rPr lang="en-US" sz="2795" b="0" i="0" spc="-36" baseline="0" dirty="0">
                <a:latin typeface="Times New Roman"/>
              </a:rPr>
              <a:t>р</a:t>
            </a:r>
            <a:r>
              <a:rPr lang="en-US" sz="2795" b="0" i="0" spc="-30" baseline="0" dirty="0">
                <a:latin typeface="Times New Roman"/>
              </a:rPr>
              <a:t>м</a:t>
            </a:r>
            <a:r>
              <a:rPr lang="en-US" sz="2795" b="0" i="0" spc="0" baseline="0" dirty="0">
                <a:latin typeface="Times New Roman"/>
              </a:rPr>
              <a:t>ации; </a:t>
            </a:r>
          </a:p>
          <a:p>
            <a:pPr marL="0">
              <a:lnSpc>
                <a:spcPts val="3363"/>
              </a:lnSpc>
            </a:pPr>
            <a:r>
              <a:rPr lang="en-US" sz="2798" b="0" i="0" spc="1324" baseline="0" dirty="0">
                <a:solidFill>
                  <a:srgbClr val="002060"/>
                </a:solidFill>
                <a:latin typeface="Times New Roman"/>
              </a:rPr>
              <a:t>-</a:t>
            </a:r>
            <a:r>
              <a:rPr lang="en-US" sz="2798" b="0" i="0" spc="-30" baseline="0" dirty="0">
                <a:latin typeface="Times New Roman"/>
              </a:rPr>
              <a:t>у</a:t>
            </a:r>
            <a:r>
              <a:rPr lang="en-US" sz="2798" b="0" i="0" spc="0" baseline="0" dirty="0">
                <a:latin typeface="Times New Roman"/>
              </a:rPr>
              <a:t>м</a:t>
            </a:r>
            <a:r>
              <a:rPr lang="en-US" sz="2798" b="0" i="0" spc="-13" baseline="0" dirty="0">
                <a:latin typeface="Times New Roman"/>
              </a:rPr>
              <a:t>е</a:t>
            </a:r>
            <a:r>
              <a:rPr lang="en-US" sz="2798" b="0" i="0" spc="0" baseline="0" dirty="0">
                <a:latin typeface="Times New Roman"/>
              </a:rPr>
              <a:t>ние из</a:t>
            </a:r>
            <a:r>
              <a:rPr lang="en-US" sz="2798" b="0" i="0" spc="-36" baseline="0" dirty="0">
                <a:latin typeface="Times New Roman"/>
              </a:rPr>
              <a:t>в</a:t>
            </a:r>
            <a:r>
              <a:rPr lang="en-US" sz="2798" b="0" i="0" spc="0" baseline="0" dirty="0">
                <a:latin typeface="Times New Roman"/>
              </a:rPr>
              <a:t>л</a:t>
            </a:r>
            <a:r>
              <a:rPr lang="en-US" sz="2798" b="0" i="0" spc="-83" baseline="0" dirty="0">
                <a:latin typeface="Times New Roman"/>
              </a:rPr>
              <a:t>е</a:t>
            </a:r>
            <a:r>
              <a:rPr lang="en-US" sz="2798" b="0" i="0" spc="0" baseline="0" dirty="0">
                <a:latin typeface="Times New Roman"/>
              </a:rPr>
              <a:t>чь </a:t>
            </a:r>
            <a:r>
              <a:rPr lang="en-US" sz="2798" b="1" i="0" spc="0" baseline="0" dirty="0">
                <a:solidFill>
                  <a:srgbClr val="C00000"/>
                </a:solidFill>
                <a:latin typeface="Times New Roman,Bold"/>
              </a:rPr>
              <a:t>н</a:t>
            </a:r>
            <a:r>
              <a:rPr lang="en-US" sz="2798" b="1" i="0" spc="-11" baseline="0" dirty="0">
                <a:solidFill>
                  <a:srgbClr val="C00000"/>
                </a:solidFill>
                <a:latin typeface="Times New Roman,Bold"/>
              </a:rPr>
              <a:t>е</a:t>
            </a:r>
            <a:r>
              <a:rPr lang="en-US" sz="2798" b="1" i="0" spc="0" baseline="0" dirty="0">
                <a:solidFill>
                  <a:srgbClr val="C00000"/>
                </a:solidFill>
                <a:latin typeface="Times New Roman,Bold"/>
              </a:rPr>
              <a:t>о</a:t>
            </a:r>
            <a:r>
              <a:rPr lang="en-US" sz="2798" b="1" i="0" spc="-97" baseline="0" dirty="0">
                <a:solidFill>
                  <a:srgbClr val="C00000"/>
                </a:solidFill>
                <a:latin typeface="Times New Roman,Bold"/>
              </a:rPr>
              <a:t>б</a:t>
            </a:r>
            <a:r>
              <a:rPr lang="en-US" sz="2798" b="1" i="0" spc="-103" baseline="0" dirty="0">
                <a:solidFill>
                  <a:srgbClr val="C00000"/>
                </a:solidFill>
                <a:latin typeface="Times New Roman,Bold"/>
              </a:rPr>
              <a:t>х</a:t>
            </a:r>
            <a:r>
              <a:rPr lang="en-US" sz="2798" b="1" i="0" spc="-78" baseline="0" dirty="0">
                <a:solidFill>
                  <a:srgbClr val="C00000"/>
                </a:solidFill>
                <a:latin typeface="Times New Roman,Bold"/>
              </a:rPr>
              <a:t>о</a:t>
            </a:r>
            <a:r>
              <a:rPr lang="en-US" sz="2798" b="1" i="0" spc="0" baseline="0" dirty="0">
                <a:solidFill>
                  <a:srgbClr val="C00000"/>
                </a:solidFill>
                <a:latin typeface="Times New Roman,Bold"/>
              </a:rPr>
              <a:t>димую</a:t>
            </a:r>
            <a:r>
              <a:rPr lang="en-US" sz="2798" b="0" i="0" spc="0" baseline="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798" b="0" i="0" spc="0" baseline="0" dirty="0">
                <a:latin typeface="Times New Roman"/>
              </a:rPr>
              <a:t>инфо</a:t>
            </a:r>
            <a:r>
              <a:rPr lang="en-US" sz="2798" b="0" i="0" spc="-41" baseline="0" dirty="0">
                <a:latin typeface="Times New Roman"/>
              </a:rPr>
              <a:t>р</a:t>
            </a:r>
            <a:r>
              <a:rPr lang="en-US" sz="2798" b="0" i="0" spc="-30" baseline="0" dirty="0">
                <a:latin typeface="Times New Roman"/>
              </a:rPr>
              <a:t>м</a:t>
            </a:r>
            <a:r>
              <a:rPr lang="en-US" sz="2798" b="0" i="0" spc="0" baseline="0" dirty="0">
                <a:latin typeface="Times New Roman"/>
              </a:rPr>
              <a:t>ацию для </a:t>
            </a:r>
            <a:r>
              <a:rPr lang="en-US" sz="2798" b="0" i="0" spc="-30" baseline="0" dirty="0">
                <a:latin typeface="Times New Roman"/>
              </a:rPr>
              <a:t>о</a:t>
            </a:r>
            <a:r>
              <a:rPr lang="en-US" sz="2798" b="0" i="0" spc="0" baseline="0" dirty="0">
                <a:latin typeface="Times New Roman"/>
              </a:rPr>
              <a:t>т</a:t>
            </a:r>
            <a:r>
              <a:rPr lang="en-US" sz="2798" b="0" i="0" spc="-11" baseline="0" dirty="0">
                <a:latin typeface="Times New Roman"/>
              </a:rPr>
              <a:t>в</a:t>
            </a:r>
            <a:r>
              <a:rPr lang="en-US" sz="2798" b="0" i="0" spc="0" baseline="0" dirty="0">
                <a:latin typeface="Times New Roman"/>
              </a:rPr>
              <a:t>ета на </a:t>
            </a:r>
            <a:r>
              <a:rPr lang="en-US" sz="2798" b="0" i="0" spc="-25" baseline="0" dirty="0">
                <a:latin typeface="Times New Roman"/>
              </a:rPr>
              <a:t>в</a:t>
            </a:r>
            <a:r>
              <a:rPr lang="en-US" sz="2798" b="0" i="0" spc="0" baseline="0" dirty="0">
                <a:latin typeface="Times New Roman"/>
              </a:rPr>
              <a:t>опрос; </a:t>
            </a:r>
          </a:p>
          <a:p>
            <a:pPr marL="0">
              <a:lnSpc>
                <a:spcPts val="3359"/>
              </a:lnSpc>
            </a:pPr>
            <a:r>
              <a:rPr lang="en-US" sz="2795" b="0" i="0" spc="1324" baseline="0" dirty="0">
                <a:solidFill>
                  <a:srgbClr val="002060"/>
                </a:solidFill>
                <a:latin typeface="Times New Roman"/>
              </a:rPr>
              <a:t>-</a:t>
            </a:r>
            <a:r>
              <a:rPr lang="en-US" sz="2795" b="0" i="0" spc="-29" baseline="0" dirty="0">
                <a:latin typeface="Times New Roman"/>
              </a:rPr>
              <a:t>у</a:t>
            </a:r>
            <a:r>
              <a:rPr lang="en-US" sz="2795" b="0" i="0" spc="0" baseline="0" dirty="0">
                <a:latin typeface="Times New Roman"/>
              </a:rPr>
              <a:t>м</a:t>
            </a:r>
            <a:r>
              <a:rPr lang="en-US" sz="2795" b="0" i="0" spc="-11" baseline="0" dirty="0">
                <a:latin typeface="Times New Roman"/>
              </a:rPr>
              <a:t>е</a:t>
            </a:r>
            <a:r>
              <a:rPr lang="en-US" sz="2795" b="0" i="0" spc="0" baseline="0" dirty="0">
                <a:latin typeface="Times New Roman"/>
              </a:rPr>
              <a:t>ние </a:t>
            </a:r>
            <a:r>
              <a:rPr lang="en-US" sz="2795" b="1" i="0" spc="-78" baseline="0" dirty="0">
                <a:solidFill>
                  <a:srgbClr val="C00000"/>
                </a:solidFill>
                <a:latin typeface="Times New Roman,Bold"/>
              </a:rPr>
              <a:t>у</a:t>
            </a:r>
            <a:r>
              <a:rPr lang="en-US" sz="2795" b="1" i="0" spc="0" baseline="0" dirty="0">
                <a:solidFill>
                  <a:srgbClr val="C00000"/>
                </a:solidFill>
                <a:latin typeface="Times New Roman,Bold"/>
              </a:rPr>
              <a:t>с</a:t>
            </a:r>
            <a:r>
              <a:rPr lang="en-US" sz="2795" b="1" i="0" spc="-11" baseline="0" dirty="0">
                <a:solidFill>
                  <a:srgbClr val="C00000"/>
                </a:solidFill>
                <a:latin typeface="Times New Roman,Bold"/>
              </a:rPr>
              <a:t>т</a:t>
            </a:r>
            <a:r>
              <a:rPr lang="en-US" sz="2795" b="1" i="0" spc="0" baseline="0" dirty="0">
                <a:solidFill>
                  <a:srgbClr val="C00000"/>
                </a:solidFill>
                <a:latin typeface="Times New Roman,Bold"/>
              </a:rPr>
              <a:t>но и п</a:t>
            </a:r>
            <a:r>
              <a:rPr lang="en-US" sz="2795" b="1" i="0" spc="-11" baseline="0" dirty="0">
                <a:solidFill>
                  <a:srgbClr val="C00000"/>
                </a:solidFill>
                <a:latin typeface="Times New Roman,Bold"/>
              </a:rPr>
              <a:t>и</a:t>
            </a:r>
            <a:r>
              <a:rPr lang="en-US" sz="2795" b="1" i="0" spc="0" baseline="0" dirty="0">
                <a:solidFill>
                  <a:srgbClr val="C00000"/>
                </a:solidFill>
                <a:latin typeface="Times New Roman,Bold"/>
              </a:rPr>
              <a:t>сьменно осмыслять и оце</a:t>
            </a:r>
            <a:r>
              <a:rPr lang="en-US" sz="2795" b="1" i="0" spc="-11" baseline="0" dirty="0">
                <a:solidFill>
                  <a:srgbClr val="C00000"/>
                </a:solidFill>
                <a:latin typeface="Times New Roman,Bold"/>
              </a:rPr>
              <a:t>н</a:t>
            </a:r>
            <a:r>
              <a:rPr lang="en-US" sz="2795" b="1" i="0" spc="0" baseline="0" dirty="0">
                <a:solidFill>
                  <a:srgbClr val="C00000"/>
                </a:solidFill>
                <a:latin typeface="Times New Roman,Bold"/>
              </a:rPr>
              <a:t>ив</a:t>
            </a:r>
            <a:r>
              <a:rPr lang="en-US" sz="2795" b="1" i="0" spc="-67" baseline="0" dirty="0">
                <a:solidFill>
                  <a:srgbClr val="C00000"/>
                </a:solidFill>
                <a:latin typeface="Times New Roman,Bold"/>
              </a:rPr>
              <a:t>а</a:t>
            </a:r>
            <a:r>
              <a:rPr lang="en-US" sz="2795" b="1" i="0" spc="0" baseline="0" dirty="0">
                <a:solidFill>
                  <a:srgbClr val="C00000"/>
                </a:solidFill>
                <a:latin typeface="Times New Roman,Bold"/>
              </a:rPr>
              <a:t>ть</a:t>
            </a:r>
            <a:r>
              <a:rPr lang="en-US" sz="2795" b="1" i="0" spc="0" baseline="0" dirty="0">
                <a:solidFill>
                  <a:srgbClr val="FF0000"/>
                </a:solidFill>
                <a:latin typeface="Times New Roman"/>
              </a:rPr>
              <a:t> </a:t>
            </a:r>
            <a:r>
              <a:rPr lang="en-US" sz="2795" b="0" i="0" spc="0" baseline="0" dirty="0">
                <a:latin typeface="Times New Roman"/>
              </a:rPr>
              <a:t>п</a:t>
            </a:r>
            <a:r>
              <a:rPr lang="en-US" sz="2795" b="0" i="0" spc="-25" baseline="0" dirty="0">
                <a:latin typeface="Times New Roman"/>
              </a:rPr>
              <a:t>о</a:t>
            </a:r>
            <a:r>
              <a:rPr lang="en-US" sz="2795" b="0" i="0" spc="0" baseline="0" dirty="0">
                <a:latin typeface="Times New Roman"/>
              </a:rPr>
              <a:t>лученную</a:t>
            </a:r>
            <a:r>
              <a:rPr lang="en-US" sz="2795" b="0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421" name="Rectangle 421"/>
          <p:cNvSpPr/>
          <p:nvPr/>
        </p:nvSpPr>
        <p:spPr>
          <a:xfrm>
            <a:off x="1023518" y="5610775"/>
            <a:ext cx="2163292" cy="4301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/>
            <a:r>
              <a:rPr lang="en-US" sz="2795" b="0" i="0" spc="0" baseline="0" dirty="0">
                <a:latin typeface="Times New Roman"/>
              </a:rPr>
              <a:t>инфо</a:t>
            </a:r>
            <a:r>
              <a:rPr lang="en-US" sz="2795" b="0" i="0" spc="-36" baseline="0" dirty="0">
                <a:latin typeface="Times New Roman"/>
              </a:rPr>
              <a:t>р</a:t>
            </a:r>
            <a:r>
              <a:rPr lang="en-US" sz="2795" b="0" i="0" spc="-30" baseline="0" dirty="0">
                <a:latin typeface="Times New Roman"/>
              </a:rPr>
              <a:t>м</a:t>
            </a:r>
            <a:r>
              <a:rPr lang="en-US" sz="2795" b="0" i="0" spc="0" baseline="0" dirty="0">
                <a:latin typeface="Times New Roman"/>
              </a:rPr>
              <a:t>ацию. </a:t>
            </a:r>
          </a:p>
        </p:txBody>
      </p:sp>
      <p:sp>
        <p:nvSpPr>
          <p:cNvPr id="422" name="Rectangle 422"/>
          <p:cNvSpPr/>
          <p:nvPr/>
        </p:nvSpPr>
        <p:spPr>
          <a:xfrm>
            <a:off x="3055366" y="1333847"/>
            <a:ext cx="6011197" cy="4301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5" b="1" i="0" spc="0" baseline="0" dirty="0">
                <a:latin typeface="Times New Roman,Bold"/>
              </a:rPr>
              <a:t>Кл</a:t>
            </a:r>
            <a:r>
              <a:rPr lang="en-US" sz="2795" b="1" i="0" spc="-103" baseline="0" dirty="0">
                <a:latin typeface="Times New Roman,Bold"/>
              </a:rPr>
              <a:t>ю</a:t>
            </a:r>
            <a:r>
              <a:rPr lang="en-US" sz="2795" b="1" i="0" spc="0" baseline="0" dirty="0">
                <a:latin typeface="Times New Roman,Bold"/>
              </a:rPr>
              <a:t>ч</a:t>
            </a:r>
            <a:r>
              <a:rPr lang="en-US" sz="2795" b="1" i="0" spc="-11" baseline="0" dirty="0">
                <a:latin typeface="Times New Roman,Bold"/>
              </a:rPr>
              <a:t>е</a:t>
            </a:r>
            <a:r>
              <a:rPr lang="en-US" sz="2795" b="1" i="0" spc="0" baseline="0" dirty="0">
                <a:latin typeface="Times New Roman,Bold"/>
              </a:rPr>
              <a:t>вые </a:t>
            </a:r>
            <a:r>
              <a:rPr lang="en-US" sz="2795" b="1" i="0" spc="-25" baseline="0" dirty="0">
                <a:latin typeface="Times New Roman,Bold"/>
              </a:rPr>
              <a:t>у</a:t>
            </a:r>
            <a:r>
              <a:rPr lang="en-US" sz="2795" b="1" i="0" spc="0" baseline="0" dirty="0">
                <a:latin typeface="Times New Roman,Bold"/>
              </a:rPr>
              <a:t>мения  ра</a:t>
            </a:r>
            <a:r>
              <a:rPr lang="en-US" sz="2795" b="1" i="0" spc="-30" baseline="0" dirty="0">
                <a:latin typeface="Times New Roman,Bold"/>
              </a:rPr>
              <a:t>бо</a:t>
            </a:r>
            <a:r>
              <a:rPr lang="en-US" sz="2795" b="1" i="0" spc="0" baseline="0" dirty="0">
                <a:latin typeface="Times New Roman,Bold"/>
              </a:rPr>
              <a:t>ты </a:t>
            </a:r>
            <a:r>
              <a:rPr lang="en-US" sz="2795" b="1" i="0" spc="-13" baseline="0" dirty="0">
                <a:latin typeface="Times New Roman,Bold"/>
              </a:rPr>
              <a:t>с</a:t>
            </a:r>
            <a:r>
              <a:rPr lang="en-US" sz="2795" b="1" i="0" spc="0" baseline="0" dirty="0">
                <a:latin typeface="Times New Roman,Bold"/>
              </a:rPr>
              <a:t> т</a:t>
            </a:r>
            <a:r>
              <a:rPr lang="en-US" sz="2795" b="1" i="0" spc="-11" baseline="0" dirty="0">
                <a:latin typeface="Times New Roman,Bold"/>
              </a:rPr>
              <a:t>е</a:t>
            </a:r>
            <a:r>
              <a:rPr lang="en-US" sz="2795" b="1" i="0" spc="-75" baseline="0" dirty="0">
                <a:latin typeface="Times New Roman,Bold"/>
              </a:rPr>
              <a:t>к</a:t>
            </a:r>
            <a:r>
              <a:rPr lang="en-US" sz="2795" b="1" i="0" spc="0" baseline="0" dirty="0">
                <a:latin typeface="Times New Roman,Bold"/>
              </a:rPr>
              <a:t>с</a:t>
            </a:r>
            <a:r>
              <a:rPr lang="en-US" sz="2795" b="1" i="0" spc="-47" baseline="0" dirty="0">
                <a:latin typeface="Times New Roman,Bold"/>
              </a:rPr>
              <a:t>т</a:t>
            </a:r>
            <a:r>
              <a:rPr lang="en-US" sz="2795" b="1" i="0" spc="-41" baseline="0" dirty="0">
                <a:latin typeface="Times New Roman,Bold"/>
              </a:rPr>
              <a:t>о</a:t>
            </a:r>
            <a:r>
              <a:rPr lang="en-US" sz="2795" b="1" i="0" spc="0" baseline="0" dirty="0">
                <a:latin typeface="Times New Roman,Bold"/>
              </a:rPr>
              <a:t>м</a:t>
            </a:r>
            <a:r>
              <a:rPr lang="en-US" sz="2795" b="1" i="0" spc="0" baseline="0" dirty="0">
                <a:latin typeface="Times New Roman"/>
              </a:rPr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Freeform 431"/>
          <p:cNvSpPr/>
          <p:nvPr/>
        </p:nvSpPr>
        <p:spPr>
          <a:xfrm>
            <a:off x="241096" y="1266572"/>
            <a:ext cx="1481658" cy="5310162"/>
          </a:xfrm>
          <a:custGeom>
            <a:avLst/>
            <a:gdLst/>
            <a:ahLst/>
            <a:cxnLst/>
            <a:rect l="0" t="0" r="0" b="0"/>
            <a:pathLst>
              <a:path w="1481658" h="5310162">
                <a:moveTo>
                  <a:pt x="15291" y="0"/>
                </a:moveTo>
                <a:cubicBezTo>
                  <a:pt x="1481658" y="1466342"/>
                  <a:pt x="1481658" y="3843781"/>
                  <a:pt x="15291" y="5310162"/>
                </a:cubicBezTo>
                <a:lnTo>
                  <a:pt x="0" y="5294871"/>
                </a:lnTo>
                <a:cubicBezTo>
                  <a:pt x="1457909" y="3836924"/>
                  <a:pt x="1457909" y="1473200"/>
                  <a:pt x="0" y="15239"/>
                </a:cubicBezTo>
                <a:close/>
              </a:path>
            </a:pathLst>
          </a:custGeom>
          <a:noFill/>
          <a:ln w="12700" cap="flat" cmpd="sng">
            <a:solidFill>
              <a:srgbClr val="4472C4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32" name="Picture 43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3587" y="1452373"/>
            <a:ext cx="9523476" cy="515112"/>
          </a:xfrm>
          <a:prstGeom prst="rect">
            <a:avLst/>
          </a:prstGeom>
          <a:noFill/>
        </p:spPr>
      </p:pic>
      <p:pic>
        <p:nvPicPr>
          <p:cNvPr id="433" name="Picture 43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2597" y="1309497"/>
            <a:ext cx="659231" cy="659130"/>
          </a:xfrm>
          <a:prstGeom prst="rect">
            <a:avLst/>
          </a:prstGeom>
          <a:noFill/>
        </p:spPr>
      </p:pic>
      <p:sp>
        <p:nvSpPr>
          <p:cNvPr id="434" name="Freeform 434"/>
          <p:cNvSpPr/>
          <p:nvPr/>
        </p:nvSpPr>
        <p:spPr>
          <a:xfrm>
            <a:off x="225297" y="1322197"/>
            <a:ext cx="633832" cy="633731"/>
          </a:xfrm>
          <a:custGeom>
            <a:avLst/>
            <a:gdLst/>
            <a:ahLst/>
            <a:cxnLst/>
            <a:rect l="0" t="0" r="0" b="0"/>
            <a:pathLst>
              <a:path w="633832" h="633731">
                <a:moveTo>
                  <a:pt x="0" y="316865"/>
                </a:moveTo>
                <a:cubicBezTo>
                  <a:pt x="0" y="141859"/>
                  <a:pt x="141885" y="0"/>
                  <a:pt x="316916" y="0"/>
                </a:cubicBezTo>
                <a:cubicBezTo>
                  <a:pt x="491948" y="0"/>
                  <a:pt x="633832" y="141859"/>
                  <a:pt x="633832" y="316865"/>
                </a:cubicBezTo>
                <a:cubicBezTo>
                  <a:pt x="633832" y="491871"/>
                  <a:pt x="491948" y="633731"/>
                  <a:pt x="316916" y="633731"/>
                </a:cubicBezTo>
                <a:cubicBezTo>
                  <a:pt x="141885" y="633731"/>
                  <a:pt x="0" y="491871"/>
                  <a:pt x="0" y="316865"/>
                </a:cubicBezTo>
                <a:close/>
              </a:path>
            </a:pathLst>
          </a:custGeom>
          <a:noFill/>
          <a:ln w="6350" cap="flat" cmpd="sng">
            <a:solidFill>
              <a:srgbClr val="FFC000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35" name="Picture 43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8219" y="2142744"/>
            <a:ext cx="9064752" cy="515112"/>
          </a:xfrm>
          <a:prstGeom prst="rect">
            <a:avLst/>
          </a:prstGeom>
          <a:noFill/>
        </p:spPr>
      </p:pic>
      <p:pic>
        <p:nvPicPr>
          <p:cNvPr id="436" name="Picture 436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1791" y="2070481"/>
            <a:ext cx="659295" cy="659257"/>
          </a:xfrm>
          <a:prstGeom prst="rect">
            <a:avLst/>
          </a:prstGeom>
          <a:noFill/>
        </p:spPr>
      </p:pic>
      <p:sp>
        <p:nvSpPr>
          <p:cNvPr id="437" name="Freeform 437"/>
          <p:cNvSpPr/>
          <p:nvPr/>
        </p:nvSpPr>
        <p:spPr>
          <a:xfrm>
            <a:off x="684491" y="2083181"/>
            <a:ext cx="633895" cy="633858"/>
          </a:xfrm>
          <a:custGeom>
            <a:avLst/>
            <a:gdLst/>
            <a:ahLst/>
            <a:cxnLst/>
            <a:rect l="0" t="0" r="0" b="0"/>
            <a:pathLst>
              <a:path w="633895" h="633858">
                <a:moveTo>
                  <a:pt x="0" y="316992"/>
                </a:moveTo>
                <a:cubicBezTo>
                  <a:pt x="0" y="141860"/>
                  <a:pt x="141897" y="0"/>
                  <a:pt x="316916" y="0"/>
                </a:cubicBezTo>
                <a:cubicBezTo>
                  <a:pt x="491948" y="0"/>
                  <a:pt x="633895" y="141860"/>
                  <a:pt x="633895" y="316992"/>
                </a:cubicBezTo>
                <a:cubicBezTo>
                  <a:pt x="633895" y="491998"/>
                  <a:pt x="491948" y="633858"/>
                  <a:pt x="316916" y="633858"/>
                </a:cubicBezTo>
                <a:cubicBezTo>
                  <a:pt x="141897" y="633858"/>
                  <a:pt x="0" y="491998"/>
                  <a:pt x="0" y="316992"/>
                </a:cubicBezTo>
                <a:close/>
              </a:path>
            </a:pathLst>
          </a:custGeom>
          <a:noFill/>
          <a:ln w="6350" cap="flat" cmpd="sng">
            <a:solidFill>
              <a:srgbClr val="BEF50C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38" name="Picture 438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49680" y="2903221"/>
            <a:ext cx="8813292" cy="515112"/>
          </a:xfrm>
          <a:prstGeom prst="rect">
            <a:avLst/>
          </a:prstGeom>
          <a:noFill/>
        </p:spPr>
      </p:pic>
      <p:pic>
        <p:nvPicPr>
          <p:cNvPr id="439" name="Picture 439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3429" y="2830958"/>
            <a:ext cx="659244" cy="659257"/>
          </a:xfrm>
          <a:prstGeom prst="rect">
            <a:avLst/>
          </a:prstGeom>
          <a:noFill/>
        </p:spPr>
      </p:pic>
      <p:sp>
        <p:nvSpPr>
          <p:cNvPr id="440" name="Freeform 440"/>
          <p:cNvSpPr/>
          <p:nvPr/>
        </p:nvSpPr>
        <p:spPr>
          <a:xfrm>
            <a:off x="936129" y="2843658"/>
            <a:ext cx="633845" cy="633857"/>
          </a:xfrm>
          <a:custGeom>
            <a:avLst/>
            <a:gdLst/>
            <a:ahLst/>
            <a:cxnLst/>
            <a:rect l="0" t="0" r="0" b="0"/>
            <a:pathLst>
              <a:path w="633845" h="633857">
                <a:moveTo>
                  <a:pt x="0" y="316991"/>
                </a:moveTo>
                <a:cubicBezTo>
                  <a:pt x="0" y="141858"/>
                  <a:pt x="141885" y="0"/>
                  <a:pt x="316916" y="0"/>
                </a:cubicBezTo>
                <a:cubicBezTo>
                  <a:pt x="491985" y="0"/>
                  <a:pt x="633845" y="141858"/>
                  <a:pt x="633845" y="316991"/>
                </a:cubicBezTo>
                <a:cubicBezTo>
                  <a:pt x="633845" y="491997"/>
                  <a:pt x="491985" y="633857"/>
                  <a:pt x="316916" y="633857"/>
                </a:cubicBezTo>
                <a:cubicBezTo>
                  <a:pt x="141885" y="633857"/>
                  <a:pt x="0" y="491997"/>
                  <a:pt x="0" y="316991"/>
                </a:cubicBezTo>
                <a:close/>
              </a:path>
            </a:pathLst>
          </a:custGeom>
          <a:noFill/>
          <a:ln w="6350" cap="flat" cmpd="sng">
            <a:solidFill>
              <a:srgbClr val="53EB17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41" name="Picture 441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28927" y="3663696"/>
            <a:ext cx="8734043" cy="515112"/>
          </a:xfrm>
          <a:prstGeom prst="rect">
            <a:avLst/>
          </a:prstGeom>
          <a:noFill/>
        </p:spPr>
      </p:pic>
      <p:pic>
        <p:nvPicPr>
          <p:cNvPr id="442" name="Picture 442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3769" y="3592068"/>
            <a:ext cx="659295" cy="659257"/>
          </a:xfrm>
          <a:prstGeom prst="rect">
            <a:avLst/>
          </a:prstGeom>
          <a:noFill/>
        </p:spPr>
      </p:pic>
      <p:sp>
        <p:nvSpPr>
          <p:cNvPr id="443" name="Freeform 443"/>
          <p:cNvSpPr/>
          <p:nvPr/>
        </p:nvSpPr>
        <p:spPr>
          <a:xfrm>
            <a:off x="1016469" y="3604768"/>
            <a:ext cx="633895" cy="633857"/>
          </a:xfrm>
          <a:custGeom>
            <a:avLst/>
            <a:gdLst/>
            <a:ahLst/>
            <a:cxnLst/>
            <a:rect l="0" t="0" r="0" b="0"/>
            <a:pathLst>
              <a:path w="633895" h="633857">
                <a:moveTo>
                  <a:pt x="0" y="316865"/>
                </a:moveTo>
                <a:cubicBezTo>
                  <a:pt x="0" y="141859"/>
                  <a:pt x="141897" y="0"/>
                  <a:pt x="316903" y="0"/>
                </a:cubicBezTo>
                <a:cubicBezTo>
                  <a:pt x="491909" y="0"/>
                  <a:pt x="633895" y="141859"/>
                  <a:pt x="633895" y="316865"/>
                </a:cubicBezTo>
                <a:cubicBezTo>
                  <a:pt x="633895" y="491872"/>
                  <a:pt x="491909" y="633857"/>
                  <a:pt x="316903" y="633857"/>
                </a:cubicBezTo>
                <a:cubicBezTo>
                  <a:pt x="141897" y="633857"/>
                  <a:pt x="0" y="491872"/>
                  <a:pt x="0" y="316865"/>
                </a:cubicBezTo>
                <a:close/>
              </a:path>
            </a:pathLst>
          </a:custGeom>
          <a:noFill/>
          <a:ln w="6350" cap="flat" cmpd="sng">
            <a:solidFill>
              <a:srgbClr val="23E148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44" name="Picture 444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49680" y="4425696"/>
            <a:ext cx="8813292" cy="515112"/>
          </a:xfrm>
          <a:prstGeom prst="rect">
            <a:avLst/>
          </a:prstGeom>
          <a:noFill/>
        </p:spPr>
      </p:pic>
      <p:pic>
        <p:nvPicPr>
          <p:cNvPr id="445" name="Picture 445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3429" y="4353052"/>
            <a:ext cx="659244" cy="659257"/>
          </a:xfrm>
          <a:prstGeom prst="rect">
            <a:avLst/>
          </a:prstGeom>
          <a:noFill/>
        </p:spPr>
      </p:pic>
      <p:sp>
        <p:nvSpPr>
          <p:cNvPr id="446" name="Freeform 446"/>
          <p:cNvSpPr/>
          <p:nvPr/>
        </p:nvSpPr>
        <p:spPr>
          <a:xfrm>
            <a:off x="936129" y="4365752"/>
            <a:ext cx="633845" cy="633857"/>
          </a:xfrm>
          <a:custGeom>
            <a:avLst/>
            <a:gdLst/>
            <a:ahLst/>
            <a:cxnLst/>
            <a:rect l="0" t="0" r="0" b="0"/>
            <a:pathLst>
              <a:path w="633845" h="633857">
                <a:moveTo>
                  <a:pt x="0" y="316993"/>
                </a:moveTo>
                <a:cubicBezTo>
                  <a:pt x="0" y="141859"/>
                  <a:pt x="141885" y="0"/>
                  <a:pt x="316916" y="0"/>
                </a:cubicBezTo>
                <a:cubicBezTo>
                  <a:pt x="491985" y="0"/>
                  <a:pt x="633845" y="141859"/>
                  <a:pt x="633845" y="316993"/>
                </a:cubicBezTo>
                <a:cubicBezTo>
                  <a:pt x="633845" y="491998"/>
                  <a:pt x="491985" y="633857"/>
                  <a:pt x="316916" y="633857"/>
                </a:cubicBezTo>
                <a:cubicBezTo>
                  <a:pt x="141885" y="633857"/>
                  <a:pt x="0" y="491998"/>
                  <a:pt x="0" y="316993"/>
                </a:cubicBezTo>
                <a:close/>
              </a:path>
            </a:pathLst>
          </a:custGeom>
          <a:noFill/>
          <a:ln w="6350" cap="flat" cmpd="sng">
            <a:solidFill>
              <a:srgbClr val="2ED7A1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47" name="Picture 447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8219" y="5186172"/>
            <a:ext cx="9064752" cy="515112"/>
          </a:xfrm>
          <a:prstGeom prst="rect">
            <a:avLst/>
          </a:prstGeom>
          <a:noFill/>
        </p:spPr>
      </p:pic>
      <p:pic>
        <p:nvPicPr>
          <p:cNvPr id="448" name="Picture 448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1791" y="5113528"/>
            <a:ext cx="659295" cy="659282"/>
          </a:xfrm>
          <a:prstGeom prst="rect">
            <a:avLst/>
          </a:prstGeom>
          <a:noFill/>
        </p:spPr>
      </p:pic>
      <p:sp>
        <p:nvSpPr>
          <p:cNvPr id="449" name="Freeform 449"/>
          <p:cNvSpPr/>
          <p:nvPr/>
        </p:nvSpPr>
        <p:spPr>
          <a:xfrm>
            <a:off x="684491" y="5126228"/>
            <a:ext cx="633895" cy="633883"/>
          </a:xfrm>
          <a:custGeom>
            <a:avLst/>
            <a:gdLst/>
            <a:ahLst/>
            <a:cxnLst/>
            <a:rect l="0" t="0" r="0" b="0"/>
            <a:pathLst>
              <a:path w="633895" h="633883">
                <a:moveTo>
                  <a:pt x="0" y="316992"/>
                </a:moveTo>
                <a:cubicBezTo>
                  <a:pt x="0" y="141986"/>
                  <a:pt x="141897" y="0"/>
                  <a:pt x="316916" y="0"/>
                </a:cubicBezTo>
                <a:cubicBezTo>
                  <a:pt x="491948" y="0"/>
                  <a:pt x="633895" y="141986"/>
                  <a:pt x="633895" y="316992"/>
                </a:cubicBezTo>
                <a:cubicBezTo>
                  <a:pt x="633895" y="491998"/>
                  <a:pt x="491948" y="633883"/>
                  <a:pt x="316916" y="633883"/>
                </a:cubicBezTo>
                <a:cubicBezTo>
                  <a:pt x="141897" y="633883"/>
                  <a:pt x="0" y="491998"/>
                  <a:pt x="0" y="316992"/>
                </a:cubicBezTo>
                <a:close/>
              </a:path>
            </a:pathLst>
          </a:custGeom>
          <a:noFill/>
          <a:ln w="6350" cap="flat" cmpd="sng">
            <a:solidFill>
              <a:srgbClr val="39B6CE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50" name="Picture 450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7972" y="5946648"/>
            <a:ext cx="9525000" cy="515112"/>
          </a:xfrm>
          <a:prstGeom prst="rect">
            <a:avLst/>
          </a:prstGeom>
          <a:noFill/>
        </p:spPr>
      </p:pic>
      <p:pic>
        <p:nvPicPr>
          <p:cNvPr id="451" name="Picture 451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2597" y="5874627"/>
            <a:ext cx="659231" cy="659231"/>
          </a:xfrm>
          <a:prstGeom prst="rect">
            <a:avLst/>
          </a:prstGeom>
          <a:noFill/>
        </p:spPr>
      </p:pic>
      <p:sp>
        <p:nvSpPr>
          <p:cNvPr id="452" name="Freeform 452"/>
          <p:cNvSpPr/>
          <p:nvPr/>
        </p:nvSpPr>
        <p:spPr>
          <a:xfrm>
            <a:off x="225297" y="5887327"/>
            <a:ext cx="633832" cy="633831"/>
          </a:xfrm>
          <a:custGeom>
            <a:avLst/>
            <a:gdLst/>
            <a:ahLst/>
            <a:cxnLst/>
            <a:rect l="0" t="0" r="0" b="0"/>
            <a:pathLst>
              <a:path w="633832" h="633831">
                <a:moveTo>
                  <a:pt x="0" y="316916"/>
                </a:moveTo>
                <a:cubicBezTo>
                  <a:pt x="0" y="141884"/>
                  <a:pt x="141885" y="0"/>
                  <a:pt x="316916" y="0"/>
                </a:cubicBezTo>
                <a:cubicBezTo>
                  <a:pt x="491948" y="0"/>
                  <a:pt x="633832" y="141884"/>
                  <a:pt x="633832" y="316916"/>
                </a:cubicBezTo>
                <a:cubicBezTo>
                  <a:pt x="633832" y="491947"/>
                  <a:pt x="491948" y="633831"/>
                  <a:pt x="316916" y="633831"/>
                </a:cubicBezTo>
                <a:cubicBezTo>
                  <a:pt x="141885" y="633831"/>
                  <a:pt x="0" y="491947"/>
                  <a:pt x="0" y="316916"/>
                </a:cubicBezTo>
                <a:close/>
              </a:path>
            </a:pathLst>
          </a:custGeom>
          <a:noFill/>
          <a:ln w="6350" cap="flat" cmpd="sng">
            <a:solidFill>
              <a:srgbClr val="4472C4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53" name="Picture 453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132948" y="1235075"/>
            <a:ext cx="2016125" cy="2239645"/>
          </a:xfrm>
          <a:prstGeom prst="rect">
            <a:avLst/>
          </a:prstGeom>
          <a:noFill/>
        </p:spPr>
      </p:pic>
      <p:sp>
        <p:nvSpPr>
          <p:cNvPr id="454" name="Rectangle 454"/>
          <p:cNvSpPr/>
          <p:nvPr/>
        </p:nvSpPr>
        <p:spPr>
          <a:xfrm>
            <a:off x="1263726" y="497932"/>
            <a:ext cx="8228728" cy="5539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ru-RU" sz="3600" b="1" dirty="0">
                <a:solidFill>
                  <a:srgbClr val="002060"/>
                </a:solidFill>
                <a:latin typeface="Times New Roman,Bold"/>
              </a:rPr>
              <a:t>Основные способы осмысления</a:t>
            </a:r>
            <a:r>
              <a:rPr lang="en-US" sz="3600" b="1" i="0" spc="0" baseline="0" dirty="0">
                <a:solidFill>
                  <a:srgbClr val="002060"/>
                </a:solidFill>
                <a:latin typeface="Times New Roman,Bold"/>
              </a:rPr>
              <a:t> те</a:t>
            </a:r>
            <a:r>
              <a:rPr lang="en-US" sz="3600" b="1" i="0" spc="-86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3600" b="1" i="0" spc="0" baseline="0" dirty="0">
                <a:solidFill>
                  <a:srgbClr val="002060"/>
                </a:solidFill>
                <a:latin typeface="Times New Roman,Bold"/>
              </a:rPr>
              <a:t>ста</a:t>
            </a:r>
            <a:r>
              <a:rPr lang="en-US" sz="3600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455" name="Rectangle 455"/>
          <p:cNvSpPr/>
          <p:nvPr/>
        </p:nvSpPr>
        <p:spPr>
          <a:xfrm>
            <a:off x="944880" y="1460298"/>
            <a:ext cx="7540590" cy="101604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00" b="1" i="0" spc="0" baseline="0" dirty="0">
                <a:latin typeface="Times New Roman,Bold"/>
              </a:rPr>
              <a:t>Постан</a:t>
            </a:r>
            <a:r>
              <a:rPr lang="en-US" sz="2700" b="1" i="0" spc="-56" baseline="0" dirty="0">
                <a:latin typeface="Times New Roman,Bold"/>
              </a:rPr>
              <a:t>о</a:t>
            </a:r>
            <a:r>
              <a:rPr lang="en-US" sz="2700" b="1" i="0" spc="0" baseline="0" dirty="0">
                <a:latin typeface="Times New Roman,Bold"/>
              </a:rPr>
              <a:t>в</a:t>
            </a:r>
            <a:r>
              <a:rPr lang="en-US" sz="2700" b="1" i="0" spc="-40" baseline="0" dirty="0">
                <a:latin typeface="Times New Roman,Bold"/>
              </a:rPr>
              <a:t>к</a:t>
            </a:r>
            <a:r>
              <a:rPr lang="en-US" sz="2700" b="1" i="0" spc="0" baseline="0" dirty="0">
                <a:latin typeface="Times New Roman,Bold"/>
              </a:rPr>
              <a:t>а</a:t>
            </a:r>
            <a:r>
              <a:rPr lang="en-US" sz="2700" b="1" i="0" spc="-37" baseline="0" dirty="0">
                <a:latin typeface="Times New Roman,Bold"/>
              </a:rPr>
              <a:t> </a:t>
            </a:r>
            <a:r>
              <a:rPr lang="en-US" sz="2700" b="1" i="0" spc="-16" baseline="0" dirty="0">
                <a:latin typeface="Times New Roman,Bold"/>
              </a:rPr>
              <a:t>в</a:t>
            </a:r>
            <a:r>
              <a:rPr lang="en-US" sz="2700" b="1" i="0" spc="0" baseline="0" dirty="0">
                <a:latin typeface="Times New Roman,Bold"/>
              </a:rPr>
              <a:t>опрос</a:t>
            </a:r>
            <a:r>
              <a:rPr lang="en-US" sz="2700" b="1" i="0" spc="-59" baseline="0" dirty="0">
                <a:latin typeface="Times New Roman,Bold"/>
              </a:rPr>
              <a:t>о</a:t>
            </a:r>
            <a:r>
              <a:rPr lang="en-US" sz="2700" b="1" i="0" spc="0" baseline="0" dirty="0">
                <a:latin typeface="Times New Roman,Bold"/>
              </a:rPr>
              <a:t>в</a:t>
            </a:r>
            <a:r>
              <a:rPr lang="en-US" sz="2700" b="1" i="0" spc="-24" baseline="0" dirty="0">
                <a:latin typeface="Times New Roman,Bold"/>
              </a:rPr>
              <a:t> </a:t>
            </a:r>
            <a:r>
              <a:rPr lang="en-US" sz="2700" b="1" i="0" spc="0" baseline="0" dirty="0">
                <a:latin typeface="Times New Roman,Bold"/>
              </a:rPr>
              <a:t>к те</a:t>
            </a:r>
            <a:r>
              <a:rPr lang="en-US" sz="2700" b="1" i="0" spc="-62" baseline="0" dirty="0">
                <a:latin typeface="Times New Roman,Bold"/>
              </a:rPr>
              <a:t>к</a:t>
            </a:r>
            <a:r>
              <a:rPr lang="en-US" sz="2700" b="1" i="0" spc="0" baseline="0" dirty="0">
                <a:latin typeface="Times New Roman,Bold"/>
              </a:rPr>
              <a:t>с</a:t>
            </a:r>
            <a:r>
              <a:rPr lang="en-US" sz="2700" b="1" i="0" spc="-24" baseline="0" dirty="0">
                <a:latin typeface="Times New Roman,Bold"/>
              </a:rPr>
              <a:t>ту</a:t>
            </a:r>
            <a:r>
              <a:rPr lang="en-US" sz="2700" b="1" i="0" spc="0" baseline="0" dirty="0">
                <a:latin typeface="Times New Roman"/>
              </a:rPr>
              <a:t> </a:t>
            </a:r>
          </a:p>
          <a:p>
            <a:pPr marL="484962">
              <a:lnSpc>
                <a:spcPts val="5434"/>
              </a:lnSpc>
            </a:pPr>
            <a:r>
              <a:rPr lang="ru-RU" sz="2700" b="1" dirty="0">
                <a:latin typeface="Times New Roman,Bold"/>
              </a:rPr>
              <a:t>Составление </a:t>
            </a:r>
            <a:r>
              <a:rPr lang="ru-RU" sz="2700" b="1" spc="-26" dirty="0">
                <a:latin typeface="Times New Roman,Bold"/>
              </a:rPr>
              <a:t>сводной таблицы</a:t>
            </a:r>
            <a:r>
              <a:rPr lang="ru-RU" sz="2700" b="1" i="0" spc="0" baseline="0" dirty="0">
                <a:latin typeface="Times New Roman,Bold"/>
              </a:rPr>
              <a:t>, плана текста</a:t>
            </a:r>
            <a:r>
              <a:rPr lang="en-US" sz="2700" b="1" i="0" spc="0" baseline="0" dirty="0">
                <a:latin typeface="Times New Roman"/>
              </a:rPr>
              <a:t> </a:t>
            </a:r>
          </a:p>
        </p:txBody>
      </p:sp>
      <p:sp>
        <p:nvSpPr>
          <p:cNvPr id="456" name="Rectangle 456"/>
          <p:cNvSpPr/>
          <p:nvPr/>
        </p:nvSpPr>
        <p:spPr>
          <a:xfrm>
            <a:off x="1661616" y="2659688"/>
            <a:ext cx="7861832" cy="6583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80391">
              <a:lnSpc>
                <a:spcPts val="5995"/>
              </a:lnSpc>
            </a:pPr>
            <a:r>
              <a:rPr lang="en-US" sz="2702" b="1" i="0" spc="0" baseline="0" dirty="0" err="1">
                <a:latin typeface="Times New Roman,Bold"/>
              </a:rPr>
              <a:t>Пр</a:t>
            </a:r>
            <a:r>
              <a:rPr lang="en-US" sz="2702" b="1" i="0" spc="-40" baseline="0" dirty="0" err="1">
                <a:latin typeface="Times New Roman,Bold"/>
              </a:rPr>
              <a:t>е</a:t>
            </a:r>
            <a:r>
              <a:rPr lang="en-US" sz="2702" b="1" i="0" spc="0" baseline="0" dirty="0" err="1">
                <a:latin typeface="Times New Roman,Bold"/>
              </a:rPr>
              <a:t>дста</a:t>
            </a:r>
            <a:r>
              <a:rPr lang="en-US" sz="2702" b="1" i="0" spc="-27" baseline="0" dirty="0" err="1">
                <a:latin typeface="Times New Roman,Bold"/>
              </a:rPr>
              <a:t>в</a:t>
            </a:r>
            <a:r>
              <a:rPr lang="en-US" sz="2702" b="1" i="0" spc="0" baseline="0" dirty="0" err="1">
                <a:latin typeface="Times New Roman,Bold"/>
              </a:rPr>
              <a:t>ление</a:t>
            </a:r>
            <a:r>
              <a:rPr lang="en-US" sz="2702" b="1" i="0" spc="-24" baseline="0" dirty="0">
                <a:latin typeface="Times New Roman,Bold"/>
              </a:rPr>
              <a:t> </a:t>
            </a:r>
            <a:r>
              <a:rPr lang="en-US" sz="2702" b="1" i="0" spc="0" baseline="0" dirty="0">
                <a:latin typeface="Times New Roman,Bold"/>
              </a:rPr>
              <a:t>те</a:t>
            </a:r>
            <a:r>
              <a:rPr lang="en-US" sz="2702" b="1" i="0" spc="-62" baseline="0" dirty="0">
                <a:latin typeface="Times New Roman,Bold"/>
              </a:rPr>
              <a:t>к</a:t>
            </a:r>
            <a:r>
              <a:rPr lang="en-US" sz="2702" b="1" i="0" spc="0" baseline="0" dirty="0">
                <a:latin typeface="Times New Roman,Bold"/>
              </a:rPr>
              <a:t>ста</a:t>
            </a:r>
            <a:r>
              <a:rPr lang="en-US" sz="2702" b="1" i="0" spc="-21" baseline="0" dirty="0">
                <a:latin typeface="Times New Roman,Bold"/>
              </a:rPr>
              <a:t> </a:t>
            </a:r>
            <a:r>
              <a:rPr lang="en-US" sz="2702" b="1" i="0" spc="0" baseline="0" dirty="0">
                <a:latin typeface="Times New Roman,Bold"/>
              </a:rPr>
              <a:t>в виде</a:t>
            </a:r>
            <a:r>
              <a:rPr lang="en-US" sz="2702" b="1" i="0" spc="-16" baseline="0" dirty="0">
                <a:latin typeface="Times New Roman,Bold"/>
              </a:rPr>
              <a:t> </a:t>
            </a:r>
            <a:r>
              <a:rPr lang="en-US" sz="2702" b="1" i="0" spc="0" baseline="0" dirty="0">
                <a:latin typeface="Times New Roman,Bold"/>
              </a:rPr>
              <a:t>графичес</a:t>
            </a:r>
            <a:r>
              <a:rPr lang="en-US" sz="2702" b="1" i="0" spc="-32" baseline="0" dirty="0">
                <a:latin typeface="Times New Roman,Bold"/>
              </a:rPr>
              <a:t>к</a:t>
            </a:r>
            <a:r>
              <a:rPr lang="en-US" sz="2702" b="1" i="0" spc="0" baseline="0" dirty="0">
                <a:latin typeface="Times New Roman,Bold"/>
              </a:rPr>
              <a:t>ой</a:t>
            </a:r>
            <a:r>
              <a:rPr lang="en-US" sz="2702" b="1" i="0" spc="-40" baseline="0" dirty="0">
                <a:latin typeface="Times New Roman,Bold"/>
              </a:rPr>
              <a:t> </a:t>
            </a:r>
            <a:r>
              <a:rPr lang="en-US" sz="2702" b="1" i="0" spc="-35" baseline="0" dirty="0">
                <a:latin typeface="Times New Roman,Bold"/>
              </a:rPr>
              <a:t>с</a:t>
            </a:r>
            <a:r>
              <a:rPr lang="en-US" sz="2702" b="1" i="0" spc="-67" baseline="0" dirty="0">
                <a:latin typeface="Times New Roman,Bold"/>
              </a:rPr>
              <a:t>х</a:t>
            </a:r>
            <a:r>
              <a:rPr lang="en-US" sz="2702" b="1" i="0" spc="0" baseline="0" dirty="0">
                <a:latin typeface="Times New Roman,Bold"/>
              </a:rPr>
              <a:t>емы</a:t>
            </a:r>
            <a:r>
              <a:rPr lang="en-US" sz="2702" b="1" i="0" spc="0" baseline="0" dirty="0">
                <a:latin typeface="Times New Roman"/>
              </a:rPr>
              <a:t> </a:t>
            </a:r>
          </a:p>
        </p:txBody>
      </p:sp>
      <p:sp>
        <p:nvSpPr>
          <p:cNvPr id="457" name="Rectangle 457"/>
          <p:cNvSpPr/>
          <p:nvPr/>
        </p:nvSpPr>
        <p:spPr>
          <a:xfrm>
            <a:off x="1372144" y="4517608"/>
            <a:ext cx="9041437" cy="10738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51460"/>
            <a:r>
              <a:rPr lang="ru-RU" sz="2500" b="1" dirty="0">
                <a:latin typeface="Times New Roman,Bold"/>
              </a:rPr>
              <a:t>Пересказ текста</a:t>
            </a:r>
            <a:r>
              <a:rPr lang="en-US" sz="2500" b="1" i="0" spc="0" baseline="0" dirty="0">
                <a:latin typeface="Times New Roman"/>
              </a:rPr>
              <a:t> </a:t>
            </a:r>
            <a:r>
              <a:rPr lang="ru-RU" sz="2500" b="1" i="0" spc="0" baseline="0" dirty="0">
                <a:latin typeface="Times New Roman"/>
              </a:rPr>
              <a:t>с использованием разного вида сжатия</a:t>
            </a:r>
            <a:endParaRPr lang="en-US" sz="2500" b="1" i="0" spc="0" baseline="0" dirty="0">
              <a:latin typeface="Times New Roman"/>
            </a:endParaRPr>
          </a:p>
          <a:p>
            <a:pPr marL="0">
              <a:lnSpc>
                <a:spcPts val="5990"/>
              </a:lnSpc>
            </a:pPr>
            <a:r>
              <a:rPr lang="en-US" sz="2702" b="1" i="0" spc="-135" baseline="0" dirty="0">
                <a:latin typeface="Times New Roman,Bold"/>
              </a:rPr>
              <a:t>К</a:t>
            </a:r>
            <a:r>
              <a:rPr lang="en-US" sz="2702" b="1" i="0" spc="-43" baseline="0" dirty="0">
                <a:latin typeface="Times New Roman,Bold"/>
              </a:rPr>
              <a:t>о</a:t>
            </a:r>
            <a:r>
              <a:rPr lang="en-US" sz="2702" b="1" i="0" spc="0" baseline="0" dirty="0">
                <a:latin typeface="Times New Roman,Bold"/>
              </a:rPr>
              <a:t>мментир</a:t>
            </a:r>
            <a:r>
              <a:rPr lang="en-US" sz="2702" b="1" i="0" spc="-67" baseline="0" dirty="0">
                <a:latin typeface="Times New Roman,Bold"/>
              </a:rPr>
              <a:t>о</a:t>
            </a:r>
            <a:r>
              <a:rPr lang="en-US" sz="2702" b="1" i="0" spc="0" baseline="0" dirty="0">
                <a:latin typeface="Times New Roman,Bold"/>
              </a:rPr>
              <a:t>ванное</a:t>
            </a:r>
            <a:r>
              <a:rPr lang="en-US" sz="2702" b="1" i="0" spc="-40" baseline="0" dirty="0">
                <a:latin typeface="Times New Roman,Bold"/>
              </a:rPr>
              <a:t> </a:t>
            </a:r>
            <a:r>
              <a:rPr lang="en-US" sz="2702" b="1" i="0" spc="0" baseline="0" dirty="0">
                <a:latin typeface="Times New Roman,Bold"/>
              </a:rPr>
              <a:t>чтение</a:t>
            </a:r>
            <a:r>
              <a:rPr lang="en-US" sz="2702" b="1" i="0" spc="0" baseline="0" dirty="0">
                <a:latin typeface="Times New Roman"/>
              </a:rPr>
              <a:t> </a:t>
            </a:r>
          </a:p>
        </p:txBody>
      </p:sp>
      <p:sp>
        <p:nvSpPr>
          <p:cNvPr id="458" name="Rectangle 458"/>
          <p:cNvSpPr/>
          <p:nvPr/>
        </p:nvSpPr>
        <p:spPr>
          <a:xfrm>
            <a:off x="944880" y="5927309"/>
            <a:ext cx="7133876" cy="4154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ru-RU" sz="2700" b="1" spc="-67" dirty="0">
                <a:latin typeface="Times New Roman,Bold"/>
              </a:rPr>
              <a:t>Составление собственного продолжения текста</a:t>
            </a:r>
            <a:r>
              <a:rPr lang="en-US" sz="2700" b="1" i="0" spc="0" baseline="0" dirty="0">
                <a:latin typeface="Times New Roman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F385D7-B160-41E9-A770-EDB2C60C7583}"/>
              </a:ext>
            </a:extLst>
          </p:cNvPr>
          <p:cNvSpPr txBox="1"/>
          <p:nvPr/>
        </p:nvSpPr>
        <p:spPr>
          <a:xfrm>
            <a:off x="290449" y="1380275"/>
            <a:ext cx="489355" cy="47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39DF8C-8BEC-4109-959E-4095ED2351EF}"/>
              </a:ext>
            </a:extLst>
          </p:cNvPr>
          <p:cNvSpPr txBox="1"/>
          <p:nvPr/>
        </p:nvSpPr>
        <p:spPr>
          <a:xfrm>
            <a:off x="753541" y="2121565"/>
            <a:ext cx="489355" cy="47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D9A317-B74E-4703-B5A8-B461E57B90BF}"/>
              </a:ext>
            </a:extLst>
          </p:cNvPr>
          <p:cNvSpPr txBox="1"/>
          <p:nvPr/>
        </p:nvSpPr>
        <p:spPr>
          <a:xfrm>
            <a:off x="1005002" y="2896523"/>
            <a:ext cx="489355" cy="47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368525-CEF1-46E1-8D83-A2241DF0A03A}"/>
              </a:ext>
            </a:extLst>
          </p:cNvPr>
          <p:cNvSpPr txBox="1"/>
          <p:nvPr/>
        </p:nvSpPr>
        <p:spPr>
          <a:xfrm>
            <a:off x="1073708" y="3667275"/>
            <a:ext cx="489355" cy="47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A6F7CA-C4CE-4F37-B65C-BC3608444EC5}"/>
              </a:ext>
            </a:extLst>
          </p:cNvPr>
          <p:cNvSpPr txBox="1"/>
          <p:nvPr/>
        </p:nvSpPr>
        <p:spPr>
          <a:xfrm>
            <a:off x="1016469" y="4457141"/>
            <a:ext cx="489355" cy="47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BE1871-E24A-4B54-8238-253633AA1FBF}"/>
              </a:ext>
            </a:extLst>
          </p:cNvPr>
          <p:cNvSpPr txBox="1"/>
          <p:nvPr/>
        </p:nvSpPr>
        <p:spPr>
          <a:xfrm>
            <a:off x="760995" y="5201871"/>
            <a:ext cx="489355" cy="47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821830-5ECC-4708-8B6B-08EC0E7555EC}"/>
              </a:ext>
            </a:extLst>
          </p:cNvPr>
          <p:cNvSpPr txBox="1"/>
          <p:nvPr/>
        </p:nvSpPr>
        <p:spPr>
          <a:xfrm>
            <a:off x="298495" y="5974753"/>
            <a:ext cx="489355" cy="47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4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B17D21E-7814-49B6-8629-01A44643B10A}"/>
              </a:ext>
            </a:extLst>
          </p:cNvPr>
          <p:cNvSpPr txBox="1"/>
          <p:nvPr/>
        </p:nvSpPr>
        <p:spPr>
          <a:xfrm>
            <a:off x="1707602" y="3644358"/>
            <a:ext cx="663453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Пр</a:t>
            </a:r>
            <a:r>
              <a:rPr kumimoji="0" lang="en-US" sz="2700" b="1" i="0" u="none" strike="noStrike" kern="1200" cap="none" spc="-37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е</a:t>
            </a:r>
            <a:r>
              <a:rPr kumimoji="0" 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дста</a:t>
            </a:r>
            <a:r>
              <a:rPr kumimoji="0" lang="en-US" sz="2700" b="1" i="0" u="none" strike="noStrike" kern="1200" cap="none" spc="-24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в</a:t>
            </a:r>
            <a:r>
              <a:rPr kumimoji="0" 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ление</a:t>
            </a:r>
            <a:r>
              <a:rPr kumimoji="0" lang="en-US" sz="2400" b="1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  <a:r>
              <a:rPr kumimoji="0" 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те</a:t>
            </a:r>
            <a:r>
              <a:rPr kumimoji="0" lang="en-US" sz="2700" b="1" i="0" u="none" strike="noStrike" kern="1200" cap="none" spc="-59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к</a:t>
            </a:r>
            <a:r>
              <a:rPr kumimoji="0" 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ста</a:t>
            </a: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 в </a:t>
            </a:r>
            <a:r>
              <a:rPr kumimoji="0" 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фо</a:t>
            </a:r>
            <a:r>
              <a:rPr kumimoji="0" lang="en-US" sz="2700" b="1" i="0" u="none" strike="noStrike" kern="1200" cap="none" spc="-37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р</a:t>
            </a:r>
            <a:r>
              <a:rPr kumimoji="0" 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ме</a:t>
            </a: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 </a:t>
            </a:r>
            <a:r>
              <a:rPr kumimoji="0" 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тезис</a:t>
            </a:r>
            <a:r>
              <a:rPr kumimoji="0" lang="en-US" sz="2700" b="1" i="0" u="none" strike="noStrike" kern="1200" cap="none" spc="-62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о</a:t>
            </a:r>
            <a:r>
              <a:rPr kumimoji="0" 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,Bold"/>
                <a:ea typeface="+mn-ea"/>
                <a:cs typeface="+mn-cs"/>
              </a:rPr>
              <a:t>в</a:t>
            </a: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Rectangle 429"/>
          <p:cNvSpPr/>
          <p:nvPr/>
        </p:nvSpPr>
        <p:spPr>
          <a:xfrm>
            <a:off x="182881" y="361365"/>
            <a:ext cx="9397218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algn="ctr"/>
            <a:r>
              <a:rPr lang="ru-RU" sz="3600" b="1" i="0" spc="-41" baseline="0" dirty="0">
                <a:solidFill>
                  <a:srgbClr val="002060"/>
                </a:solidFill>
                <a:latin typeface="Times New Roman,Bold"/>
              </a:rPr>
              <a:t>Приёмы работы с текстом, направленные на</a:t>
            </a:r>
          </a:p>
          <a:p>
            <a:pPr marL="0" algn="ctr"/>
            <a:r>
              <a:rPr lang="ru-RU" sz="3600" b="1" spc="-41" dirty="0">
                <a:solidFill>
                  <a:srgbClr val="002060"/>
                </a:solidFill>
                <a:latin typeface="Times New Roman,Bold"/>
              </a:rPr>
              <a:t>формирование читательской грамотности</a:t>
            </a:r>
            <a:r>
              <a:rPr lang="en-US" sz="3600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Freeform 460"/>
          <p:cNvSpPr/>
          <p:nvPr/>
        </p:nvSpPr>
        <p:spPr>
          <a:xfrm>
            <a:off x="1968500" y="2299437"/>
            <a:ext cx="7543800" cy="604799"/>
          </a:xfrm>
          <a:custGeom>
            <a:avLst/>
            <a:gdLst/>
            <a:ahLst/>
            <a:cxnLst/>
            <a:rect l="0" t="0" r="0" b="0"/>
            <a:pathLst>
              <a:path w="7543800" h="604799">
                <a:moveTo>
                  <a:pt x="0" y="604799"/>
                </a:moveTo>
                <a:lnTo>
                  <a:pt x="7543800" y="604799"/>
                </a:lnTo>
                <a:lnTo>
                  <a:pt x="7543800" y="0"/>
                </a:lnTo>
                <a:lnTo>
                  <a:pt x="0" y="0"/>
                </a:lnTo>
                <a:lnTo>
                  <a:pt x="0" y="604799"/>
                </a:lnTo>
                <a:close/>
              </a:path>
            </a:pathLst>
          </a:custGeom>
          <a:solidFill>
            <a:srgbClr val="FFFFFF">
              <a:alpha val="90196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1" name="Freeform 461"/>
          <p:cNvSpPr/>
          <p:nvPr/>
        </p:nvSpPr>
        <p:spPr>
          <a:xfrm>
            <a:off x="272351" y="1708448"/>
            <a:ext cx="7543800" cy="604799"/>
          </a:xfrm>
          <a:custGeom>
            <a:avLst/>
            <a:gdLst/>
            <a:ahLst/>
            <a:cxnLst/>
            <a:rect l="0" t="0" r="0" b="0"/>
            <a:pathLst>
              <a:path w="7543800" h="604799">
                <a:moveTo>
                  <a:pt x="0" y="604799"/>
                </a:moveTo>
                <a:lnTo>
                  <a:pt x="7543800" y="604799"/>
                </a:lnTo>
                <a:lnTo>
                  <a:pt x="7543800" y="0"/>
                </a:lnTo>
                <a:lnTo>
                  <a:pt x="0" y="0"/>
                </a:lnTo>
                <a:lnTo>
                  <a:pt x="0" y="604799"/>
                </a:lnTo>
                <a:close/>
              </a:path>
            </a:pathLst>
          </a:custGeom>
          <a:noFill/>
          <a:ln w="12700" cap="flat" cmpd="sng">
            <a:solidFill>
              <a:srgbClr val="5B9BD5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2" name="Freeform 462"/>
          <p:cNvSpPr/>
          <p:nvPr/>
        </p:nvSpPr>
        <p:spPr>
          <a:xfrm>
            <a:off x="648333" y="1422745"/>
            <a:ext cx="5280661" cy="708533"/>
          </a:xfrm>
          <a:custGeom>
            <a:avLst/>
            <a:gdLst/>
            <a:ahLst/>
            <a:cxnLst/>
            <a:rect l="0" t="0" r="0" b="0"/>
            <a:pathLst>
              <a:path w="5280661" h="708533">
                <a:moveTo>
                  <a:pt x="0" y="118109"/>
                </a:moveTo>
                <a:cubicBezTo>
                  <a:pt x="0" y="52958"/>
                  <a:pt x="52833" y="0"/>
                  <a:pt x="118111" y="0"/>
                </a:cubicBezTo>
                <a:lnTo>
                  <a:pt x="5162551" y="0"/>
                </a:lnTo>
                <a:cubicBezTo>
                  <a:pt x="5227829" y="0"/>
                  <a:pt x="5280661" y="52958"/>
                  <a:pt x="5280661" y="118109"/>
                </a:cubicBezTo>
                <a:lnTo>
                  <a:pt x="5280661" y="590422"/>
                </a:lnTo>
                <a:cubicBezTo>
                  <a:pt x="5280661" y="655701"/>
                  <a:pt x="5227829" y="708533"/>
                  <a:pt x="5162551" y="708533"/>
                </a:cubicBezTo>
                <a:lnTo>
                  <a:pt x="118111" y="708533"/>
                </a:lnTo>
                <a:cubicBezTo>
                  <a:pt x="52833" y="708533"/>
                  <a:pt x="0" y="655701"/>
                  <a:pt x="0" y="590422"/>
                </a:cubicBezTo>
                <a:close/>
              </a:path>
            </a:pathLst>
          </a:custGeom>
          <a:solidFill>
            <a:srgbClr val="5B9BD5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4" name="Freeform 464"/>
          <p:cNvSpPr/>
          <p:nvPr/>
        </p:nvSpPr>
        <p:spPr>
          <a:xfrm>
            <a:off x="1968500" y="3388081"/>
            <a:ext cx="7543800" cy="604799"/>
          </a:xfrm>
          <a:custGeom>
            <a:avLst/>
            <a:gdLst/>
            <a:ahLst/>
            <a:cxnLst/>
            <a:rect l="0" t="0" r="0" b="0"/>
            <a:pathLst>
              <a:path w="7543800" h="604799">
                <a:moveTo>
                  <a:pt x="0" y="604799"/>
                </a:moveTo>
                <a:lnTo>
                  <a:pt x="7543800" y="604799"/>
                </a:lnTo>
                <a:lnTo>
                  <a:pt x="7543800" y="0"/>
                </a:lnTo>
                <a:lnTo>
                  <a:pt x="0" y="0"/>
                </a:lnTo>
                <a:lnTo>
                  <a:pt x="0" y="604799"/>
                </a:lnTo>
                <a:close/>
              </a:path>
            </a:pathLst>
          </a:custGeom>
          <a:solidFill>
            <a:srgbClr val="FFFFFF">
              <a:alpha val="90196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5" name="Freeform 465"/>
          <p:cNvSpPr/>
          <p:nvPr/>
        </p:nvSpPr>
        <p:spPr>
          <a:xfrm>
            <a:off x="264895" y="2712903"/>
            <a:ext cx="7543800" cy="604799"/>
          </a:xfrm>
          <a:custGeom>
            <a:avLst/>
            <a:gdLst/>
            <a:ahLst/>
            <a:cxnLst/>
            <a:rect l="0" t="0" r="0" b="0"/>
            <a:pathLst>
              <a:path w="7543800" h="604799">
                <a:moveTo>
                  <a:pt x="0" y="604799"/>
                </a:moveTo>
                <a:lnTo>
                  <a:pt x="7543800" y="604799"/>
                </a:lnTo>
                <a:lnTo>
                  <a:pt x="7543800" y="0"/>
                </a:lnTo>
                <a:lnTo>
                  <a:pt x="0" y="0"/>
                </a:lnTo>
                <a:lnTo>
                  <a:pt x="0" y="604799"/>
                </a:lnTo>
                <a:close/>
              </a:path>
            </a:pathLst>
          </a:custGeom>
          <a:noFill/>
          <a:ln w="12700" cap="flat" cmpd="sng">
            <a:solidFill>
              <a:srgbClr val="5B9BD5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6" name="Freeform 466"/>
          <p:cNvSpPr/>
          <p:nvPr/>
        </p:nvSpPr>
        <p:spPr>
          <a:xfrm>
            <a:off x="630045" y="2562823"/>
            <a:ext cx="5280661" cy="708532"/>
          </a:xfrm>
          <a:custGeom>
            <a:avLst/>
            <a:gdLst/>
            <a:ahLst/>
            <a:cxnLst/>
            <a:rect l="0" t="0" r="0" b="0"/>
            <a:pathLst>
              <a:path w="5280661" h="708532">
                <a:moveTo>
                  <a:pt x="0" y="118109"/>
                </a:moveTo>
                <a:cubicBezTo>
                  <a:pt x="0" y="52958"/>
                  <a:pt x="52833" y="0"/>
                  <a:pt x="118111" y="0"/>
                </a:cubicBezTo>
                <a:lnTo>
                  <a:pt x="5162551" y="0"/>
                </a:lnTo>
                <a:cubicBezTo>
                  <a:pt x="5227829" y="0"/>
                  <a:pt x="5280661" y="52958"/>
                  <a:pt x="5280661" y="118109"/>
                </a:cubicBezTo>
                <a:lnTo>
                  <a:pt x="5280661" y="590422"/>
                </a:lnTo>
                <a:cubicBezTo>
                  <a:pt x="5280661" y="655700"/>
                  <a:pt x="5227829" y="708532"/>
                  <a:pt x="5162551" y="708532"/>
                </a:cubicBezTo>
                <a:lnTo>
                  <a:pt x="118111" y="708532"/>
                </a:lnTo>
                <a:cubicBezTo>
                  <a:pt x="52833" y="708532"/>
                  <a:pt x="0" y="655700"/>
                  <a:pt x="0" y="590422"/>
                </a:cubicBezTo>
                <a:close/>
              </a:path>
            </a:pathLst>
          </a:custGeom>
          <a:solidFill>
            <a:srgbClr val="5B9BD5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9" name="Freeform 469"/>
          <p:cNvSpPr/>
          <p:nvPr/>
        </p:nvSpPr>
        <p:spPr>
          <a:xfrm>
            <a:off x="272351" y="3732589"/>
            <a:ext cx="7543800" cy="604799"/>
          </a:xfrm>
          <a:custGeom>
            <a:avLst/>
            <a:gdLst/>
            <a:ahLst/>
            <a:cxnLst/>
            <a:rect l="0" t="0" r="0" b="0"/>
            <a:pathLst>
              <a:path w="7543800" h="604799">
                <a:moveTo>
                  <a:pt x="0" y="604799"/>
                </a:moveTo>
                <a:lnTo>
                  <a:pt x="7543800" y="604799"/>
                </a:lnTo>
                <a:lnTo>
                  <a:pt x="7543800" y="0"/>
                </a:lnTo>
                <a:lnTo>
                  <a:pt x="0" y="0"/>
                </a:lnTo>
                <a:lnTo>
                  <a:pt x="0" y="604799"/>
                </a:lnTo>
                <a:close/>
              </a:path>
            </a:pathLst>
          </a:custGeom>
          <a:noFill/>
          <a:ln w="12700" cap="flat" cmpd="sng">
            <a:solidFill>
              <a:srgbClr val="5B9BD5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0" name="Freeform 470"/>
          <p:cNvSpPr/>
          <p:nvPr/>
        </p:nvSpPr>
        <p:spPr>
          <a:xfrm>
            <a:off x="630045" y="3474663"/>
            <a:ext cx="5298949" cy="708532"/>
          </a:xfrm>
          <a:custGeom>
            <a:avLst/>
            <a:gdLst/>
            <a:ahLst/>
            <a:cxnLst/>
            <a:rect l="0" t="0" r="0" b="0"/>
            <a:pathLst>
              <a:path w="5298949" h="708532">
                <a:moveTo>
                  <a:pt x="0" y="118109"/>
                </a:moveTo>
                <a:cubicBezTo>
                  <a:pt x="0" y="52959"/>
                  <a:pt x="52833" y="0"/>
                  <a:pt x="118111" y="0"/>
                </a:cubicBezTo>
                <a:lnTo>
                  <a:pt x="5180839" y="0"/>
                </a:lnTo>
                <a:cubicBezTo>
                  <a:pt x="5246117" y="0"/>
                  <a:pt x="5298949" y="52959"/>
                  <a:pt x="5298949" y="118109"/>
                </a:cubicBezTo>
                <a:lnTo>
                  <a:pt x="5298949" y="590422"/>
                </a:lnTo>
                <a:cubicBezTo>
                  <a:pt x="5298949" y="655700"/>
                  <a:pt x="5246117" y="708532"/>
                  <a:pt x="5180839" y="708532"/>
                </a:cubicBezTo>
                <a:lnTo>
                  <a:pt x="118111" y="708532"/>
                </a:lnTo>
                <a:cubicBezTo>
                  <a:pt x="52833" y="708532"/>
                  <a:pt x="0" y="655700"/>
                  <a:pt x="0" y="590422"/>
                </a:cubicBezTo>
                <a:close/>
              </a:path>
            </a:pathLst>
          </a:custGeom>
          <a:solidFill>
            <a:srgbClr val="5B9BD5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3" name="Freeform 473"/>
          <p:cNvSpPr/>
          <p:nvPr/>
        </p:nvSpPr>
        <p:spPr>
          <a:xfrm>
            <a:off x="272351" y="4648191"/>
            <a:ext cx="7543800" cy="604799"/>
          </a:xfrm>
          <a:custGeom>
            <a:avLst/>
            <a:gdLst/>
            <a:ahLst/>
            <a:cxnLst/>
            <a:rect l="0" t="0" r="0" b="0"/>
            <a:pathLst>
              <a:path w="7543800" h="604799">
                <a:moveTo>
                  <a:pt x="0" y="604799"/>
                </a:moveTo>
                <a:lnTo>
                  <a:pt x="7543800" y="604799"/>
                </a:lnTo>
                <a:lnTo>
                  <a:pt x="7543800" y="0"/>
                </a:lnTo>
                <a:lnTo>
                  <a:pt x="0" y="0"/>
                </a:lnTo>
                <a:lnTo>
                  <a:pt x="0" y="604799"/>
                </a:lnTo>
                <a:close/>
              </a:path>
            </a:pathLst>
          </a:custGeom>
          <a:noFill/>
          <a:ln w="12700" cap="flat" cmpd="sng">
            <a:solidFill>
              <a:srgbClr val="5B9BD5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4" name="Freeform 474"/>
          <p:cNvSpPr/>
          <p:nvPr/>
        </p:nvSpPr>
        <p:spPr>
          <a:xfrm>
            <a:off x="630042" y="4363795"/>
            <a:ext cx="5280661" cy="708507"/>
          </a:xfrm>
          <a:custGeom>
            <a:avLst/>
            <a:gdLst/>
            <a:ahLst/>
            <a:cxnLst/>
            <a:rect l="0" t="0" r="0" b="0"/>
            <a:pathLst>
              <a:path w="5280661" h="708507">
                <a:moveTo>
                  <a:pt x="0" y="118110"/>
                </a:moveTo>
                <a:cubicBezTo>
                  <a:pt x="0" y="52832"/>
                  <a:pt x="52833" y="0"/>
                  <a:pt x="118111" y="0"/>
                </a:cubicBezTo>
                <a:lnTo>
                  <a:pt x="5162551" y="0"/>
                </a:lnTo>
                <a:cubicBezTo>
                  <a:pt x="5227829" y="0"/>
                  <a:pt x="5280661" y="52832"/>
                  <a:pt x="5280661" y="118110"/>
                </a:cubicBezTo>
                <a:lnTo>
                  <a:pt x="5280661" y="590422"/>
                </a:lnTo>
                <a:cubicBezTo>
                  <a:pt x="5280661" y="655637"/>
                  <a:pt x="5227829" y="708507"/>
                  <a:pt x="5162551" y="708507"/>
                </a:cubicBezTo>
                <a:lnTo>
                  <a:pt x="118111" y="708507"/>
                </a:lnTo>
                <a:cubicBezTo>
                  <a:pt x="52833" y="708507"/>
                  <a:pt x="0" y="655637"/>
                  <a:pt x="0" y="590422"/>
                </a:cubicBezTo>
                <a:close/>
              </a:path>
            </a:pathLst>
          </a:custGeom>
          <a:solidFill>
            <a:srgbClr val="5B9BD5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7" name="Rectangle 477"/>
          <p:cNvSpPr/>
          <p:nvPr/>
        </p:nvSpPr>
        <p:spPr>
          <a:xfrm>
            <a:off x="833377" y="526191"/>
            <a:ext cx="8975855" cy="67710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4400" b="1" i="0" spc="0" baseline="0" dirty="0">
                <a:solidFill>
                  <a:srgbClr val="002060"/>
                </a:solidFill>
                <a:latin typeface="Times New Roman,Bold"/>
              </a:rPr>
              <a:t>Поис</a:t>
            </a:r>
            <a:r>
              <a:rPr lang="en-US" sz="4400" b="1" i="0" spc="-17" baseline="0" dirty="0">
                <a:solidFill>
                  <a:srgbClr val="002060"/>
                </a:solidFill>
                <a:latin typeface="Times New Roman,Bold"/>
              </a:rPr>
              <a:t>к</a:t>
            </a:r>
            <a:r>
              <a:rPr lang="en-US" sz="4400" b="1" i="0" spc="0" baseline="0" dirty="0">
                <a:solidFill>
                  <a:srgbClr val="002060"/>
                </a:solidFill>
                <a:latin typeface="Times New Roman,Bold"/>
              </a:rPr>
              <a:t> и осмысле</a:t>
            </a:r>
            <a:r>
              <a:rPr lang="en-US" sz="4400" b="1" i="0" spc="-13" baseline="0" dirty="0">
                <a:solidFill>
                  <a:srgbClr val="002060"/>
                </a:solidFill>
                <a:latin typeface="Times New Roman,Bold"/>
              </a:rPr>
              <a:t>н</a:t>
            </a:r>
            <a:r>
              <a:rPr lang="en-US" sz="4400" b="1" i="0" spc="0" baseline="0" dirty="0">
                <a:solidFill>
                  <a:srgbClr val="002060"/>
                </a:solidFill>
                <a:latin typeface="Times New Roman,Bold"/>
              </a:rPr>
              <a:t>ие</a:t>
            </a:r>
            <a:r>
              <a:rPr lang="en-US" sz="4400" b="1" i="0" spc="-26" baseline="0" dirty="0">
                <a:solidFill>
                  <a:srgbClr val="002060"/>
                </a:solidFill>
                <a:latin typeface="Times New Roman,Bold"/>
              </a:rPr>
              <a:t> </a:t>
            </a:r>
            <a:r>
              <a:rPr lang="en-US" sz="4400" b="1" i="0" spc="0" baseline="0" dirty="0">
                <a:solidFill>
                  <a:srgbClr val="002060"/>
                </a:solidFill>
                <a:latin typeface="Times New Roman,Bold"/>
              </a:rPr>
              <a:t> инфо</a:t>
            </a:r>
            <a:r>
              <a:rPr lang="en-US" sz="4400" b="1" i="0" spc="-79" baseline="0" dirty="0">
                <a:solidFill>
                  <a:srgbClr val="002060"/>
                </a:solidFill>
                <a:latin typeface="Times New Roman,Bold"/>
              </a:rPr>
              <a:t>р</a:t>
            </a:r>
            <a:r>
              <a:rPr lang="en-US" sz="4400" b="1" i="0" spc="-26" baseline="0" dirty="0">
                <a:solidFill>
                  <a:srgbClr val="002060"/>
                </a:solidFill>
                <a:latin typeface="Times New Roman,Bold"/>
              </a:rPr>
              <a:t>м</a:t>
            </a:r>
            <a:r>
              <a:rPr lang="en-US" sz="4400" b="1" i="0" spc="0" baseline="0" dirty="0">
                <a:solidFill>
                  <a:srgbClr val="002060"/>
                </a:solidFill>
                <a:latin typeface="Times New Roman,Bold"/>
              </a:rPr>
              <a:t>ации</a:t>
            </a:r>
            <a:r>
              <a:rPr lang="en-US" sz="4400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478" name="Rectangle 478"/>
          <p:cNvSpPr/>
          <p:nvPr/>
        </p:nvSpPr>
        <p:spPr>
          <a:xfrm>
            <a:off x="776325" y="1685406"/>
            <a:ext cx="4427366" cy="4301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5" b="1" i="0" spc="0" baseline="0" dirty="0" err="1">
                <a:latin typeface="Times New Roman,Bold"/>
              </a:rPr>
              <a:t>Инсе</a:t>
            </a:r>
            <a:r>
              <a:rPr lang="en-US" sz="2795" b="1" i="0" spc="-36" baseline="0" dirty="0" err="1">
                <a:latin typeface="Times New Roman,Bold"/>
              </a:rPr>
              <a:t>р</a:t>
            </a:r>
            <a:r>
              <a:rPr lang="en-US" sz="2795" b="1" i="0" spc="0" baseline="0" dirty="0" err="1">
                <a:latin typeface="Times New Roman,Bold"/>
              </a:rPr>
              <a:t>т</a:t>
            </a:r>
            <a:r>
              <a:rPr lang="ru-RU" sz="2795" b="1" i="0" spc="0" baseline="0" dirty="0">
                <a:latin typeface="Times New Roman,Bold"/>
              </a:rPr>
              <a:t> (заметки на полях)</a:t>
            </a:r>
            <a:r>
              <a:rPr lang="en-US" sz="2795" b="1" i="0" spc="0" baseline="0" dirty="0">
                <a:latin typeface="Times New Roman"/>
              </a:rPr>
              <a:t> </a:t>
            </a:r>
          </a:p>
        </p:txBody>
      </p:sp>
      <p:sp>
        <p:nvSpPr>
          <p:cNvPr id="479" name="Rectangle 479"/>
          <p:cNvSpPr/>
          <p:nvPr/>
        </p:nvSpPr>
        <p:spPr>
          <a:xfrm>
            <a:off x="776324" y="2661497"/>
            <a:ext cx="2955104" cy="4301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5" b="1" i="0" spc="0" baseline="0" dirty="0">
                <a:latin typeface="Times New Roman,Bold"/>
              </a:rPr>
              <a:t>Д</a:t>
            </a:r>
            <a:r>
              <a:rPr lang="en-US" sz="2795" b="1" i="0" spc="-25" baseline="0" dirty="0">
                <a:latin typeface="Times New Roman,Bold"/>
              </a:rPr>
              <a:t>в</a:t>
            </a:r>
            <a:r>
              <a:rPr lang="en-US" sz="2795" b="1" i="0" spc="0" baseline="0" dirty="0">
                <a:latin typeface="Times New Roman,Bold"/>
              </a:rPr>
              <a:t>ойной дневник</a:t>
            </a:r>
            <a:r>
              <a:rPr lang="en-US" sz="2795" b="1" i="0" spc="0" baseline="0" dirty="0">
                <a:latin typeface="Times New Roman"/>
              </a:rPr>
              <a:t> </a:t>
            </a:r>
          </a:p>
        </p:txBody>
      </p:sp>
      <p:sp>
        <p:nvSpPr>
          <p:cNvPr id="480" name="Rectangle 480"/>
          <p:cNvSpPr/>
          <p:nvPr/>
        </p:nvSpPr>
        <p:spPr>
          <a:xfrm>
            <a:off x="780152" y="3685491"/>
            <a:ext cx="3264099" cy="4301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5" b="1" i="0" spc="0" baseline="0" dirty="0">
                <a:latin typeface="Times New Roman,Bold"/>
              </a:rPr>
              <a:t>С</a:t>
            </a:r>
            <a:r>
              <a:rPr lang="en-US" sz="2795" b="1" i="0" spc="-75" baseline="0" dirty="0">
                <a:latin typeface="Times New Roman,Bold"/>
              </a:rPr>
              <a:t>ю</a:t>
            </a:r>
            <a:r>
              <a:rPr lang="en-US" sz="2795" b="1" i="0" spc="-36" baseline="0" dirty="0">
                <a:latin typeface="Times New Roman,Bold"/>
              </a:rPr>
              <a:t>ж</a:t>
            </a:r>
            <a:r>
              <a:rPr lang="en-US" sz="2795" b="1" i="0" spc="0" baseline="0" dirty="0">
                <a:latin typeface="Times New Roman,Bold"/>
              </a:rPr>
              <a:t>е</a:t>
            </a:r>
            <a:r>
              <a:rPr lang="en-US" sz="2795" b="1" i="0" spc="-11" baseline="0" dirty="0">
                <a:latin typeface="Times New Roman,Bold"/>
              </a:rPr>
              <a:t>т</a:t>
            </a:r>
            <a:r>
              <a:rPr lang="en-US" sz="2795" b="1" i="0" spc="0" baseline="0" dirty="0">
                <a:latin typeface="Times New Roman,Bold"/>
              </a:rPr>
              <a:t>ная та</a:t>
            </a:r>
            <a:r>
              <a:rPr lang="en-US" sz="2795" b="1" i="0" spc="-58" baseline="0" dirty="0">
                <a:latin typeface="Times New Roman,Bold"/>
              </a:rPr>
              <a:t>б</a:t>
            </a:r>
            <a:r>
              <a:rPr lang="en-US" sz="2795" b="1" i="0" spc="0" baseline="0" dirty="0">
                <a:latin typeface="Times New Roman,Bold"/>
              </a:rPr>
              <a:t>лица </a:t>
            </a:r>
            <a:r>
              <a:rPr lang="en-US" sz="2795" b="1" i="0" spc="0" baseline="0" dirty="0">
                <a:latin typeface="Times New Roman"/>
              </a:rPr>
              <a:t> </a:t>
            </a:r>
          </a:p>
        </p:txBody>
      </p:sp>
      <p:sp>
        <p:nvSpPr>
          <p:cNvPr id="481" name="Rectangle 481"/>
          <p:cNvSpPr/>
          <p:nvPr/>
        </p:nvSpPr>
        <p:spPr>
          <a:xfrm>
            <a:off x="776324" y="4493301"/>
            <a:ext cx="2613279" cy="4301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5" b="1" i="0" spc="-78" baseline="0" dirty="0">
                <a:latin typeface="Times New Roman,Bold"/>
              </a:rPr>
              <a:t>Т</a:t>
            </a:r>
            <a:r>
              <a:rPr lang="en-US" sz="2795" b="1" i="0" spc="0" baseline="0" dirty="0">
                <a:latin typeface="Times New Roman,Bold"/>
              </a:rPr>
              <a:t>а</a:t>
            </a:r>
            <a:r>
              <a:rPr lang="en-US" sz="2795" b="1" i="0" spc="-58" baseline="0" dirty="0">
                <a:latin typeface="Times New Roman,Bold"/>
              </a:rPr>
              <a:t>б</a:t>
            </a:r>
            <a:r>
              <a:rPr lang="en-US" sz="2795" b="1" i="0" spc="0" baseline="0" dirty="0">
                <a:latin typeface="Times New Roman,Bold"/>
              </a:rPr>
              <a:t>лица</a:t>
            </a:r>
            <a:r>
              <a:rPr lang="en-US" sz="2795" b="1" i="0" spc="0" baseline="0" dirty="0">
                <a:latin typeface="Times New Roman"/>
              </a:rPr>
              <a:t>-</a:t>
            </a:r>
            <a:r>
              <a:rPr lang="en-US" sz="2795" b="1" i="0" spc="0" baseline="0" dirty="0">
                <a:latin typeface="Times New Roman,Bold"/>
              </a:rPr>
              <a:t>си</a:t>
            </a:r>
            <a:r>
              <a:rPr lang="en-US" sz="2795" b="1" i="0" spc="-11" baseline="0" dirty="0">
                <a:latin typeface="Times New Roman,Bold"/>
              </a:rPr>
              <a:t>н</a:t>
            </a:r>
            <a:r>
              <a:rPr lang="en-US" sz="2795" b="1" i="0" spc="0" baseline="0" dirty="0">
                <a:latin typeface="Times New Roman,Bold"/>
              </a:rPr>
              <a:t>т</a:t>
            </a:r>
            <a:r>
              <a:rPr lang="en-US" sz="2795" b="1" i="0" spc="-11" baseline="0" dirty="0">
                <a:latin typeface="Times New Roman,Bold"/>
              </a:rPr>
              <a:t>е</a:t>
            </a:r>
            <a:r>
              <a:rPr lang="en-US" sz="2795" b="1" i="0" spc="0" baseline="0" dirty="0">
                <a:latin typeface="Times New Roman,Bold"/>
              </a:rPr>
              <a:t>з</a:t>
            </a:r>
            <a:r>
              <a:rPr lang="en-US" sz="2795" b="1" i="0" spc="0" baseline="0" dirty="0">
                <a:solidFill>
                  <a:srgbClr val="002060"/>
                </a:solidFill>
                <a:latin typeface="Times New Roman"/>
              </a:rPr>
              <a:t> </a:t>
            </a:r>
          </a:p>
        </p:txBody>
      </p:sp>
      <p:sp>
        <p:nvSpPr>
          <p:cNvPr id="2" name="Freeform 462">
            <a:extLst>
              <a:ext uri="{FF2B5EF4-FFF2-40B4-BE49-F238E27FC236}">
                <a16:creationId xmlns:a16="http://schemas.microsoft.com/office/drawing/2014/main" id="{A753E616-B81E-4E74-96E1-C47C2903600F}"/>
              </a:ext>
            </a:extLst>
          </p:cNvPr>
          <p:cNvSpPr/>
          <p:nvPr/>
        </p:nvSpPr>
        <p:spPr>
          <a:xfrm>
            <a:off x="6005786" y="1820496"/>
            <a:ext cx="5280661" cy="708533"/>
          </a:xfrm>
          <a:custGeom>
            <a:avLst/>
            <a:gdLst/>
            <a:ahLst/>
            <a:cxnLst/>
            <a:rect l="0" t="0" r="0" b="0"/>
            <a:pathLst>
              <a:path w="5280661" h="708533">
                <a:moveTo>
                  <a:pt x="0" y="118109"/>
                </a:moveTo>
                <a:cubicBezTo>
                  <a:pt x="0" y="52958"/>
                  <a:pt x="52833" y="0"/>
                  <a:pt x="118111" y="0"/>
                </a:cubicBezTo>
                <a:lnTo>
                  <a:pt x="5162551" y="0"/>
                </a:lnTo>
                <a:cubicBezTo>
                  <a:pt x="5227829" y="0"/>
                  <a:pt x="5280661" y="52958"/>
                  <a:pt x="5280661" y="118109"/>
                </a:cubicBezTo>
                <a:lnTo>
                  <a:pt x="5280661" y="590422"/>
                </a:lnTo>
                <a:cubicBezTo>
                  <a:pt x="5280661" y="655701"/>
                  <a:pt x="5227829" y="708533"/>
                  <a:pt x="5162551" y="708533"/>
                </a:cubicBezTo>
                <a:lnTo>
                  <a:pt x="118111" y="708533"/>
                </a:lnTo>
                <a:cubicBezTo>
                  <a:pt x="52833" y="708533"/>
                  <a:pt x="0" y="655701"/>
                  <a:pt x="0" y="590422"/>
                </a:cubicBezTo>
                <a:close/>
              </a:path>
            </a:pathLst>
          </a:custGeom>
          <a:solidFill>
            <a:srgbClr val="5B9BD5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Freeform 462">
            <a:extLst>
              <a:ext uri="{FF2B5EF4-FFF2-40B4-BE49-F238E27FC236}">
                <a16:creationId xmlns:a16="http://schemas.microsoft.com/office/drawing/2014/main" id="{CEAEC14C-8E25-47A7-9ACE-57F35233ADA0}"/>
              </a:ext>
            </a:extLst>
          </p:cNvPr>
          <p:cNvSpPr/>
          <p:nvPr/>
        </p:nvSpPr>
        <p:spPr>
          <a:xfrm>
            <a:off x="6005785" y="2854326"/>
            <a:ext cx="5280661" cy="708533"/>
          </a:xfrm>
          <a:custGeom>
            <a:avLst/>
            <a:gdLst/>
            <a:ahLst/>
            <a:cxnLst/>
            <a:rect l="0" t="0" r="0" b="0"/>
            <a:pathLst>
              <a:path w="5280661" h="708533">
                <a:moveTo>
                  <a:pt x="0" y="118109"/>
                </a:moveTo>
                <a:cubicBezTo>
                  <a:pt x="0" y="52958"/>
                  <a:pt x="52833" y="0"/>
                  <a:pt x="118111" y="0"/>
                </a:cubicBezTo>
                <a:lnTo>
                  <a:pt x="5162551" y="0"/>
                </a:lnTo>
                <a:cubicBezTo>
                  <a:pt x="5227829" y="0"/>
                  <a:pt x="5280661" y="52958"/>
                  <a:pt x="5280661" y="118109"/>
                </a:cubicBezTo>
                <a:lnTo>
                  <a:pt x="5280661" y="590422"/>
                </a:lnTo>
                <a:cubicBezTo>
                  <a:pt x="5280661" y="655701"/>
                  <a:pt x="5227829" y="708533"/>
                  <a:pt x="5162551" y="708533"/>
                </a:cubicBezTo>
                <a:lnTo>
                  <a:pt x="118111" y="708533"/>
                </a:lnTo>
                <a:cubicBezTo>
                  <a:pt x="52833" y="708533"/>
                  <a:pt x="0" y="655701"/>
                  <a:pt x="0" y="590422"/>
                </a:cubicBezTo>
                <a:close/>
              </a:path>
            </a:pathLst>
          </a:custGeom>
          <a:solidFill>
            <a:srgbClr val="5B9BD5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Freeform 462">
            <a:extLst>
              <a:ext uri="{FF2B5EF4-FFF2-40B4-BE49-F238E27FC236}">
                <a16:creationId xmlns:a16="http://schemas.microsoft.com/office/drawing/2014/main" id="{3B7C3E9F-D277-466B-AD9E-3EE41BD916AF}"/>
              </a:ext>
            </a:extLst>
          </p:cNvPr>
          <p:cNvSpPr/>
          <p:nvPr/>
        </p:nvSpPr>
        <p:spPr>
          <a:xfrm>
            <a:off x="6005784" y="3865864"/>
            <a:ext cx="5280661" cy="708533"/>
          </a:xfrm>
          <a:custGeom>
            <a:avLst/>
            <a:gdLst/>
            <a:ahLst/>
            <a:cxnLst/>
            <a:rect l="0" t="0" r="0" b="0"/>
            <a:pathLst>
              <a:path w="5280661" h="708533">
                <a:moveTo>
                  <a:pt x="0" y="118109"/>
                </a:moveTo>
                <a:cubicBezTo>
                  <a:pt x="0" y="52958"/>
                  <a:pt x="52833" y="0"/>
                  <a:pt x="118111" y="0"/>
                </a:cubicBezTo>
                <a:lnTo>
                  <a:pt x="5162551" y="0"/>
                </a:lnTo>
                <a:cubicBezTo>
                  <a:pt x="5227829" y="0"/>
                  <a:pt x="5280661" y="52958"/>
                  <a:pt x="5280661" y="118109"/>
                </a:cubicBezTo>
                <a:lnTo>
                  <a:pt x="5280661" y="590422"/>
                </a:lnTo>
                <a:cubicBezTo>
                  <a:pt x="5280661" y="655701"/>
                  <a:pt x="5227829" y="708533"/>
                  <a:pt x="5162551" y="708533"/>
                </a:cubicBezTo>
                <a:lnTo>
                  <a:pt x="118111" y="708533"/>
                </a:lnTo>
                <a:cubicBezTo>
                  <a:pt x="52833" y="708533"/>
                  <a:pt x="0" y="655701"/>
                  <a:pt x="0" y="590422"/>
                </a:cubicBezTo>
                <a:close/>
              </a:path>
            </a:pathLst>
          </a:custGeom>
          <a:solidFill>
            <a:srgbClr val="5B9BD5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Freeform 462">
            <a:extLst>
              <a:ext uri="{FF2B5EF4-FFF2-40B4-BE49-F238E27FC236}">
                <a16:creationId xmlns:a16="http://schemas.microsoft.com/office/drawing/2014/main" id="{EF062154-2354-4629-8234-5FD0C1F023DF}"/>
              </a:ext>
            </a:extLst>
          </p:cNvPr>
          <p:cNvSpPr/>
          <p:nvPr/>
        </p:nvSpPr>
        <p:spPr>
          <a:xfrm>
            <a:off x="6005784" y="4752259"/>
            <a:ext cx="5280661" cy="708533"/>
          </a:xfrm>
          <a:custGeom>
            <a:avLst/>
            <a:gdLst/>
            <a:ahLst/>
            <a:cxnLst/>
            <a:rect l="0" t="0" r="0" b="0"/>
            <a:pathLst>
              <a:path w="5280661" h="708533">
                <a:moveTo>
                  <a:pt x="0" y="118109"/>
                </a:moveTo>
                <a:cubicBezTo>
                  <a:pt x="0" y="52958"/>
                  <a:pt x="52833" y="0"/>
                  <a:pt x="118111" y="0"/>
                </a:cubicBezTo>
                <a:lnTo>
                  <a:pt x="5162551" y="0"/>
                </a:lnTo>
                <a:cubicBezTo>
                  <a:pt x="5227829" y="0"/>
                  <a:pt x="5280661" y="52958"/>
                  <a:pt x="5280661" y="118109"/>
                </a:cubicBezTo>
                <a:lnTo>
                  <a:pt x="5280661" y="590422"/>
                </a:lnTo>
                <a:cubicBezTo>
                  <a:pt x="5280661" y="655701"/>
                  <a:pt x="5227829" y="708533"/>
                  <a:pt x="5162551" y="708533"/>
                </a:cubicBezTo>
                <a:lnTo>
                  <a:pt x="118111" y="708533"/>
                </a:lnTo>
                <a:cubicBezTo>
                  <a:pt x="52833" y="708533"/>
                  <a:pt x="0" y="655701"/>
                  <a:pt x="0" y="590422"/>
                </a:cubicBezTo>
                <a:close/>
              </a:path>
            </a:pathLst>
          </a:custGeom>
          <a:solidFill>
            <a:srgbClr val="5B9BD5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A3243C-DCA5-4285-B672-55E29C1CEC60}"/>
              </a:ext>
            </a:extLst>
          </p:cNvPr>
          <p:cNvSpPr txBox="1"/>
          <p:nvPr/>
        </p:nvSpPr>
        <p:spPr>
          <a:xfrm>
            <a:off x="6096000" y="1987117"/>
            <a:ext cx="3124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«Верите ли вы?..»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37ABA6-32D1-449C-B243-3C27AF24D4E3}"/>
              </a:ext>
            </a:extLst>
          </p:cNvPr>
          <p:cNvSpPr txBox="1"/>
          <p:nvPr/>
        </p:nvSpPr>
        <p:spPr>
          <a:xfrm>
            <a:off x="6042537" y="2906750"/>
            <a:ext cx="53731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Мозаика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(реконструкция текста)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B266CB-6A4A-4686-A964-930D1C9EE432}"/>
              </a:ext>
            </a:extLst>
          </p:cNvPr>
          <p:cNvSpPr txBox="1"/>
          <p:nvPr/>
        </p:nvSpPr>
        <p:spPr>
          <a:xfrm>
            <a:off x="6108042" y="3903931"/>
            <a:ext cx="17465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kumimoji="0" lang="ru-RU" sz="2800" b="1" i="0" u="none" strike="noStrike" kern="1200" cap="none" spc="-8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Уголки»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37D63C-21F5-466D-9AF4-C92B9601A6B6}"/>
              </a:ext>
            </a:extLst>
          </p:cNvPr>
          <p:cNvSpPr txBox="1"/>
          <p:nvPr/>
        </p:nvSpPr>
        <p:spPr>
          <a:xfrm>
            <a:off x="6108042" y="4788757"/>
            <a:ext cx="38588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вопросником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Freeform 473">
            <a:extLst>
              <a:ext uri="{FF2B5EF4-FFF2-40B4-BE49-F238E27FC236}">
                <a16:creationId xmlns:a16="http://schemas.microsoft.com/office/drawing/2014/main" id="{3526F702-C909-46C2-BF18-CC5E711D7D00}"/>
              </a:ext>
            </a:extLst>
          </p:cNvPr>
          <p:cNvSpPr/>
          <p:nvPr/>
        </p:nvSpPr>
        <p:spPr>
          <a:xfrm>
            <a:off x="264895" y="5538200"/>
            <a:ext cx="7543800" cy="604799"/>
          </a:xfrm>
          <a:custGeom>
            <a:avLst/>
            <a:gdLst/>
            <a:ahLst/>
            <a:cxnLst/>
            <a:rect l="0" t="0" r="0" b="0"/>
            <a:pathLst>
              <a:path w="7543800" h="604799">
                <a:moveTo>
                  <a:pt x="0" y="604799"/>
                </a:moveTo>
                <a:lnTo>
                  <a:pt x="7543800" y="604799"/>
                </a:lnTo>
                <a:lnTo>
                  <a:pt x="7543800" y="0"/>
                </a:lnTo>
                <a:lnTo>
                  <a:pt x="0" y="0"/>
                </a:lnTo>
                <a:lnTo>
                  <a:pt x="0" y="604799"/>
                </a:lnTo>
                <a:close/>
              </a:path>
            </a:pathLst>
          </a:custGeom>
          <a:noFill/>
          <a:ln w="12700" cap="flat" cmpd="sng">
            <a:solidFill>
              <a:srgbClr val="5B9BD5">
                <a:alpha val="100000"/>
              </a:srgbClr>
            </a:solidFill>
            <a:miter lim="127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474">
            <a:extLst>
              <a:ext uri="{FF2B5EF4-FFF2-40B4-BE49-F238E27FC236}">
                <a16:creationId xmlns:a16="http://schemas.microsoft.com/office/drawing/2014/main" id="{B822C4CA-5A2C-49EA-B023-F0A3F692BAF5}"/>
              </a:ext>
            </a:extLst>
          </p:cNvPr>
          <p:cNvSpPr/>
          <p:nvPr/>
        </p:nvSpPr>
        <p:spPr>
          <a:xfrm>
            <a:off x="630041" y="5341117"/>
            <a:ext cx="5280661" cy="708507"/>
          </a:xfrm>
          <a:custGeom>
            <a:avLst/>
            <a:gdLst/>
            <a:ahLst/>
            <a:cxnLst/>
            <a:rect l="0" t="0" r="0" b="0"/>
            <a:pathLst>
              <a:path w="5280661" h="708507">
                <a:moveTo>
                  <a:pt x="0" y="118110"/>
                </a:moveTo>
                <a:cubicBezTo>
                  <a:pt x="0" y="52832"/>
                  <a:pt x="52833" y="0"/>
                  <a:pt x="118111" y="0"/>
                </a:cubicBezTo>
                <a:lnTo>
                  <a:pt x="5162551" y="0"/>
                </a:lnTo>
                <a:cubicBezTo>
                  <a:pt x="5227829" y="0"/>
                  <a:pt x="5280661" y="52832"/>
                  <a:pt x="5280661" y="118110"/>
                </a:cubicBezTo>
                <a:lnTo>
                  <a:pt x="5280661" y="590422"/>
                </a:lnTo>
                <a:cubicBezTo>
                  <a:pt x="5280661" y="655637"/>
                  <a:pt x="5227829" y="708507"/>
                  <a:pt x="5162551" y="708507"/>
                </a:cubicBezTo>
                <a:lnTo>
                  <a:pt x="118111" y="708507"/>
                </a:lnTo>
                <a:cubicBezTo>
                  <a:pt x="52833" y="708507"/>
                  <a:pt x="0" y="655637"/>
                  <a:pt x="0" y="590422"/>
                </a:cubicBezTo>
                <a:close/>
              </a:path>
            </a:pathLst>
          </a:custGeom>
          <a:solidFill>
            <a:srgbClr val="5B9BD5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481">
            <a:extLst>
              <a:ext uri="{FF2B5EF4-FFF2-40B4-BE49-F238E27FC236}">
                <a16:creationId xmlns:a16="http://schemas.microsoft.com/office/drawing/2014/main" id="{EFB25FF3-6A68-40AB-8315-DB13ED8F3E53}"/>
              </a:ext>
            </a:extLst>
          </p:cNvPr>
          <p:cNvSpPr/>
          <p:nvPr/>
        </p:nvSpPr>
        <p:spPr>
          <a:xfrm>
            <a:off x="776324" y="5434255"/>
            <a:ext cx="2179764" cy="4301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ru-RU" sz="2795" b="1" spc="-78" dirty="0">
                <a:latin typeface="Times New Roman,Bold"/>
              </a:rPr>
              <a:t>«Словарики»</a:t>
            </a:r>
            <a:r>
              <a:rPr lang="en-US" sz="2795" b="1" i="0" spc="0" baseline="0" dirty="0">
                <a:latin typeface="Times New Roman"/>
              </a:rPr>
              <a:t> </a:t>
            </a:r>
          </a:p>
        </p:txBody>
      </p:sp>
      <p:sp>
        <p:nvSpPr>
          <p:cNvPr id="13" name="Freeform 474">
            <a:extLst>
              <a:ext uri="{FF2B5EF4-FFF2-40B4-BE49-F238E27FC236}">
                <a16:creationId xmlns:a16="http://schemas.microsoft.com/office/drawing/2014/main" id="{06E0DDEB-10F7-47C1-BFC9-6C10A2188CA6}"/>
              </a:ext>
            </a:extLst>
          </p:cNvPr>
          <p:cNvSpPr/>
          <p:nvPr/>
        </p:nvSpPr>
        <p:spPr>
          <a:xfrm>
            <a:off x="6005784" y="5682584"/>
            <a:ext cx="5280661" cy="868585"/>
          </a:xfrm>
          <a:custGeom>
            <a:avLst/>
            <a:gdLst/>
            <a:ahLst/>
            <a:cxnLst/>
            <a:rect l="0" t="0" r="0" b="0"/>
            <a:pathLst>
              <a:path w="5280661" h="708507">
                <a:moveTo>
                  <a:pt x="0" y="118110"/>
                </a:moveTo>
                <a:cubicBezTo>
                  <a:pt x="0" y="52832"/>
                  <a:pt x="52833" y="0"/>
                  <a:pt x="118111" y="0"/>
                </a:cubicBezTo>
                <a:lnTo>
                  <a:pt x="5162551" y="0"/>
                </a:lnTo>
                <a:cubicBezTo>
                  <a:pt x="5227829" y="0"/>
                  <a:pt x="5280661" y="52832"/>
                  <a:pt x="5280661" y="118110"/>
                </a:cubicBezTo>
                <a:lnTo>
                  <a:pt x="5280661" y="590422"/>
                </a:lnTo>
                <a:cubicBezTo>
                  <a:pt x="5280661" y="655637"/>
                  <a:pt x="5227829" y="708507"/>
                  <a:pt x="5162551" y="708507"/>
                </a:cubicBezTo>
                <a:lnTo>
                  <a:pt x="118111" y="708507"/>
                </a:lnTo>
                <a:cubicBezTo>
                  <a:pt x="52833" y="708507"/>
                  <a:pt x="0" y="655637"/>
                  <a:pt x="0" y="590422"/>
                </a:cubicBezTo>
                <a:close/>
              </a:path>
            </a:pathLst>
          </a:custGeom>
          <a:solidFill>
            <a:srgbClr val="5B9BD5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ECC96A-9518-492C-AA71-20D14951AD84}"/>
              </a:ext>
            </a:extLst>
          </p:cNvPr>
          <p:cNvSpPr txBox="1"/>
          <p:nvPr/>
        </p:nvSpPr>
        <p:spPr>
          <a:xfrm>
            <a:off x="6096000" y="6066438"/>
            <a:ext cx="261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CD98AAF-1C79-48D8-B8BB-927B0A45CA88}"/>
              </a:ext>
            </a:extLst>
          </p:cNvPr>
          <p:cNvSpPr txBox="1"/>
          <p:nvPr/>
        </p:nvSpPr>
        <p:spPr>
          <a:xfrm>
            <a:off x="6042537" y="5564516"/>
            <a:ext cx="54659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«Подлежащее – сказуемое»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(понимание смысла высказывания, цитаты, учебного задания или вопроса)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279</TotalTime>
  <Words>875</Words>
  <Application>Microsoft Office PowerPoint</Application>
  <PresentationFormat>Широкоэкранный</PresentationFormat>
  <Paragraphs>174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9" baseType="lpstr">
      <vt:lpstr>Arial</vt:lpstr>
      <vt:lpstr>Roboto</vt:lpstr>
      <vt:lpstr>Times New Roman</vt:lpstr>
      <vt:lpstr>Calibri</vt:lpstr>
      <vt:lpstr>Calibri,Bold</vt:lpstr>
      <vt:lpstr>Times New Roman,Bold</vt:lpstr>
      <vt:lpstr>Wingdings 3</vt:lpstr>
      <vt:lpstr>Trebuchet MS</vt:lpstr>
      <vt:lpstr>Аспект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Формирование читательской грамотности учащихся через работу над пониманием смысла фразы, высказывания, вопроса, задания с использованием учебных материалов других предметов (приём «Подлежащее – сказуемое»)  </vt:lpstr>
      <vt:lpstr>Презентация PowerPoint</vt:lpstr>
      <vt:lpstr>Понимание смысла вопроса </vt:lpstr>
      <vt:lpstr>Понимание смысла задания </vt:lpstr>
      <vt:lpstr>Определение смысла понятия </vt:lpstr>
      <vt:lpstr>Понимание смысла высказывания </vt:lpstr>
      <vt:lpstr>Алгоритм действий: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director_cro</cp:lastModifiedBy>
  <cp:revision>33</cp:revision>
  <dcterms:modified xsi:type="dcterms:W3CDTF">2021-08-27T07:52:21Z</dcterms:modified>
</cp:coreProperties>
</file>