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ПОДГОТОВКА К  ВПР </a:t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</a:rPr>
              <a:t>В 2021 ГОДУ</a:t>
            </a:r>
            <a:endParaRPr lang="ru-RU" sz="5400" b="1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642910" y="714356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>
                <a:solidFill>
                  <a:schemeClr val="tx2"/>
                </a:solidFill>
              </a:rPr>
              <a:t>	</a:t>
            </a:r>
          </a:p>
          <a:p>
            <a:pPr>
              <a:buNone/>
            </a:pP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ВПР</a:t>
            </a:r>
            <a:r>
              <a:rPr lang="ru-RU" alt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показывает  качество усвоения знаний, умений, это проверка способностей и возможностей ребенка, дает возможность понять и оценить себя.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428596" y="142852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ВПР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обеспечение единства образовательного пространства Российской Федерации и поддержки введения Федерального государственного образовательного стандарта за счет предоставления образовательным организациям единых проверочных материалов и единых критериев оценивания учебных достижений.</a:t>
            </a:r>
          </a:p>
          <a:p>
            <a:endParaRPr lang="ru-RU" dirty="0"/>
          </a:p>
        </p:txBody>
      </p:sp>
      <p:pic>
        <p:nvPicPr>
          <p:cNvPr id="4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428596" y="214290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	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chemeClr val="tx2"/>
                </a:solidFill>
              </a:rPr>
              <a:t>	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Ключевыми особенностями ВПР по русскому языку в основной школе являются: 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соответствие ФГОС; 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соответствие отечественным традициям преподавания учебных предметов;  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учет национально-культурной и языковой специфики многонационального российского общества;  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отбор для контроля наиболее значимых аспектов подготовки как с точки зрения использования результатов обучения в повседневной жизни, так и с точки зрения продолжения образования.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285720" y="214290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Личностные действия;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Регулятивные действия;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универсальные учебные действия;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Логические универсальные действия;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Коммуникативные действия.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428596" y="214290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Типы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заданий ВПР: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Различение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предложений по цели высказывания.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Различение предложения и словосочетания.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Различение предложений по цели высказывания, составление предложений с однородными членами, нахождение главных членов предложения.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Разбор слов по составу.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Овладение понятием «родственные (однокоренные) слова».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Знание фонетики и орфоэпии.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Установление соотношения звукового и буквенного состава слова.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Знание орфографии.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Знание пунктуации.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Знание морфологии.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Составление планов к текстам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Учитель\Downloads\7037755.jpg"/>
          <p:cNvPicPr>
            <a:picLocks noChangeAspect="1" noChangeArrowheads="1"/>
          </p:cNvPicPr>
          <p:nvPr/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357158" y="214290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ЖЕЛАЮ УСПЕХА </a:t>
            </a:r>
          </a:p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ПОДГОТОВКЕ </a:t>
            </a: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ВПР!!!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Учитель\Downloads\7037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3517"/>
          <a:stretch>
            <a:fillRect/>
          </a:stretch>
        </p:blipFill>
        <p:spPr bwMode="auto">
          <a:xfrm>
            <a:off x="428596" y="214290"/>
            <a:ext cx="2709949" cy="113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</Words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ПОДГОТОВКА К  ВПР  В 2021 ГОДУ</vt:lpstr>
      <vt:lpstr>Слайд 2</vt:lpstr>
      <vt:lpstr>Слайд 3</vt:lpstr>
      <vt:lpstr>Слайд 4</vt:lpstr>
      <vt:lpstr>Слайд 5</vt:lpstr>
      <vt:lpstr>                          Типы заданий ВПР:  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Роман</cp:lastModifiedBy>
  <cp:revision>12</cp:revision>
  <dcterms:created xsi:type="dcterms:W3CDTF">2020-10-27T05:18:16Z</dcterms:created>
  <dcterms:modified xsi:type="dcterms:W3CDTF">2020-10-27T06:42:38Z</dcterms:modified>
</cp:coreProperties>
</file>