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93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46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402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4101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40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4997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645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73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5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87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65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27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82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8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36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4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7769833-AB58-4443-AFCA-0AAAE1F962E8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A5ABB35-FDAC-4A4B-9F86-CD53374CA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380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ект по математике на тему «Числа вокруг нас» | Творческие проекты и  работы учащих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6379720" cy="429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47581"/>
            <a:ext cx="87826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Проектная деятельность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 уроках математики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3248" y="4149080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 </a:t>
            </a:r>
          </a:p>
          <a:p>
            <a:r>
              <a:rPr lang="ru-RU" dirty="0" smtClean="0"/>
              <a:t>учитель математики </a:t>
            </a:r>
          </a:p>
          <a:p>
            <a:r>
              <a:rPr lang="ru-RU" dirty="0" err="1" smtClean="0"/>
              <a:t>Зайковской</a:t>
            </a:r>
            <a:r>
              <a:rPr lang="ru-RU" dirty="0" smtClean="0"/>
              <a:t> СОШ №1</a:t>
            </a:r>
          </a:p>
          <a:p>
            <a:r>
              <a:rPr lang="ru-RU" dirty="0" err="1" smtClean="0"/>
              <a:t>Лавелина</a:t>
            </a:r>
            <a:r>
              <a:rPr lang="ru-RU" dirty="0" smtClean="0"/>
              <a:t> М. С.</a:t>
            </a:r>
          </a:p>
          <a:p>
            <a:r>
              <a:rPr lang="en-AU" dirty="0" smtClean="0"/>
              <a:t>I</a:t>
            </a:r>
            <a:r>
              <a:rPr lang="ru-RU" dirty="0" smtClean="0"/>
              <a:t> категория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55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8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работы 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можно </a:t>
            </a:r>
            <a:r>
              <a:rPr 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разделить на :</a:t>
            </a:r>
            <a:br>
              <a:rPr 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Краткосрочные (1 урок)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Среднесрочные (2 урока).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b="1" dirty="0"/>
              <a:t>Этапы проектировочной деятельности можно сформулировать как</a:t>
            </a:r>
            <a:endParaRPr lang="ru-RU" sz="3200" dirty="0"/>
          </a:p>
          <a:p>
            <a:r>
              <a:rPr lang="ru-RU" sz="3200" b="1" dirty="0"/>
              <a:t>Проект - это 5 «П»</a:t>
            </a:r>
            <a:endParaRPr lang="ru-RU" sz="3200" dirty="0"/>
          </a:p>
          <a:p>
            <a:r>
              <a:rPr lang="ru-RU" sz="3200" dirty="0"/>
              <a:t>Проблема</a:t>
            </a:r>
          </a:p>
          <a:p>
            <a:r>
              <a:rPr lang="ru-RU" sz="3200" dirty="0"/>
              <a:t>Планирование действий</a:t>
            </a:r>
          </a:p>
          <a:p>
            <a:r>
              <a:rPr lang="ru-RU" sz="3200" dirty="0"/>
              <a:t>Поиск информации</a:t>
            </a:r>
          </a:p>
          <a:p>
            <a:r>
              <a:rPr lang="ru-RU" sz="3200" dirty="0"/>
              <a:t>Продукт работы</a:t>
            </a:r>
          </a:p>
          <a:p>
            <a:r>
              <a:rPr lang="ru-RU" sz="3200" dirty="0"/>
              <a:t>Презентация результатов</a:t>
            </a:r>
          </a:p>
          <a:p>
            <a:pPr algn="ctr"/>
            <a:endPara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Ученые знают, как ускорить процесс обучения » Новости GoGet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9644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Этапы </a:t>
            </a:r>
            <a:r>
              <a:rPr lang="ru-RU" sz="4000" b="1" dirty="0">
                <a:solidFill>
                  <a:srgbClr val="002060"/>
                </a:solidFill>
              </a:rPr>
              <a:t>проектировочной деятельности можно сформулировать как</a:t>
            </a:r>
            <a:endParaRPr lang="ru-RU" sz="4000" dirty="0">
              <a:solidFill>
                <a:srgbClr val="002060"/>
              </a:solidFill>
            </a:endParaRPr>
          </a:p>
          <a:p>
            <a:pPr algn="ctr"/>
            <a:r>
              <a:rPr lang="ru-RU" sz="4000" b="1" dirty="0">
                <a:solidFill>
                  <a:srgbClr val="002060"/>
                </a:solidFill>
              </a:rPr>
              <a:t>Проект - это 5 «П»</a:t>
            </a:r>
            <a:endParaRPr lang="ru-RU" sz="4000" dirty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1. Проблема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2. Планирование </a:t>
            </a:r>
            <a:r>
              <a:rPr lang="ru-RU" sz="4000" dirty="0">
                <a:solidFill>
                  <a:schemeClr val="bg1"/>
                </a:solidFill>
              </a:rPr>
              <a:t>действий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3. Поиск </a:t>
            </a:r>
            <a:r>
              <a:rPr lang="ru-RU" sz="4000" dirty="0">
                <a:solidFill>
                  <a:schemeClr val="bg1"/>
                </a:solidFill>
              </a:rPr>
              <a:t>информации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4. Продукт </a:t>
            </a:r>
            <a:r>
              <a:rPr lang="ru-RU" sz="4000" dirty="0">
                <a:solidFill>
                  <a:schemeClr val="bg1"/>
                </a:solidFill>
              </a:rPr>
              <a:t>работы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5. Презентация </a:t>
            </a:r>
            <a:r>
              <a:rPr lang="ru-RU" sz="4000" dirty="0">
                <a:solidFill>
                  <a:schemeClr val="bg1"/>
                </a:solidFill>
              </a:rPr>
              <a:t>результатов</a:t>
            </a:r>
          </a:p>
          <a:p>
            <a:pPr algn="ctr"/>
            <a:endParaRPr lang="ru-RU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9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7484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Варианты создания проблемных ситуаций на уроке.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endParaRPr lang="ru-RU" dirty="0">
              <a:solidFill>
                <a:srgbClr val="000000"/>
              </a:solidFill>
              <a:latin typeface="Open Sans"/>
            </a:endParaRP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1.Через умышленно допущенные учителем ошибки.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2.Через использование занимательных заданий.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3.Через решение задач, связанных с жизнью.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4.Через выполнение практических заданий.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5.Через решение задач на внимание и сравнение.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6. Через противоречие нового материала старому, уже известному.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7. Через различные способы решения одной задачи.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8. Через выполнение небольших исследовательских заданий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  <a:endParaRPr lang="en-US" dirty="0" smtClean="0">
              <a:solidFill>
                <a:srgbClr val="000000"/>
              </a:solidFill>
              <a:latin typeface="Open Sans"/>
            </a:endParaRPr>
          </a:p>
          <a:p>
            <a:endParaRPr lang="en-US" dirty="0">
              <a:solidFill>
                <a:srgbClr val="000000"/>
              </a:solidFill>
              <a:latin typeface="Open Sans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Темы проектов можно взять с сайта </a:t>
            </a:r>
            <a:r>
              <a:rPr lang="en-US" dirty="0">
                <a:solidFill>
                  <a:srgbClr val="002060"/>
                </a:solidFill>
                <a:latin typeface="Open Sans"/>
              </a:rPr>
              <a:t>https://obuchonok.ru/</a:t>
            </a:r>
            <a:endParaRPr lang="ru-RU" b="0" i="0" dirty="0">
              <a:solidFill>
                <a:srgbClr val="002060"/>
              </a:solidFill>
              <a:effectLst/>
              <a:latin typeface="Open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97152"/>
            <a:ext cx="2495550" cy="1771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199" y="4797152"/>
            <a:ext cx="2407627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36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 проектов на уроках математики в 5 классе: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измерения площади и объёма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глубь веков или как считали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меры длины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исследовательских работ по математике в 5 классе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процентов в нашей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 задач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Решето Эратосфена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</a:t>
            </a:r>
          </a:p>
          <a:p>
            <a:endParaRPr lang="ru-RU" dirty="0" smtClean="0"/>
          </a:p>
        </p:txBody>
      </p:sp>
      <p:sp>
        <p:nvSpPr>
          <p:cNvPr id="3" name="AutoShape 2" descr="Оригами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Оригами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184" y="4840644"/>
            <a:ext cx="2507041" cy="201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стория искусства оригами » Интересные факты: самое невероятное и  любопытное в мир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1" y="5108978"/>
            <a:ext cx="2736875" cy="174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30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77686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проектов по математике в 6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класов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быстрого счета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делимости многозначных чисел на однозначное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делимости натуральных чисел на числа от 2 до 25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50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делимости натуральных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признаков делимости при решении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Дирихле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исследовательских проектов по математике в 6 классе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пропорция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сечение — высшее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сечение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Магический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— магия 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Магические числа</a:t>
            </a:r>
          </a:p>
          <a:p>
            <a:endParaRPr lang="ru-RU" dirty="0" smtClean="0"/>
          </a:p>
        </p:txBody>
      </p:sp>
      <p:pic>
        <p:nvPicPr>
          <p:cNvPr id="2050" name="Picture 2" descr="Золотое сечение в архитектуре, строительстве, дизай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27" y="4739840"/>
            <a:ext cx="3250373" cy="211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820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964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проектов по математике в 7 классе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чисел на события жизни: вымысел 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примере чисел 7 и 13).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сокращенного умножения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Равнобедренного треугольника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равностороннего треугольника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снежинок из бумаги.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центрально-симметричных фигур из бумаги.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исследовательских работ по математике в 7 классе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Цепные дроби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Числа-гиганты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Фибоначчи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Фибоначчи - миф или реальность?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Паскаля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по координатам</a:t>
            </a:r>
          </a:p>
        </p:txBody>
      </p:sp>
      <p:pic>
        <p:nvPicPr>
          <p:cNvPr id="3074" name="Picture 2" descr="Объемные снежинки из бумаги своими руками на Новый год 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033" y="4725145"/>
            <a:ext cx="437796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511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проектов по математике в 8 классе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квадратичной функции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подобия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элементами прямоугольного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мифы и реальность.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Кривые на плоскости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Магия чисел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быту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или искусство (на примере работ художников).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исследовательских работ по математике в 8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класе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Вписанные и описанные окружности. Вневписанные окружности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дробно-линейной функции.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арифметической прогрессии.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Замечательные точки треугольника.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сечение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кибернетика и математика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Прогрессии в нашей жизни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и сложные проценты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историю математики.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38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для проектов по математике в 9 классе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игр. Кубик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Рубика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чисел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Паскаля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Эйлера-Бернулли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высших степеней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исследовательских работ по математике в 9 классе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задачи по алгебре.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задачи по геометрии.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решения уравнений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способы нахождения площадей некоторых многоугольников.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способы решения квадратных уравнений.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среднем арифметическом, о среднем гармоничном, о среднем геометрическом, о среднем квадратичном.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10330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460</TotalTime>
  <Words>206</Words>
  <Application>Microsoft Office PowerPoint</Application>
  <PresentationFormat>Экран (4:3)</PresentationFormat>
  <Paragraphs>79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Open Sans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Lotus</cp:lastModifiedBy>
  <cp:revision>14</cp:revision>
  <dcterms:created xsi:type="dcterms:W3CDTF">2020-11-19T03:33:25Z</dcterms:created>
  <dcterms:modified xsi:type="dcterms:W3CDTF">2020-11-20T00:56:50Z</dcterms:modified>
</cp:coreProperties>
</file>