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1474" y="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20.11.2020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20.11.2020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620688"/>
            <a:ext cx="7772400" cy="2520280"/>
          </a:xfrm>
        </p:spPr>
        <p:txBody>
          <a:bodyPr>
            <a:noAutofit/>
          </a:bodyPr>
          <a:lstStyle/>
          <a:p>
            <a:pPr algn="ctr"/>
            <a:r>
              <a:rPr lang="ru-RU" dirty="0"/>
              <a:t>Проектная деятельность по математике во внеурочное время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552" y="4869160"/>
            <a:ext cx="7854696" cy="1752600"/>
          </a:xfrm>
        </p:spPr>
        <p:txBody>
          <a:bodyPr>
            <a:normAutofit/>
          </a:bodyPr>
          <a:lstStyle/>
          <a:p>
            <a:pPr algn="l"/>
            <a:r>
              <a:rPr lang="ru-RU" sz="2000" dirty="0"/>
              <a:t>Подготовила:</a:t>
            </a:r>
          </a:p>
          <a:p>
            <a:pPr algn="l"/>
            <a:r>
              <a:rPr lang="ru-RU" sz="2000" dirty="0"/>
              <a:t>учитель математики МАОУ Зайковской СОШ №2</a:t>
            </a:r>
          </a:p>
          <a:p>
            <a:pPr algn="l"/>
            <a:r>
              <a:rPr lang="ru-RU" sz="2000" dirty="0"/>
              <a:t>Никитина Лилия Владимировна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2076840"/>
          </a:xfrm>
        </p:spPr>
        <p:txBody>
          <a:bodyPr>
            <a:normAutofit/>
          </a:bodyPr>
          <a:lstStyle/>
          <a:p>
            <a:pPr algn="ctr"/>
            <a:r>
              <a:rPr lang="ru-RU" sz="9600" dirty="0"/>
              <a:t>Проект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645024"/>
            <a:ext cx="8229600" cy="2679576"/>
          </a:xfrm>
        </p:spPr>
        <p:txBody>
          <a:bodyPr/>
          <a:lstStyle/>
          <a:p>
            <a:pPr>
              <a:buNone/>
            </a:pPr>
            <a:r>
              <a:rPr lang="ru-RU" dirty="0"/>
              <a:t>  - особый вид целенаправленной, познавательной, интеллектуальной и в целом самостоятельной деятельности учащихся, осуществляемой под гибким руководством учителя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80696"/>
          </a:xfrm>
        </p:spPr>
        <p:txBody>
          <a:bodyPr>
            <a:normAutofit/>
          </a:bodyPr>
          <a:lstStyle/>
          <a:p>
            <a:r>
              <a:rPr lang="ru-RU" sz="3600" dirty="0"/>
              <a:t>Преимущества проектной деятельности: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56792"/>
            <a:ext cx="8229600" cy="4767808"/>
          </a:xfrm>
        </p:spPr>
        <p:txBody>
          <a:bodyPr>
            <a:normAutofit/>
          </a:bodyPr>
          <a:lstStyle/>
          <a:p>
            <a:endParaRPr lang="ru-RU" sz="2400" dirty="0"/>
          </a:p>
          <a:p>
            <a:endParaRPr lang="ru-RU" sz="2400" dirty="0"/>
          </a:p>
          <a:p>
            <a:endParaRPr lang="ru-RU" sz="2400" dirty="0"/>
          </a:p>
          <a:p>
            <a:r>
              <a:rPr lang="ru-RU" sz="2400" dirty="0"/>
              <a:t>В корне меняются отношения «учитель-ученик»</a:t>
            </a:r>
          </a:p>
          <a:p>
            <a:r>
              <a:rPr lang="ru-RU" sz="2400" dirty="0"/>
              <a:t>У учащихся возрастает интерес к предмету</a:t>
            </a:r>
          </a:p>
          <a:p>
            <a:r>
              <a:rPr lang="ru-RU" sz="2400" dirty="0"/>
              <a:t>Результат приносит огромное удовлетворение учащимся, повышает самооценку</a:t>
            </a:r>
          </a:p>
          <a:p>
            <a:r>
              <a:rPr lang="ru-RU" sz="2400" dirty="0"/>
              <a:t>Повышается уровень </a:t>
            </a:r>
            <a:r>
              <a:rPr lang="ru-RU" sz="2400" dirty="0" err="1"/>
              <a:t>ИКТ-компетенции</a:t>
            </a:r>
            <a:endParaRPr lang="ru-RU" sz="24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332656"/>
            <a:ext cx="8229600" cy="1428768"/>
          </a:xfrm>
        </p:spPr>
        <p:txBody>
          <a:bodyPr>
            <a:normAutofit fontScale="90000"/>
          </a:bodyPr>
          <a:lstStyle/>
          <a:p>
            <a:br>
              <a:rPr lang="ru-RU" sz="5400" dirty="0"/>
            </a:br>
            <a:r>
              <a:rPr lang="ru-RU" sz="3600" dirty="0"/>
              <a:t>проект</a:t>
            </a:r>
            <a:br>
              <a:rPr lang="ru-RU" sz="5400" dirty="0"/>
            </a:br>
            <a:r>
              <a:rPr lang="ru-RU" sz="5400" dirty="0"/>
              <a:t>Зачем нужна игра судоку?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132856"/>
            <a:ext cx="8229600" cy="4191744"/>
          </a:xfrm>
        </p:spPr>
        <p:txBody>
          <a:bodyPr>
            <a:normAutofit/>
          </a:bodyPr>
          <a:lstStyle/>
          <a:p>
            <a:r>
              <a:rPr lang="ru-RU" sz="2800" dirty="0">
                <a:solidFill>
                  <a:srgbClr val="C00000"/>
                </a:solidFill>
              </a:rPr>
              <a:t>Актуальность</a:t>
            </a:r>
            <a:r>
              <a:rPr lang="ru-RU" sz="2800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ru-RU" sz="2800" dirty="0"/>
              <a:t>заключается в привлечении молодежи к решению занимательных задач по математике, повышении интереса к новым головоломкам, развитии логического мышления</a:t>
            </a:r>
          </a:p>
          <a:p>
            <a:endParaRPr lang="ru-RU" sz="2800" dirty="0"/>
          </a:p>
          <a:p>
            <a:r>
              <a:rPr lang="ru-RU" sz="2800" dirty="0">
                <a:solidFill>
                  <a:srgbClr val="C00000"/>
                </a:solidFill>
              </a:rPr>
              <a:t>Цель</a:t>
            </a:r>
            <a:r>
              <a:rPr lang="ru-RU" sz="2800" dirty="0"/>
              <a:t>: узнать, зачем нужна игра судоку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276640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5055840"/>
          </a:xfrm>
        </p:spPr>
        <p:txBody>
          <a:bodyPr>
            <a:normAutofit/>
          </a:bodyPr>
          <a:lstStyle/>
          <a:p>
            <a:r>
              <a:rPr lang="ru-RU" dirty="0">
                <a:solidFill>
                  <a:srgbClr val="C00000"/>
                </a:solidFill>
              </a:rPr>
              <a:t>Задачи</a:t>
            </a:r>
            <a:r>
              <a:rPr lang="ru-RU" dirty="0"/>
              <a:t>:</a:t>
            </a:r>
          </a:p>
          <a:p>
            <a:pPr>
              <a:buNone/>
            </a:pPr>
            <a:r>
              <a:rPr lang="ru-RU" dirty="0"/>
              <a:t> - изучить историю возникновения игры</a:t>
            </a:r>
          </a:p>
          <a:p>
            <a:pPr>
              <a:buNone/>
            </a:pPr>
            <a:r>
              <a:rPr lang="ru-RU" dirty="0"/>
              <a:t> - познакомиться с различными видами судоку</a:t>
            </a:r>
          </a:p>
          <a:p>
            <a:pPr>
              <a:buNone/>
            </a:pPr>
            <a:r>
              <a:rPr lang="ru-RU" dirty="0"/>
              <a:t> - изучить различные способы решения этой головоломки</a:t>
            </a:r>
          </a:p>
          <a:p>
            <a:pPr>
              <a:buNone/>
            </a:pPr>
            <a:r>
              <a:rPr lang="ru-RU" dirty="0"/>
              <a:t> - научиться составлять игры судоку, составить сборник заданий</a:t>
            </a:r>
          </a:p>
          <a:p>
            <a:pPr>
              <a:buNone/>
            </a:pPr>
            <a:r>
              <a:rPr lang="ru-RU" dirty="0"/>
              <a:t> - провести опрос учащихся, чтобы определить, знают ли они данную игру</a:t>
            </a:r>
          </a:p>
          <a:p>
            <a:pPr>
              <a:buNone/>
            </a:pPr>
            <a:r>
              <a:rPr lang="ru-RU" dirty="0"/>
              <a:t>- выяснить, как игра помогает развивать логическое мышление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/>
              <a:t>Этапы работы над проектом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1.Поиск информации по истории судоку</a:t>
            </a:r>
          </a:p>
          <a:p>
            <a:r>
              <a:rPr lang="ru-RU" dirty="0"/>
              <a:t>2.Выяснить, какие бывают виды судоку по уровню сложности</a:t>
            </a:r>
          </a:p>
          <a:p>
            <a:r>
              <a:rPr lang="ru-RU" dirty="0"/>
              <a:t>3.Изучить правила игры и какие бывают способы решения судоку</a:t>
            </a:r>
          </a:p>
          <a:p>
            <a:r>
              <a:rPr lang="ru-RU" dirty="0"/>
              <a:t>4.Создать свой продукт (буклет и брошюру), провести турнир для учеников</a:t>
            </a:r>
          </a:p>
        </p:txBody>
      </p:sp>
      <p:pic>
        <p:nvPicPr>
          <p:cNvPr id="4" name="Picture 2" descr="C:\Users\Dell Notebook\Desktop\судоку\чёт-нечет_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44779" y="5228845"/>
            <a:ext cx="1373731" cy="13712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3" descr="C:\Users\Dell Notebook\Desktop\судоку\diagonal_sudoku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67388" y="5228844"/>
            <a:ext cx="1371211" cy="13712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Этапы работы над проектом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5.Опрос учащихся с целью выяснить, в какие настольные игры они играют в школе и дома, а также знают ли они, что такое судоку, и умеют разгадывать этот логический квадрат.</a:t>
            </a:r>
          </a:p>
          <a:p>
            <a:pPr>
              <a:buNone/>
            </a:pPr>
            <a:r>
              <a:rPr lang="ru-RU" dirty="0"/>
              <a:t>      Результаты оформить в виде таблицы и диаграммы.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4" name="Рисунок 3"/>
          <p:cNvPicPr/>
          <p:nvPr/>
        </p:nvPicPr>
        <p:blipFill>
          <a:blip r:embed="rId2" cstate="print"/>
          <a:srcRect l="29792" t="40583" r="25940" b="36530"/>
          <a:stretch>
            <a:fillRect/>
          </a:stretch>
        </p:blipFill>
        <p:spPr bwMode="auto">
          <a:xfrm>
            <a:off x="1871700" y="5301208"/>
            <a:ext cx="5400600" cy="1440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Выводы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/>
              <a:t>Построение и решение магических квадратов является интересным и увлекательным занятием и одновременно служит хорошей гимнастикой для ума, а также способствует большему интеллектуальному развитию учащихся.</a:t>
            </a:r>
          </a:p>
          <a:p>
            <a:r>
              <a:rPr lang="ru-RU" dirty="0"/>
              <a:t>Судоку развивает мышление и логику в каждом из нас.</a:t>
            </a:r>
          </a:p>
          <a:p>
            <a:r>
              <a:rPr lang="ru-RU" dirty="0"/>
              <a:t>Проведенные исследования доказали улучшение памяти, мышления, а также препятствие развитию и даже излечение заболеваний, связанных с головным мозгом (таких, как болезнь Альцгеймера)!</a:t>
            </a:r>
          </a:p>
          <a:p>
            <a:r>
              <a:rPr lang="ru-RU" dirty="0"/>
              <a:t>Поэтому, ученые рекомендуют ежедневно решать головоломки судоку.</a:t>
            </a:r>
          </a:p>
          <a:p>
            <a:endParaRPr lang="ru-RU" dirty="0"/>
          </a:p>
        </p:txBody>
      </p:sp>
      <p:pic>
        <p:nvPicPr>
          <p:cNvPr id="4" name="Picture 2" descr="C:\Users\Dell Notebook\Desktop\судоку\судоку-фигуры_6x6_1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60232" y="188640"/>
            <a:ext cx="1656184" cy="16561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57832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4" name="Oval 6"/>
          <p:cNvSpPr>
            <a:spLocks noGrp="1" noChangeArrowheads="1"/>
          </p:cNvSpPr>
          <p:nvPr>
            <p:ph idx="1"/>
          </p:nvPr>
        </p:nvSpPr>
        <p:spPr bwMode="auto">
          <a:xfrm>
            <a:off x="251520" y="1196752"/>
            <a:ext cx="8229600" cy="2736304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buNone/>
            </a:pPr>
            <a:r>
              <a:rPr lang="ru-RU" altLang="ru-RU" sz="5400" dirty="0"/>
              <a:t>Спасибо за внимание!</a:t>
            </a:r>
          </a:p>
        </p:txBody>
      </p:sp>
      <p:pic>
        <p:nvPicPr>
          <p:cNvPr id="5" name="Picture 4" descr="http://images.clipartpanda.com/smiley-face-clip-art-thumbs-up-clipart-two-thumbs-up-happy-smiley-emoticon-512x512-eec6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52120" y="4005064"/>
            <a:ext cx="3048000" cy="2559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76</TotalTime>
  <Words>336</Words>
  <Application>Microsoft Office PowerPoint</Application>
  <PresentationFormat>Экран (4:3)</PresentationFormat>
  <Paragraphs>39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3" baseType="lpstr">
      <vt:lpstr>Calibri</vt:lpstr>
      <vt:lpstr>Constantia</vt:lpstr>
      <vt:lpstr>Wingdings 2</vt:lpstr>
      <vt:lpstr>Поток</vt:lpstr>
      <vt:lpstr>Проектная деятельность по математике во внеурочное время</vt:lpstr>
      <vt:lpstr>Проект</vt:lpstr>
      <vt:lpstr>Преимущества проектной деятельности:</vt:lpstr>
      <vt:lpstr> проект Зачем нужна игра судоку?</vt:lpstr>
      <vt:lpstr>Презентация PowerPoint</vt:lpstr>
      <vt:lpstr>Этапы работы над проектом</vt:lpstr>
      <vt:lpstr>Этапы работы над проектом</vt:lpstr>
      <vt:lpstr>Выводы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Проектная деятельность по математике во внеурочное время</dc:title>
  <dc:creator>Лиля</dc:creator>
  <cp:lastModifiedBy>Lily Nikitina</cp:lastModifiedBy>
  <cp:revision>12</cp:revision>
  <dcterms:created xsi:type="dcterms:W3CDTF">2020-11-19T16:40:11Z</dcterms:created>
  <dcterms:modified xsi:type="dcterms:W3CDTF">2020-11-20T05:20:04Z</dcterms:modified>
</cp:coreProperties>
</file>