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theme/theme22.xml" ContentType="application/vnd.openxmlformats-officedocument.theme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theme/theme23.xml" ContentType="application/vnd.openxmlformats-officedocument.theme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theme/theme24.xml" ContentType="application/vnd.openxmlformats-officedocument.theme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theme/theme25.xml" ContentType="application/vnd.openxmlformats-officedocument.theme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theme/theme26.xml" ContentType="application/vnd.openxmlformats-officedocument.theme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theme/theme27.xml" ContentType="application/vnd.openxmlformats-officedocument.theme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theme/theme28.xml" ContentType="application/vnd.openxmlformats-officedocument.theme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theme/theme29.xml" ContentType="application/vnd.openxmlformats-officedocument.theme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theme/theme30.xml" ContentType="application/vnd.openxmlformats-officedocument.theme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theme/theme31.xml" ContentType="application/vnd.openxmlformats-officedocument.theme+xml"/>
  <Override PartName="/ppt/theme/theme3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864" r:id="rId13"/>
    <p:sldMasterId id="2147483876" r:id="rId14"/>
    <p:sldMasterId id="2147483888" r:id="rId15"/>
    <p:sldMasterId id="2147483900" r:id="rId16"/>
    <p:sldMasterId id="2147483912" r:id="rId17"/>
    <p:sldMasterId id="2147483924" r:id="rId18"/>
    <p:sldMasterId id="2147483936" r:id="rId19"/>
    <p:sldMasterId id="2147483948" r:id="rId20"/>
    <p:sldMasterId id="2147483960" r:id="rId21"/>
    <p:sldMasterId id="2147483972" r:id="rId22"/>
    <p:sldMasterId id="2147483985" r:id="rId23"/>
    <p:sldMasterId id="2147483998" r:id="rId24"/>
    <p:sldMasterId id="2147484011" r:id="rId25"/>
    <p:sldMasterId id="2147484024" r:id="rId26"/>
    <p:sldMasterId id="2147484037" r:id="rId27"/>
    <p:sldMasterId id="2147484050" r:id="rId28"/>
    <p:sldMasterId id="2147484063" r:id="rId29"/>
    <p:sldMasterId id="2147484076" r:id="rId30"/>
    <p:sldMasterId id="2147484089" r:id="rId31"/>
  </p:sldMasterIdLst>
  <p:notesMasterIdLst>
    <p:notesMasterId r:id="rId75"/>
  </p:notesMasterIdLst>
  <p:sldIdLst>
    <p:sldId id="292" r:id="rId32"/>
    <p:sldId id="295" r:id="rId33"/>
    <p:sldId id="296" r:id="rId34"/>
    <p:sldId id="301" r:id="rId35"/>
    <p:sldId id="309" r:id="rId36"/>
    <p:sldId id="299" r:id="rId37"/>
    <p:sldId id="311" r:id="rId38"/>
    <p:sldId id="335" r:id="rId39"/>
    <p:sldId id="310" r:id="rId40"/>
    <p:sldId id="336" r:id="rId41"/>
    <p:sldId id="337" r:id="rId42"/>
    <p:sldId id="338" r:id="rId43"/>
    <p:sldId id="339" r:id="rId44"/>
    <p:sldId id="347" r:id="rId45"/>
    <p:sldId id="348" r:id="rId46"/>
    <p:sldId id="349" r:id="rId47"/>
    <p:sldId id="350" r:id="rId48"/>
    <p:sldId id="351" r:id="rId49"/>
    <p:sldId id="352" r:id="rId50"/>
    <p:sldId id="353" r:id="rId51"/>
    <p:sldId id="354" r:id="rId52"/>
    <p:sldId id="355" r:id="rId53"/>
    <p:sldId id="356" r:id="rId54"/>
    <p:sldId id="357" r:id="rId55"/>
    <p:sldId id="364" r:id="rId56"/>
    <p:sldId id="365" r:id="rId57"/>
    <p:sldId id="366" r:id="rId58"/>
    <p:sldId id="367" r:id="rId59"/>
    <p:sldId id="368" r:id="rId60"/>
    <p:sldId id="369" r:id="rId61"/>
    <p:sldId id="370" r:id="rId62"/>
    <p:sldId id="371" r:id="rId63"/>
    <p:sldId id="372" r:id="rId64"/>
    <p:sldId id="373" r:id="rId65"/>
    <p:sldId id="374" r:id="rId66"/>
    <p:sldId id="375" r:id="rId67"/>
    <p:sldId id="376" r:id="rId68"/>
    <p:sldId id="377" r:id="rId69"/>
    <p:sldId id="378" r:id="rId70"/>
    <p:sldId id="379" r:id="rId71"/>
    <p:sldId id="380" r:id="rId72"/>
    <p:sldId id="381" r:id="rId73"/>
    <p:sldId id="382" r:id="rId7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26" autoAdjust="0"/>
    <p:restoredTop sz="94660"/>
  </p:normalViewPr>
  <p:slideViewPr>
    <p:cSldViewPr snapToGrid="0">
      <p:cViewPr varScale="1">
        <p:scale>
          <a:sx n="66" d="100"/>
          <a:sy n="66" d="100"/>
        </p:scale>
        <p:origin x="5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8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3.xml"/><Relationship Id="rId42" Type="http://schemas.openxmlformats.org/officeDocument/2006/relationships/slide" Target="slides/slide11.xml"/><Relationship Id="rId47" Type="http://schemas.openxmlformats.org/officeDocument/2006/relationships/slide" Target="slides/slide16.xml"/><Relationship Id="rId50" Type="http://schemas.openxmlformats.org/officeDocument/2006/relationships/slide" Target="slides/slide19.xml"/><Relationship Id="rId55" Type="http://schemas.openxmlformats.org/officeDocument/2006/relationships/slide" Target="slides/slide24.xml"/><Relationship Id="rId63" Type="http://schemas.openxmlformats.org/officeDocument/2006/relationships/slide" Target="slides/slide32.xml"/><Relationship Id="rId68" Type="http://schemas.openxmlformats.org/officeDocument/2006/relationships/slide" Target="slides/slide37.xml"/><Relationship Id="rId76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0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1.xml"/><Relationship Id="rId37" Type="http://schemas.openxmlformats.org/officeDocument/2006/relationships/slide" Target="slides/slide6.xml"/><Relationship Id="rId40" Type="http://schemas.openxmlformats.org/officeDocument/2006/relationships/slide" Target="slides/slide9.xml"/><Relationship Id="rId45" Type="http://schemas.openxmlformats.org/officeDocument/2006/relationships/slide" Target="slides/slide14.xml"/><Relationship Id="rId53" Type="http://schemas.openxmlformats.org/officeDocument/2006/relationships/slide" Target="slides/slide22.xml"/><Relationship Id="rId58" Type="http://schemas.openxmlformats.org/officeDocument/2006/relationships/slide" Target="slides/slide27.xml"/><Relationship Id="rId66" Type="http://schemas.openxmlformats.org/officeDocument/2006/relationships/slide" Target="slides/slide35.xml"/><Relationship Id="rId74" Type="http://schemas.openxmlformats.org/officeDocument/2006/relationships/slide" Target="slides/slide43.xml"/><Relationship Id="rId79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30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13.xml"/><Relationship Id="rId52" Type="http://schemas.openxmlformats.org/officeDocument/2006/relationships/slide" Target="slides/slide21.xml"/><Relationship Id="rId60" Type="http://schemas.openxmlformats.org/officeDocument/2006/relationships/slide" Target="slides/slide29.xml"/><Relationship Id="rId65" Type="http://schemas.openxmlformats.org/officeDocument/2006/relationships/slide" Target="slides/slide34.xml"/><Relationship Id="rId73" Type="http://schemas.openxmlformats.org/officeDocument/2006/relationships/slide" Target="slides/slide42.xml"/><Relationship Id="rId78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" Target="slides/slide4.xml"/><Relationship Id="rId43" Type="http://schemas.openxmlformats.org/officeDocument/2006/relationships/slide" Target="slides/slide12.xml"/><Relationship Id="rId48" Type="http://schemas.openxmlformats.org/officeDocument/2006/relationships/slide" Target="slides/slide17.xml"/><Relationship Id="rId56" Type="http://schemas.openxmlformats.org/officeDocument/2006/relationships/slide" Target="slides/slide25.xml"/><Relationship Id="rId64" Type="http://schemas.openxmlformats.org/officeDocument/2006/relationships/slide" Target="slides/slide33.xml"/><Relationship Id="rId69" Type="http://schemas.openxmlformats.org/officeDocument/2006/relationships/slide" Target="slides/slide38.xml"/><Relationship Id="rId77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0.xml"/><Relationship Id="rId72" Type="http://schemas.openxmlformats.org/officeDocument/2006/relationships/slide" Target="slides/slide4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2.xml"/><Relationship Id="rId38" Type="http://schemas.openxmlformats.org/officeDocument/2006/relationships/slide" Target="slides/slide7.xml"/><Relationship Id="rId46" Type="http://schemas.openxmlformats.org/officeDocument/2006/relationships/slide" Target="slides/slide15.xml"/><Relationship Id="rId59" Type="http://schemas.openxmlformats.org/officeDocument/2006/relationships/slide" Target="slides/slide28.xml"/><Relationship Id="rId67" Type="http://schemas.openxmlformats.org/officeDocument/2006/relationships/slide" Target="slides/slide36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0.xml"/><Relationship Id="rId54" Type="http://schemas.openxmlformats.org/officeDocument/2006/relationships/slide" Target="slides/slide23.xml"/><Relationship Id="rId62" Type="http://schemas.openxmlformats.org/officeDocument/2006/relationships/slide" Target="slides/slide31.xml"/><Relationship Id="rId70" Type="http://schemas.openxmlformats.org/officeDocument/2006/relationships/slide" Target="slides/slide3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5.xml"/><Relationship Id="rId49" Type="http://schemas.openxmlformats.org/officeDocument/2006/relationships/slide" Target="slides/slide18.xml"/><Relationship Id="rId57" Type="http://schemas.openxmlformats.org/officeDocument/2006/relationships/slide" Target="slides/slide2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21427-EB33-4366-BD25-193179C64F4E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2035BE-39EA-4F62-B1DB-00E2457901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434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</a:defRPr>
            </a:lvl9pPr>
          </a:lstStyle>
          <a:p>
            <a:fld id="{81536EAB-0854-4288-8770-6ED7AB5F6A61}" type="slidenum">
              <a:rPr lang="ru-RU" alt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14</a:t>
            </a:fld>
            <a:endParaRPr lang="ru-RU" altLang="ru-RU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3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07950" y="739775"/>
            <a:ext cx="6581775" cy="37036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Rectangle 2"/>
          <p:cNvSpPr>
            <a:spLocks noChangeArrowheads="1"/>
          </p:cNvSpPr>
          <p:nvPr>
            <p:ph type="body" idx="1"/>
          </p:nvPr>
        </p:nvSpPr>
        <p:spPr>
          <a:xfrm>
            <a:off x="679450" y="4689475"/>
            <a:ext cx="543877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3134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F560306-381D-4CBF-A5A3-35BFCEF9B33F}" type="slidenum">
              <a:rPr lang="en-US" altLang="ru-RU"/>
              <a:pPr/>
              <a:t>42</a:t>
            </a:fld>
            <a:endParaRPr lang="en-US" altLang="ru-RU"/>
          </a:p>
        </p:txBody>
      </p:sp>
      <p:sp>
        <p:nvSpPr>
          <p:cNvPr id="2457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24436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B5213D1-B2C1-4708-8D53-62C6C38A8091}" type="slidenum">
              <a:rPr lang="en-US" altLang="ru-RU"/>
              <a:pPr/>
              <a:t>43</a:t>
            </a:fld>
            <a:endParaRPr lang="en-US" altLang="ru-RU"/>
          </a:p>
        </p:txBody>
      </p:sp>
      <p:sp>
        <p:nvSpPr>
          <p:cNvPr id="2560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60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8769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B69D1A4-2DB5-4408-AF92-6E9F6EAF9177}" type="slidenum">
              <a:rPr lang="en-US" altLang="ru-RU"/>
              <a:pPr/>
              <a:t>34</a:t>
            </a:fld>
            <a:endParaRPr lang="en-US" altLang="ru-RU"/>
          </a:p>
        </p:txBody>
      </p:sp>
      <p:sp>
        <p:nvSpPr>
          <p:cNvPr id="1536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36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20055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CBC952F-0125-462A-A810-13180F91E794}" type="slidenum">
              <a:rPr lang="en-US" altLang="ru-RU"/>
              <a:pPr/>
              <a:t>35</a:t>
            </a:fld>
            <a:endParaRPr lang="en-US" altLang="ru-RU"/>
          </a:p>
        </p:txBody>
      </p:sp>
      <p:sp>
        <p:nvSpPr>
          <p:cNvPr id="1740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41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5542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B863428-9506-4CE6-BD98-AE7FC09463CD}" type="slidenum">
              <a:rPr lang="en-US" altLang="ru-RU"/>
              <a:pPr/>
              <a:t>36</a:t>
            </a:fld>
            <a:endParaRPr lang="en-US" altLang="ru-RU"/>
          </a:p>
        </p:txBody>
      </p:sp>
      <p:sp>
        <p:nvSpPr>
          <p:cNvPr id="1843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43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9417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A0788F1-D903-4E88-A53A-C403AF796121}" type="slidenum">
              <a:rPr lang="en-US" altLang="ru-RU"/>
              <a:pPr/>
              <a:t>37</a:t>
            </a:fld>
            <a:endParaRPr lang="en-US" altLang="ru-RU"/>
          </a:p>
        </p:txBody>
      </p:sp>
      <p:sp>
        <p:nvSpPr>
          <p:cNvPr id="1945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45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3513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EB3DB18-62EC-4791-B32F-C92E40D57048}" type="slidenum">
              <a:rPr lang="en-US" altLang="ru-RU"/>
              <a:pPr/>
              <a:t>38</a:t>
            </a:fld>
            <a:endParaRPr lang="en-US" altLang="ru-RU"/>
          </a:p>
        </p:txBody>
      </p:sp>
      <p:sp>
        <p:nvSpPr>
          <p:cNvPr id="2048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48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716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8741554-DB9C-444A-8F5E-9DF51EF3498C}" type="slidenum">
              <a:rPr lang="en-US" altLang="ru-RU"/>
              <a:pPr/>
              <a:t>39</a:t>
            </a:fld>
            <a:endParaRPr lang="en-US" altLang="ru-RU"/>
          </a:p>
        </p:txBody>
      </p:sp>
      <p:sp>
        <p:nvSpPr>
          <p:cNvPr id="2150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212095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F0676F7-9C21-4C45-BC88-29DE62D5FB6A}" type="slidenum">
              <a:rPr lang="en-US" altLang="ru-RU"/>
              <a:pPr/>
              <a:t>40</a:t>
            </a:fld>
            <a:endParaRPr lang="en-US" altLang="ru-RU"/>
          </a:p>
        </p:txBody>
      </p:sp>
      <p:sp>
        <p:nvSpPr>
          <p:cNvPr id="2252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253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15542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5D2101B-317F-4EEF-A51A-D7A0CC1BEFFD}" type="slidenum">
              <a:rPr lang="en-US" altLang="ru-RU"/>
              <a:pPr/>
              <a:t>41</a:t>
            </a:fld>
            <a:endParaRPr lang="en-US" altLang="ru-RU"/>
          </a:p>
        </p:txBody>
      </p:sp>
      <p:sp>
        <p:nvSpPr>
          <p:cNvPr id="2355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217488" y="812800"/>
            <a:ext cx="7123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54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0.xml"/><Relationship Id="rId1" Type="http://schemas.openxmlformats.org/officeDocument/2006/relationships/themeOverride" Target="../theme/themeOverride1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0.xml"/><Relationship Id="rId1" Type="http://schemas.openxmlformats.org/officeDocument/2006/relationships/themeOverride" Target="../theme/themeOverride1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1.xml"/><Relationship Id="rId1" Type="http://schemas.openxmlformats.org/officeDocument/2006/relationships/themeOverride" Target="../theme/themeOverride1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1.xml"/><Relationship Id="rId1" Type="http://schemas.openxmlformats.org/officeDocument/2006/relationships/themeOverride" Target="../theme/themeOverride2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2.xml"/><Relationship Id="rId1" Type="http://schemas.openxmlformats.org/officeDocument/2006/relationships/themeOverride" Target="../theme/themeOverride2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2.xml"/><Relationship Id="rId1" Type="http://schemas.openxmlformats.org/officeDocument/2006/relationships/themeOverride" Target="../theme/themeOverride2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4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5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6.xml"/><Relationship Id="rId1" Type="http://schemas.openxmlformats.org/officeDocument/2006/relationships/themeOverride" Target="../theme/themeOverride9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6.xml"/><Relationship Id="rId1" Type="http://schemas.openxmlformats.org/officeDocument/2006/relationships/themeOverride" Target="../theme/themeOverride10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1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1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1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1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9.xml"/><Relationship Id="rId1" Type="http://schemas.openxmlformats.org/officeDocument/2006/relationships/themeOverride" Target="../theme/themeOverride1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9.xml"/><Relationship Id="rId1" Type="http://schemas.openxmlformats.org/officeDocument/2006/relationships/themeOverride" Target="../theme/themeOverride1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9B32-0666-4D34-90AE-F1FB3425410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7CF6D-F265-4ADB-BDE5-7318FE987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332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9B32-0666-4D34-90AE-F1FB3425410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7CF6D-F265-4ADB-BDE5-7318FE987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57608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9DCE2"/>
                </a:solidFill>
              </a:defRPr>
            </a:lvl1pPr>
          </a:lstStyle>
          <a:p>
            <a:pPr>
              <a:defRPr/>
            </a:pPr>
            <a:fld id="{439D6FE7-2CCB-4B1D-8DFA-6F160FAC22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06451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F4F67-7302-471C-A798-17F94568E3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7114921"/>
      </p:ext>
    </p:extLst>
  </p:cSld>
  <p:clrMapOvr>
    <a:masterClrMapping/>
  </p:clrMapOvr>
  <p:transition spd="slow">
    <p:push dir="u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9DCE2"/>
                </a:solidFill>
              </a:defRPr>
            </a:lvl1pPr>
          </a:lstStyle>
          <a:p>
            <a:pPr>
              <a:defRPr/>
            </a:pPr>
            <a:fld id="{C75CA159-EF68-4A8D-8580-CF3395E954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82800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0B128-FB19-4CBF-879C-002DA91505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5965156"/>
      </p:ext>
    </p:extLst>
  </p:cSld>
  <p:clrMapOvr>
    <a:masterClrMapping/>
  </p:clrMapOvr>
  <p:transition spd="slow">
    <p:push dir="u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A8ED4-C5BE-4C07-B9D3-69CD7BABE2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61076021"/>
      </p:ext>
    </p:extLst>
  </p:cSld>
  <p:clrMapOvr>
    <a:masterClrMapping/>
  </p:clrMapOvr>
  <p:transition spd="slow">
    <p:push dir="u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3DD23-82B8-483C-B7C7-03B3C5EE4C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5476620"/>
      </p:ext>
    </p:extLst>
  </p:cSld>
  <p:clrMapOvr>
    <a:masterClrMapping/>
  </p:clrMapOvr>
  <p:transition spd="slow">
    <p:push dir="u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C57BC-D95C-4FCD-96E1-6A8E380A8F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4536657"/>
      </p:ext>
    </p:extLst>
  </p:cSld>
  <p:clrMapOvr>
    <a:masterClrMapping/>
  </p:clrMapOvr>
  <p:transition spd="slow">
    <p:push dir="u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F7256-E951-45D2-820C-99FE80E653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80189152"/>
      </p:ext>
    </p:extLst>
  </p:cSld>
  <p:clrMapOvr>
    <a:masterClrMapping/>
  </p:clrMapOvr>
  <p:transition spd="slow">
    <p:push dir="u"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/>
          <p:cNvSpPr/>
          <p:nvPr/>
        </p:nvSpPr>
        <p:spPr>
          <a:xfrm rot="420000" flipV="1">
            <a:off x="422116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14"/>
          <p:cNvSpPr/>
          <p:nvPr/>
        </p:nvSpPr>
        <p:spPr>
          <a:xfrm rot="420000" flipV="1">
            <a:off x="10672763" y="5359400"/>
            <a:ext cx="2063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олилиния 15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8" name="Полилиния 16"/>
          <p:cNvSpPr>
            <a:spLocks/>
          </p:cNvSpPr>
          <p:nvPr/>
        </p:nvSpPr>
        <p:spPr bwMode="auto">
          <a:xfrm flipV="1">
            <a:off x="5842000" y="6219825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0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4501D-08BD-4814-A429-8678A0542B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6364536"/>
      </p:ext>
    </p:extLst>
  </p:cSld>
  <p:clrMapOvr>
    <a:masterClrMapping/>
  </p:clrMapOvr>
  <p:transition spd="slow">
    <p:push dir="u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CBC40-653B-41D5-9150-D7E3AE454D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5734276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9B32-0666-4D34-90AE-F1FB3425410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7CF6D-F265-4ADB-BDE5-7318FE987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8533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CD178-C897-4B22-B51C-D59D2A354E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2580931"/>
      </p:ext>
    </p:extLst>
  </p:cSld>
  <p:clrMapOvr>
    <a:masterClrMapping/>
  </p:clrMapOvr>
  <p:transition spd="slow">
    <p:push dir="u"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9DCE2"/>
                </a:solidFill>
              </a:defRPr>
            </a:lvl1pPr>
          </a:lstStyle>
          <a:p>
            <a:pPr>
              <a:defRPr/>
            </a:pPr>
            <a:fld id="{439D6FE7-2CCB-4B1D-8DFA-6F160FAC22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293815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F4F67-7302-471C-A798-17F94568E3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7244363"/>
      </p:ext>
    </p:extLst>
  </p:cSld>
  <p:clrMapOvr>
    <a:masterClrMapping/>
  </p:clrMapOvr>
  <p:transition spd="slow">
    <p:push dir="u"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9DCE2"/>
                </a:solidFill>
              </a:defRPr>
            </a:lvl1pPr>
          </a:lstStyle>
          <a:p>
            <a:pPr>
              <a:defRPr/>
            </a:pPr>
            <a:fld id="{C75CA159-EF68-4A8D-8580-CF3395E954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50583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0B128-FB19-4CBF-879C-002DA91505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03895253"/>
      </p:ext>
    </p:extLst>
  </p:cSld>
  <p:clrMapOvr>
    <a:masterClrMapping/>
  </p:clrMapOvr>
  <p:transition spd="slow">
    <p:push dir="u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A8ED4-C5BE-4C07-B9D3-69CD7BABE2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14607081"/>
      </p:ext>
    </p:extLst>
  </p:cSld>
  <p:clrMapOvr>
    <a:masterClrMapping/>
  </p:clrMapOvr>
  <p:transition spd="slow">
    <p:push dir="u"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3DD23-82B8-483C-B7C7-03B3C5EE4C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4514412"/>
      </p:ext>
    </p:extLst>
  </p:cSld>
  <p:clrMapOvr>
    <a:masterClrMapping/>
  </p:clrMapOvr>
  <p:transition spd="slow">
    <p:push dir="u"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C57BC-D95C-4FCD-96E1-6A8E380A8F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3187825"/>
      </p:ext>
    </p:extLst>
  </p:cSld>
  <p:clrMapOvr>
    <a:masterClrMapping/>
  </p:clrMapOvr>
  <p:transition spd="slow">
    <p:push dir="u"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F7256-E951-45D2-820C-99FE80E653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3696154"/>
      </p:ext>
    </p:extLst>
  </p:cSld>
  <p:clrMapOvr>
    <a:masterClrMapping/>
  </p:clrMapOvr>
  <p:transition spd="slow">
    <p:push dir="u"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/>
          <p:cNvSpPr/>
          <p:nvPr/>
        </p:nvSpPr>
        <p:spPr>
          <a:xfrm rot="420000" flipV="1">
            <a:off x="422116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14"/>
          <p:cNvSpPr/>
          <p:nvPr/>
        </p:nvSpPr>
        <p:spPr>
          <a:xfrm rot="420000" flipV="1">
            <a:off x="10672763" y="5359400"/>
            <a:ext cx="2063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олилиния 15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8" name="Полилиния 16"/>
          <p:cNvSpPr>
            <a:spLocks/>
          </p:cNvSpPr>
          <p:nvPr/>
        </p:nvSpPr>
        <p:spPr bwMode="auto">
          <a:xfrm flipV="1">
            <a:off x="5842000" y="6219825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0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4501D-08BD-4814-A429-8678A0542B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6640527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9DCE2"/>
                </a:solidFill>
              </a:defRPr>
            </a:lvl1pPr>
          </a:lstStyle>
          <a:p>
            <a:pPr>
              <a:defRPr/>
            </a:pPr>
            <a:fld id="{439D6FE7-2CCB-4B1D-8DFA-6F160FAC22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99569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CBC40-653B-41D5-9150-D7E3AE454D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34918903"/>
      </p:ext>
    </p:extLst>
  </p:cSld>
  <p:clrMapOvr>
    <a:masterClrMapping/>
  </p:clrMapOvr>
  <p:transition spd="slow">
    <p:push dir="u"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CD178-C897-4B22-B51C-D59D2A354E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65463779"/>
      </p:ext>
    </p:extLst>
  </p:cSld>
  <p:clrMapOvr>
    <a:masterClrMapping/>
  </p:clrMapOvr>
  <p:transition spd="slow">
    <p:push dir="u"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9DCE2"/>
                </a:solidFill>
              </a:defRPr>
            </a:lvl1pPr>
          </a:lstStyle>
          <a:p>
            <a:pPr>
              <a:defRPr/>
            </a:pPr>
            <a:fld id="{439D6FE7-2CCB-4B1D-8DFA-6F160FAC22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17616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F4F67-7302-471C-A798-17F94568E3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66158416"/>
      </p:ext>
    </p:extLst>
  </p:cSld>
  <p:clrMapOvr>
    <a:masterClrMapping/>
  </p:clrMapOvr>
  <p:transition spd="slow">
    <p:push dir="u"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9DCE2"/>
                </a:solidFill>
              </a:defRPr>
            </a:lvl1pPr>
          </a:lstStyle>
          <a:p>
            <a:pPr>
              <a:defRPr/>
            </a:pPr>
            <a:fld id="{C75CA159-EF68-4A8D-8580-CF3395E954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85570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0B128-FB19-4CBF-879C-002DA91505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31195669"/>
      </p:ext>
    </p:extLst>
  </p:cSld>
  <p:clrMapOvr>
    <a:masterClrMapping/>
  </p:clrMapOvr>
  <p:transition spd="slow">
    <p:push dir="u"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A8ED4-C5BE-4C07-B9D3-69CD7BABE2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98880243"/>
      </p:ext>
    </p:extLst>
  </p:cSld>
  <p:clrMapOvr>
    <a:masterClrMapping/>
  </p:clrMapOvr>
  <p:transition spd="slow">
    <p:push dir="u"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3DD23-82B8-483C-B7C7-03B3C5EE4C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324416"/>
      </p:ext>
    </p:extLst>
  </p:cSld>
  <p:clrMapOvr>
    <a:masterClrMapping/>
  </p:clrMapOvr>
  <p:transition spd="slow">
    <p:push dir="u"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C57BC-D95C-4FCD-96E1-6A8E380A8F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19714448"/>
      </p:ext>
    </p:extLst>
  </p:cSld>
  <p:clrMapOvr>
    <a:masterClrMapping/>
  </p:clrMapOvr>
  <p:transition spd="slow">
    <p:push dir="u"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F7256-E951-45D2-820C-99FE80E653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4027116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F4F67-7302-471C-A798-17F94568E3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141197"/>
      </p:ext>
    </p:extLst>
  </p:cSld>
  <p:clrMapOvr>
    <a:masterClrMapping/>
  </p:clrMapOvr>
  <p:transition spd="slow">
    <p:push dir="u"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/>
          <p:cNvSpPr/>
          <p:nvPr/>
        </p:nvSpPr>
        <p:spPr>
          <a:xfrm rot="420000" flipV="1">
            <a:off x="422116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14"/>
          <p:cNvSpPr/>
          <p:nvPr/>
        </p:nvSpPr>
        <p:spPr>
          <a:xfrm rot="420000" flipV="1">
            <a:off x="10672763" y="5359400"/>
            <a:ext cx="2063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олилиния 15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8" name="Полилиния 16"/>
          <p:cNvSpPr>
            <a:spLocks/>
          </p:cNvSpPr>
          <p:nvPr/>
        </p:nvSpPr>
        <p:spPr bwMode="auto">
          <a:xfrm flipV="1">
            <a:off x="5842000" y="6219825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0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4501D-08BD-4814-A429-8678A0542B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67697956"/>
      </p:ext>
    </p:extLst>
  </p:cSld>
  <p:clrMapOvr>
    <a:masterClrMapping/>
  </p:clrMapOvr>
  <p:transition spd="slow">
    <p:push dir="u"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CBC40-653B-41D5-9150-D7E3AE454D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4324056"/>
      </p:ext>
    </p:extLst>
  </p:cSld>
  <p:clrMapOvr>
    <a:masterClrMapping/>
  </p:clrMapOvr>
  <p:transition spd="slow">
    <p:push dir="u"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CD178-C897-4B22-B51C-D59D2A354E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57203751"/>
      </p:ext>
    </p:extLst>
  </p:cSld>
  <p:clrMapOvr>
    <a:masterClrMapping/>
  </p:clrMapOvr>
  <p:transition spd="slow">
    <p:push dir="u"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34012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09506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08551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15114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35636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5923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529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9DCE2"/>
                </a:solidFill>
              </a:defRPr>
            </a:lvl1pPr>
          </a:lstStyle>
          <a:p>
            <a:pPr>
              <a:defRPr/>
            </a:pPr>
            <a:fld id="{C75CA159-EF68-4A8D-8580-CF3395E954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745721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9815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91124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34403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5492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948934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6875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44207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34682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261895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21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0B128-FB19-4CBF-879C-002DA91505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5995125"/>
      </p:ext>
    </p:extLst>
  </p:cSld>
  <p:clrMapOvr>
    <a:masterClrMapping/>
  </p:clrMapOvr>
  <p:transition spd="slow">
    <p:push dir="u"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72906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618602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70203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33696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631778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809349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108955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318709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18946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6796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A8ED4-C5BE-4C07-B9D3-69CD7BABE2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8699229"/>
      </p:ext>
    </p:extLst>
  </p:cSld>
  <p:clrMapOvr>
    <a:masterClrMapping/>
  </p:clrMapOvr>
  <p:transition spd="slow">
    <p:push dir="u"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54871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3478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856469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1778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436054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154920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83069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12616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51278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2538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3DD23-82B8-483C-B7C7-03B3C5EE4C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2398863"/>
      </p:ext>
    </p:extLst>
  </p:cSld>
  <p:clrMapOvr>
    <a:masterClrMapping/>
  </p:clrMapOvr>
  <p:transition spd="slow">
    <p:push dir="u"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756217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37294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59094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261553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96060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86829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988165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62786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12390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0393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C57BC-D95C-4FCD-96E1-6A8E380A8F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9127383"/>
      </p:ext>
    </p:extLst>
  </p:cSld>
  <p:clrMapOvr>
    <a:masterClrMapping/>
  </p:clrMapOvr>
  <p:transition spd="slow">
    <p:push dir="u"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525866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5720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3247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06209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573403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060848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421060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966737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913999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6085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F7256-E951-45D2-820C-99FE80E653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3488266"/>
      </p:ext>
    </p:extLst>
  </p:cSld>
  <p:clrMapOvr>
    <a:masterClrMapping/>
  </p:clrMapOvr>
  <p:transition spd="slow">
    <p:push dir="u"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605773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345537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775062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571424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944765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887952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409075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312915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030631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987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9B32-0666-4D34-90AE-F1FB3425410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7CF6D-F265-4ADB-BDE5-7318FE987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2271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/>
          <p:cNvSpPr/>
          <p:nvPr/>
        </p:nvSpPr>
        <p:spPr>
          <a:xfrm rot="420000" flipV="1">
            <a:off x="422116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14"/>
          <p:cNvSpPr/>
          <p:nvPr/>
        </p:nvSpPr>
        <p:spPr>
          <a:xfrm rot="420000" flipV="1">
            <a:off x="10672763" y="5359400"/>
            <a:ext cx="2063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олилиния 15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8" name="Полилиния 16"/>
          <p:cNvSpPr>
            <a:spLocks/>
          </p:cNvSpPr>
          <p:nvPr/>
        </p:nvSpPr>
        <p:spPr bwMode="auto">
          <a:xfrm flipV="1">
            <a:off x="5842000" y="6219825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0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4501D-08BD-4814-A429-8678A0542B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4667959"/>
      </p:ext>
    </p:extLst>
  </p:cSld>
  <p:clrMapOvr>
    <a:masterClrMapping/>
  </p:clrMapOvr>
  <p:transition spd="slow">
    <p:push dir="u"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290098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861894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486635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131356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624030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536228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122647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637743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50905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9920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CBC40-653B-41D5-9150-D7E3AE454D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2950932"/>
      </p:ext>
    </p:extLst>
  </p:cSld>
  <p:clrMapOvr>
    <a:masterClrMapping/>
  </p:clrMapOvr>
  <p:transition spd="slow">
    <p:push dir="u"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103615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971307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02450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746104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701372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082574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069022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514670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334233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2189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CD178-C897-4B22-B51C-D59D2A354E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40209160"/>
      </p:ext>
    </p:extLst>
  </p:cSld>
  <p:clrMapOvr>
    <a:masterClrMapping/>
  </p:clrMapOvr>
  <p:transition spd="slow">
    <p:push dir="u"/>
  </p:transition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708250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055896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711266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595857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224628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184746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979397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84624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201055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5519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9DCE2"/>
                </a:solidFill>
              </a:defRPr>
            </a:lvl1pPr>
          </a:lstStyle>
          <a:p>
            <a:pPr>
              <a:defRPr/>
            </a:pPr>
            <a:fld id="{439D6FE7-2CCB-4B1D-8DFA-6F160FAC22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41013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696191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030224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481" y="1121879"/>
            <a:ext cx="9143040" cy="2387771"/>
          </a:xfrm>
        </p:spPr>
        <p:txBody>
          <a:bodyPr anchor="b"/>
          <a:lstStyle>
            <a:lvl1pPr algn="ctr">
              <a:defRPr sz="544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481" y="3601819"/>
            <a:ext cx="9143040" cy="1656174"/>
          </a:xfrm>
        </p:spPr>
        <p:txBody>
          <a:bodyPr/>
          <a:lstStyle>
            <a:lvl1pPr marL="0" indent="0" algn="ctr">
              <a:buNone/>
              <a:defRPr sz="2177"/>
            </a:lvl1pPr>
            <a:lvl2pPr marL="414772" indent="0" algn="ctr">
              <a:buNone/>
              <a:defRPr sz="1814"/>
            </a:lvl2pPr>
            <a:lvl3pPr marL="829544" indent="0" algn="ctr">
              <a:buNone/>
              <a:defRPr sz="1633"/>
            </a:lvl3pPr>
            <a:lvl4pPr marL="1244316" indent="0" algn="ctr">
              <a:buNone/>
              <a:defRPr sz="1452"/>
            </a:lvl4pPr>
            <a:lvl5pPr marL="1659087" indent="0" algn="ctr">
              <a:buNone/>
              <a:defRPr sz="1452"/>
            </a:lvl5pPr>
            <a:lvl6pPr marL="2073859" indent="0" algn="ctr">
              <a:buNone/>
              <a:defRPr sz="1452"/>
            </a:lvl6pPr>
            <a:lvl7pPr marL="2488631" indent="0" algn="ctr">
              <a:buNone/>
              <a:defRPr sz="1452"/>
            </a:lvl7pPr>
            <a:lvl8pPr marL="2903403" indent="0" algn="ctr">
              <a:buNone/>
              <a:defRPr sz="1452"/>
            </a:lvl8pPr>
            <a:lvl9pPr marL="3318175" indent="0" algn="ctr">
              <a:buNone/>
              <a:defRPr sz="1452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2406EB8-845F-41D5-9AE6-70E4933C9D1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88601256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8F6825-67B7-4AFD-9C29-668A61A68F6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6009196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361" y="1709460"/>
            <a:ext cx="10515839" cy="2852939"/>
          </a:xfrm>
        </p:spPr>
        <p:txBody>
          <a:bodyPr anchor="b"/>
          <a:lstStyle>
            <a:lvl1pPr>
              <a:defRPr sz="544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361" y="4589763"/>
            <a:ext cx="10515839" cy="1499197"/>
          </a:xfrm>
        </p:spPr>
        <p:txBody>
          <a:bodyPr/>
          <a:lstStyle>
            <a:lvl1pPr marL="0" indent="0">
              <a:buNone/>
              <a:defRPr sz="2177"/>
            </a:lvl1pPr>
            <a:lvl2pPr marL="414772" indent="0">
              <a:buNone/>
              <a:defRPr sz="1814"/>
            </a:lvl2pPr>
            <a:lvl3pPr marL="829544" indent="0">
              <a:buNone/>
              <a:defRPr sz="1633"/>
            </a:lvl3pPr>
            <a:lvl4pPr marL="1244316" indent="0">
              <a:buNone/>
              <a:defRPr sz="1452"/>
            </a:lvl4pPr>
            <a:lvl5pPr marL="1659087" indent="0">
              <a:buNone/>
              <a:defRPr sz="1452"/>
            </a:lvl5pPr>
            <a:lvl6pPr marL="2073859" indent="0">
              <a:buNone/>
              <a:defRPr sz="1452"/>
            </a:lvl6pPr>
            <a:lvl7pPr marL="2488631" indent="0">
              <a:buNone/>
              <a:defRPr sz="1452"/>
            </a:lvl7pPr>
            <a:lvl8pPr marL="2903403" indent="0">
              <a:buNone/>
              <a:defRPr sz="1452"/>
            </a:lvl8pPr>
            <a:lvl9pPr marL="3318175" indent="0">
              <a:buNone/>
              <a:defRPr sz="1452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E05FDEB-55A6-4411-B441-E5CC3D4E200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34699753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1680" y="1795869"/>
            <a:ext cx="5260800" cy="37544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6800" y="1795869"/>
            <a:ext cx="5262721" cy="37544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D732D26-E5F5-4C5A-BC98-1F519403D6C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84453799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365798"/>
            <a:ext cx="10515839" cy="132493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041" y="1680657"/>
            <a:ext cx="515903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041" y="2504424"/>
            <a:ext cx="5159039" cy="36853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801" y="1680657"/>
            <a:ext cx="518207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801" y="2504424"/>
            <a:ext cx="5182079" cy="36853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938359-D981-4552-B3E6-CAE69B0DF2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14444102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E22947A-F8C7-42EC-83C9-D1F3DF87DA4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252163663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4F79AE4-1872-4320-AC13-1379BE6EA77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25547680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>
              <a:defRPr sz="2903"/>
            </a:lvl1pPr>
            <a:lvl2pPr>
              <a:defRPr sz="2540"/>
            </a:lvl2pPr>
            <a:lvl3pPr>
              <a:defRPr sz="2177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E784176-023A-4873-8D2B-BDED88B1B8B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935913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F4F67-7302-471C-A798-17F94568E3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0091387"/>
      </p:ext>
    </p:extLst>
  </p:cSld>
  <p:clrMapOvr>
    <a:masterClrMapping/>
  </p:clrMapOvr>
  <p:transition spd="slow">
    <p:push dir="u"/>
  </p:transition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 marL="0" indent="0">
              <a:buNone/>
              <a:defRPr sz="2903"/>
            </a:lvl1pPr>
            <a:lvl2pPr marL="414772" indent="0">
              <a:buNone/>
              <a:defRPr sz="2540"/>
            </a:lvl2pPr>
            <a:lvl3pPr marL="829544" indent="0">
              <a:buNone/>
              <a:defRPr sz="2177"/>
            </a:lvl3pPr>
            <a:lvl4pPr marL="1244316" indent="0">
              <a:buNone/>
              <a:defRPr sz="1814"/>
            </a:lvl4pPr>
            <a:lvl5pPr marL="1659087" indent="0">
              <a:buNone/>
              <a:defRPr sz="1814"/>
            </a:lvl5pPr>
            <a:lvl6pPr marL="2073859" indent="0">
              <a:buNone/>
              <a:defRPr sz="1814"/>
            </a:lvl6pPr>
            <a:lvl7pPr marL="2488631" indent="0">
              <a:buNone/>
              <a:defRPr sz="1814"/>
            </a:lvl7pPr>
            <a:lvl8pPr marL="2903403" indent="0">
              <a:buNone/>
              <a:defRPr sz="1814"/>
            </a:lvl8pPr>
            <a:lvl9pPr marL="3318175" indent="0">
              <a:buNone/>
              <a:defRPr sz="1814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06047D-7418-4AF4-A447-4D8050B9BE8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97513152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2A696DD-D2D6-47FC-8B99-52B7DCB5502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47764617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7761" y="273629"/>
            <a:ext cx="2741760" cy="527671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641" y="273629"/>
            <a:ext cx="8044800" cy="527671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24CAB5A-9C86-4B8B-92A7-687EB06FC3C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23430201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641" y="273629"/>
            <a:ext cx="10968959" cy="11434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741121" y="5953585"/>
            <a:ext cx="2837760" cy="47093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4300800" y="5953585"/>
            <a:ext cx="3863040" cy="47093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8872321" y="5953585"/>
            <a:ext cx="2837760" cy="470930"/>
          </a:xfrm>
        </p:spPr>
        <p:txBody>
          <a:bodyPr/>
          <a:lstStyle>
            <a:lvl1pPr>
              <a:defRPr/>
            </a:lvl1pPr>
          </a:lstStyle>
          <a:p>
            <a:fld id="{BFEAD869-161B-4884-8D22-5FAE81BD0E8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05427230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481" y="1121879"/>
            <a:ext cx="9143040" cy="2387771"/>
          </a:xfrm>
        </p:spPr>
        <p:txBody>
          <a:bodyPr anchor="b"/>
          <a:lstStyle>
            <a:lvl1pPr algn="ctr">
              <a:defRPr sz="544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481" y="3601819"/>
            <a:ext cx="9143040" cy="1656174"/>
          </a:xfrm>
        </p:spPr>
        <p:txBody>
          <a:bodyPr/>
          <a:lstStyle>
            <a:lvl1pPr marL="0" indent="0" algn="ctr">
              <a:buNone/>
              <a:defRPr sz="2177"/>
            </a:lvl1pPr>
            <a:lvl2pPr marL="414772" indent="0" algn="ctr">
              <a:buNone/>
              <a:defRPr sz="1814"/>
            </a:lvl2pPr>
            <a:lvl3pPr marL="829544" indent="0" algn="ctr">
              <a:buNone/>
              <a:defRPr sz="1633"/>
            </a:lvl3pPr>
            <a:lvl4pPr marL="1244316" indent="0" algn="ctr">
              <a:buNone/>
              <a:defRPr sz="1452"/>
            </a:lvl4pPr>
            <a:lvl5pPr marL="1659087" indent="0" algn="ctr">
              <a:buNone/>
              <a:defRPr sz="1452"/>
            </a:lvl5pPr>
            <a:lvl6pPr marL="2073859" indent="0" algn="ctr">
              <a:buNone/>
              <a:defRPr sz="1452"/>
            </a:lvl6pPr>
            <a:lvl7pPr marL="2488631" indent="0" algn="ctr">
              <a:buNone/>
              <a:defRPr sz="1452"/>
            </a:lvl7pPr>
            <a:lvl8pPr marL="2903403" indent="0" algn="ctr">
              <a:buNone/>
              <a:defRPr sz="1452"/>
            </a:lvl8pPr>
            <a:lvl9pPr marL="3318175" indent="0" algn="ctr">
              <a:buNone/>
              <a:defRPr sz="1452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2406EB8-845F-41D5-9AE6-70E4933C9D1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97435591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8F6825-67B7-4AFD-9C29-668A61A68F6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76591867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361" y="1709460"/>
            <a:ext cx="10515839" cy="2852939"/>
          </a:xfrm>
        </p:spPr>
        <p:txBody>
          <a:bodyPr anchor="b"/>
          <a:lstStyle>
            <a:lvl1pPr>
              <a:defRPr sz="544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361" y="4589763"/>
            <a:ext cx="10515839" cy="1499197"/>
          </a:xfrm>
        </p:spPr>
        <p:txBody>
          <a:bodyPr/>
          <a:lstStyle>
            <a:lvl1pPr marL="0" indent="0">
              <a:buNone/>
              <a:defRPr sz="2177"/>
            </a:lvl1pPr>
            <a:lvl2pPr marL="414772" indent="0">
              <a:buNone/>
              <a:defRPr sz="1814"/>
            </a:lvl2pPr>
            <a:lvl3pPr marL="829544" indent="0">
              <a:buNone/>
              <a:defRPr sz="1633"/>
            </a:lvl3pPr>
            <a:lvl4pPr marL="1244316" indent="0">
              <a:buNone/>
              <a:defRPr sz="1452"/>
            </a:lvl4pPr>
            <a:lvl5pPr marL="1659087" indent="0">
              <a:buNone/>
              <a:defRPr sz="1452"/>
            </a:lvl5pPr>
            <a:lvl6pPr marL="2073859" indent="0">
              <a:buNone/>
              <a:defRPr sz="1452"/>
            </a:lvl6pPr>
            <a:lvl7pPr marL="2488631" indent="0">
              <a:buNone/>
              <a:defRPr sz="1452"/>
            </a:lvl7pPr>
            <a:lvl8pPr marL="2903403" indent="0">
              <a:buNone/>
              <a:defRPr sz="1452"/>
            </a:lvl8pPr>
            <a:lvl9pPr marL="3318175" indent="0">
              <a:buNone/>
              <a:defRPr sz="1452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E05FDEB-55A6-4411-B441-E5CC3D4E200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6501544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1680" y="1795869"/>
            <a:ext cx="5260800" cy="37544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6800" y="1795869"/>
            <a:ext cx="5262721" cy="37544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D732D26-E5F5-4C5A-BC98-1F519403D6C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27875240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365798"/>
            <a:ext cx="10515839" cy="132493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041" y="1680657"/>
            <a:ext cx="515903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041" y="2504424"/>
            <a:ext cx="5159039" cy="36853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801" y="1680657"/>
            <a:ext cx="518207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801" y="2504424"/>
            <a:ext cx="5182079" cy="36853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938359-D981-4552-B3E6-CAE69B0DF2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315031068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E22947A-F8C7-42EC-83C9-D1F3DF87DA4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846884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9DCE2"/>
                </a:solidFill>
              </a:defRPr>
            </a:lvl1pPr>
          </a:lstStyle>
          <a:p>
            <a:pPr>
              <a:defRPr/>
            </a:pPr>
            <a:fld id="{C75CA159-EF68-4A8D-8580-CF3395E954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134192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4F79AE4-1872-4320-AC13-1379BE6EA77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52106563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>
              <a:defRPr sz="2903"/>
            </a:lvl1pPr>
            <a:lvl2pPr>
              <a:defRPr sz="2540"/>
            </a:lvl2pPr>
            <a:lvl3pPr>
              <a:defRPr sz="2177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E784176-023A-4873-8D2B-BDED88B1B8B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70157007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 marL="0" indent="0">
              <a:buNone/>
              <a:defRPr sz="2903"/>
            </a:lvl1pPr>
            <a:lvl2pPr marL="414772" indent="0">
              <a:buNone/>
              <a:defRPr sz="2540"/>
            </a:lvl2pPr>
            <a:lvl3pPr marL="829544" indent="0">
              <a:buNone/>
              <a:defRPr sz="2177"/>
            </a:lvl3pPr>
            <a:lvl4pPr marL="1244316" indent="0">
              <a:buNone/>
              <a:defRPr sz="1814"/>
            </a:lvl4pPr>
            <a:lvl5pPr marL="1659087" indent="0">
              <a:buNone/>
              <a:defRPr sz="1814"/>
            </a:lvl5pPr>
            <a:lvl6pPr marL="2073859" indent="0">
              <a:buNone/>
              <a:defRPr sz="1814"/>
            </a:lvl6pPr>
            <a:lvl7pPr marL="2488631" indent="0">
              <a:buNone/>
              <a:defRPr sz="1814"/>
            </a:lvl7pPr>
            <a:lvl8pPr marL="2903403" indent="0">
              <a:buNone/>
              <a:defRPr sz="1814"/>
            </a:lvl8pPr>
            <a:lvl9pPr marL="3318175" indent="0">
              <a:buNone/>
              <a:defRPr sz="1814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06047D-7418-4AF4-A447-4D8050B9BE8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17937167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2A696DD-D2D6-47FC-8B99-52B7DCB5502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17156791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7761" y="273629"/>
            <a:ext cx="2741760" cy="527671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641" y="273629"/>
            <a:ext cx="8044800" cy="527671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24CAB5A-9C86-4B8B-92A7-687EB06FC3C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88896033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641" y="273629"/>
            <a:ext cx="10968959" cy="11434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741121" y="5953585"/>
            <a:ext cx="2837760" cy="47093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4300800" y="5953585"/>
            <a:ext cx="3863040" cy="47093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8872321" y="5953585"/>
            <a:ext cx="2837760" cy="470930"/>
          </a:xfrm>
        </p:spPr>
        <p:txBody>
          <a:bodyPr/>
          <a:lstStyle>
            <a:lvl1pPr>
              <a:defRPr/>
            </a:lvl1pPr>
          </a:lstStyle>
          <a:p>
            <a:fld id="{BFEAD869-161B-4884-8D22-5FAE81BD0E8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355816910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481" y="1121879"/>
            <a:ext cx="9143040" cy="2387771"/>
          </a:xfrm>
        </p:spPr>
        <p:txBody>
          <a:bodyPr anchor="b"/>
          <a:lstStyle>
            <a:lvl1pPr algn="ctr">
              <a:defRPr sz="544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481" y="3601819"/>
            <a:ext cx="9143040" cy="1656174"/>
          </a:xfrm>
        </p:spPr>
        <p:txBody>
          <a:bodyPr/>
          <a:lstStyle>
            <a:lvl1pPr marL="0" indent="0" algn="ctr">
              <a:buNone/>
              <a:defRPr sz="2177"/>
            </a:lvl1pPr>
            <a:lvl2pPr marL="414772" indent="0" algn="ctr">
              <a:buNone/>
              <a:defRPr sz="1814"/>
            </a:lvl2pPr>
            <a:lvl3pPr marL="829544" indent="0" algn="ctr">
              <a:buNone/>
              <a:defRPr sz="1633"/>
            </a:lvl3pPr>
            <a:lvl4pPr marL="1244316" indent="0" algn="ctr">
              <a:buNone/>
              <a:defRPr sz="1452"/>
            </a:lvl4pPr>
            <a:lvl5pPr marL="1659087" indent="0" algn="ctr">
              <a:buNone/>
              <a:defRPr sz="1452"/>
            </a:lvl5pPr>
            <a:lvl6pPr marL="2073859" indent="0" algn="ctr">
              <a:buNone/>
              <a:defRPr sz="1452"/>
            </a:lvl6pPr>
            <a:lvl7pPr marL="2488631" indent="0" algn="ctr">
              <a:buNone/>
              <a:defRPr sz="1452"/>
            </a:lvl7pPr>
            <a:lvl8pPr marL="2903403" indent="0" algn="ctr">
              <a:buNone/>
              <a:defRPr sz="1452"/>
            </a:lvl8pPr>
            <a:lvl9pPr marL="3318175" indent="0" algn="ctr">
              <a:buNone/>
              <a:defRPr sz="1452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2406EB8-845F-41D5-9AE6-70E4933C9D1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49412733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8F6825-67B7-4AFD-9C29-668A61A68F6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44767205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361" y="1709460"/>
            <a:ext cx="10515839" cy="2852939"/>
          </a:xfrm>
        </p:spPr>
        <p:txBody>
          <a:bodyPr anchor="b"/>
          <a:lstStyle>
            <a:lvl1pPr>
              <a:defRPr sz="544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361" y="4589763"/>
            <a:ext cx="10515839" cy="1499197"/>
          </a:xfrm>
        </p:spPr>
        <p:txBody>
          <a:bodyPr/>
          <a:lstStyle>
            <a:lvl1pPr marL="0" indent="0">
              <a:buNone/>
              <a:defRPr sz="2177"/>
            </a:lvl1pPr>
            <a:lvl2pPr marL="414772" indent="0">
              <a:buNone/>
              <a:defRPr sz="1814"/>
            </a:lvl2pPr>
            <a:lvl3pPr marL="829544" indent="0">
              <a:buNone/>
              <a:defRPr sz="1633"/>
            </a:lvl3pPr>
            <a:lvl4pPr marL="1244316" indent="0">
              <a:buNone/>
              <a:defRPr sz="1452"/>
            </a:lvl4pPr>
            <a:lvl5pPr marL="1659087" indent="0">
              <a:buNone/>
              <a:defRPr sz="1452"/>
            </a:lvl5pPr>
            <a:lvl6pPr marL="2073859" indent="0">
              <a:buNone/>
              <a:defRPr sz="1452"/>
            </a:lvl6pPr>
            <a:lvl7pPr marL="2488631" indent="0">
              <a:buNone/>
              <a:defRPr sz="1452"/>
            </a:lvl7pPr>
            <a:lvl8pPr marL="2903403" indent="0">
              <a:buNone/>
              <a:defRPr sz="1452"/>
            </a:lvl8pPr>
            <a:lvl9pPr marL="3318175" indent="0">
              <a:buNone/>
              <a:defRPr sz="1452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E05FDEB-55A6-4411-B441-E5CC3D4E200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64805115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1680" y="1795869"/>
            <a:ext cx="5260800" cy="37544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6800" y="1795869"/>
            <a:ext cx="5262721" cy="37544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D732D26-E5F5-4C5A-BC98-1F519403D6C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942641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0B128-FB19-4CBF-879C-002DA91505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16385274"/>
      </p:ext>
    </p:extLst>
  </p:cSld>
  <p:clrMapOvr>
    <a:masterClrMapping/>
  </p:clrMapOvr>
  <p:transition spd="slow">
    <p:push dir="u"/>
  </p:transition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365798"/>
            <a:ext cx="10515839" cy="132493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041" y="1680657"/>
            <a:ext cx="515903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041" y="2504424"/>
            <a:ext cx="5159039" cy="36853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801" y="1680657"/>
            <a:ext cx="518207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801" y="2504424"/>
            <a:ext cx="5182079" cy="36853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938359-D981-4552-B3E6-CAE69B0DF2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78598237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E22947A-F8C7-42EC-83C9-D1F3DF87DA4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45453416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4F79AE4-1872-4320-AC13-1379BE6EA77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90528913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>
              <a:defRPr sz="2903"/>
            </a:lvl1pPr>
            <a:lvl2pPr>
              <a:defRPr sz="2540"/>
            </a:lvl2pPr>
            <a:lvl3pPr>
              <a:defRPr sz="2177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E784176-023A-4873-8D2B-BDED88B1B8B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46432995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 marL="0" indent="0">
              <a:buNone/>
              <a:defRPr sz="2903"/>
            </a:lvl1pPr>
            <a:lvl2pPr marL="414772" indent="0">
              <a:buNone/>
              <a:defRPr sz="2540"/>
            </a:lvl2pPr>
            <a:lvl3pPr marL="829544" indent="0">
              <a:buNone/>
              <a:defRPr sz="2177"/>
            </a:lvl3pPr>
            <a:lvl4pPr marL="1244316" indent="0">
              <a:buNone/>
              <a:defRPr sz="1814"/>
            </a:lvl4pPr>
            <a:lvl5pPr marL="1659087" indent="0">
              <a:buNone/>
              <a:defRPr sz="1814"/>
            </a:lvl5pPr>
            <a:lvl6pPr marL="2073859" indent="0">
              <a:buNone/>
              <a:defRPr sz="1814"/>
            </a:lvl6pPr>
            <a:lvl7pPr marL="2488631" indent="0">
              <a:buNone/>
              <a:defRPr sz="1814"/>
            </a:lvl7pPr>
            <a:lvl8pPr marL="2903403" indent="0">
              <a:buNone/>
              <a:defRPr sz="1814"/>
            </a:lvl8pPr>
            <a:lvl9pPr marL="3318175" indent="0">
              <a:buNone/>
              <a:defRPr sz="1814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06047D-7418-4AF4-A447-4D8050B9BE8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13573652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2A696DD-D2D6-47FC-8B99-52B7DCB5502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8293629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7761" y="273629"/>
            <a:ext cx="2741760" cy="527671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641" y="273629"/>
            <a:ext cx="8044800" cy="527671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24CAB5A-9C86-4B8B-92A7-687EB06FC3C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80988228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641" y="273629"/>
            <a:ext cx="10968959" cy="11434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741121" y="5953585"/>
            <a:ext cx="2837760" cy="47093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4300800" y="5953585"/>
            <a:ext cx="3863040" cy="47093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8872321" y="5953585"/>
            <a:ext cx="2837760" cy="470930"/>
          </a:xfrm>
        </p:spPr>
        <p:txBody>
          <a:bodyPr/>
          <a:lstStyle>
            <a:lvl1pPr>
              <a:defRPr/>
            </a:lvl1pPr>
          </a:lstStyle>
          <a:p>
            <a:fld id="{BFEAD869-161B-4884-8D22-5FAE81BD0E8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42237884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481" y="1121879"/>
            <a:ext cx="9143040" cy="2387771"/>
          </a:xfrm>
        </p:spPr>
        <p:txBody>
          <a:bodyPr anchor="b"/>
          <a:lstStyle>
            <a:lvl1pPr algn="ctr">
              <a:defRPr sz="544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481" y="3601819"/>
            <a:ext cx="9143040" cy="1656174"/>
          </a:xfrm>
        </p:spPr>
        <p:txBody>
          <a:bodyPr/>
          <a:lstStyle>
            <a:lvl1pPr marL="0" indent="0" algn="ctr">
              <a:buNone/>
              <a:defRPr sz="2177"/>
            </a:lvl1pPr>
            <a:lvl2pPr marL="414772" indent="0" algn="ctr">
              <a:buNone/>
              <a:defRPr sz="1814"/>
            </a:lvl2pPr>
            <a:lvl3pPr marL="829544" indent="0" algn="ctr">
              <a:buNone/>
              <a:defRPr sz="1633"/>
            </a:lvl3pPr>
            <a:lvl4pPr marL="1244316" indent="0" algn="ctr">
              <a:buNone/>
              <a:defRPr sz="1452"/>
            </a:lvl4pPr>
            <a:lvl5pPr marL="1659087" indent="0" algn="ctr">
              <a:buNone/>
              <a:defRPr sz="1452"/>
            </a:lvl5pPr>
            <a:lvl6pPr marL="2073859" indent="0" algn="ctr">
              <a:buNone/>
              <a:defRPr sz="1452"/>
            </a:lvl6pPr>
            <a:lvl7pPr marL="2488631" indent="0" algn="ctr">
              <a:buNone/>
              <a:defRPr sz="1452"/>
            </a:lvl7pPr>
            <a:lvl8pPr marL="2903403" indent="0" algn="ctr">
              <a:buNone/>
              <a:defRPr sz="1452"/>
            </a:lvl8pPr>
            <a:lvl9pPr marL="3318175" indent="0" algn="ctr">
              <a:buNone/>
              <a:defRPr sz="1452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2406EB8-845F-41D5-9AE6-70E4933C9D1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312953343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8F6825-67B7-4AFD-9C29-668A61A68F6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3594067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A8ED4-C5BE-4C07-B9D3-69CD7BABE2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506537"/>
      </p:ext>
    </p:extLst>
  </p:cSld>
  <p:clrMapOvr>
    <a:masterClrMapping/>
  </p:clrMapOvr>
  <p:transition spd="slow">
    <p:push dir="u"/>
  </p:transition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361" y="1709460"/>
            <a:ext cx="10515839" cy="2852939"/>
          </a:xfrm>
        </p:spPr>
        <p:txBody>
          <a:bodyPr anchor="b"/>
          <a:lstStyle>
            <a:lvl1pPr>
              <a:defRPr sz="544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361" y="4589763"/>
            <a:ext cx="10515839" cy="1499197"/>
          </a:xfrm>
        </p:spPr>
        <p:txBody>
          <a:bodyPr/>
          <a:lstStyle>
            <a:lvl1pPr marL="0" indent="0">
              <a:buNone/>
              <a:defRPr sz="2177"/>
            </a:lvl1pPr>
            <a:lvl2pPr marL="414772" indent="0">
              <a:buNone/>
              <a:defRPr sz="1814"/>
            </a:lvl2pPr>
            <a:lvl3pPr marL="829544" indent="0">
              <a:buNone/>
              <a:defRPr sz="1633"/>
            </a:lvl3pPr>
            <a:lvl4pPr marL="1244316" indent="0">
              <a:buNone/>
              <a:defRPr sz="1452"/>
            </a:lvl4pPr>
            <a:lvl5pPr marL="1659087" indent="0">
              <a:buNone/>
              <a:defRPr sz="1452"/>
            </a:lvl5pPr>
            <a:lvl6pPr marL="2073859" indent="0">
              <a:buNone/>
              <a:defRPr sz="1452"/>
            </a:lvl6pPr>
            <a:lvl7pPr marL="2488631" indent="0">
              <a:buNone/>
              <a:defRPr sz="1452"/>
            </a:lvl7pPr>
            <a:lvl8pPr marL="2903403" indent="0">
              <a:buNone/>
              <a:defRPr sz="1452"/>
            </a:lvl8pPr>
            <a:lvl9pPr marL="3318175" indent="0">
              <a:buNone/>
              <a:defRPr sz="1452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E05FDEB-55A6-4411-B441-E5CC3D4E200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8977250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1680" y="1795869"/>
            <a:ext cx="5260800" cy="37544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6800" y="1795869"/>
            <a:ext cx="5262721" cy="37544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D732D26-E5F5-4C5A-BC98-1F519403D6C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3007236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365798"/>
            <a:ext cx="10515839" cy="132493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041" y="1680657"/>
            <a:ext cx="515903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041" y="2504424"/>
            <a:ext cx="5159039" cy="36853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801" y="1680657"/>
            <a:ext cx="518207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801" y="2504424"/>
            <a:ext cx="5182079" cy="36853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938359-D981-4552-B3E6-CAE69B0DF2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13454691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E22947A-F8C7-42EC-83C9-D1F3DF87DA4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078266372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4F79AE4-1872-4320-AC13-1379BE6EA77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28053342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>
              <a:defRPr sz="2903"/>
            </a:lvl1pPr>
            <a:lvl2pPr>
              <a:defRPr sz="2540"/>
            </a:lvl2pPr>
            <a:lvl3pPr>
              <a:defRPr sz="2177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E784176-023A-4873-8D2B-BDED88B1B8B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204712448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 marL="0" indent="0">
              <a:buNone/>
              <a:defRPr sz="2903"/>
            </a:lvl1pPr>
            <a:lvl2pPr marL="414772" indent="0">
              <a:buNone/>
              <a:defRPr sz="2540"/>
            </a:lvl2pPr>
            <a:lvl3pPr marL="829544" indent="0">
              <a:buNone/>
              <a:defRPr sz="2177"/>
            </a:lvl3pPr>
            <a:lvl4pPr marL="1244316" indent="0">
              <a:buNone/>
              <a:defRPr sz="1814"/>
            </a:lvl4pPr>
            <a:lvl5pPr marL="1659087" indent="0">
              <a:buNone/>
              <a:defRPr sz="1814"/>
            </a:lvl5pPr>
            <a:lvl6pPr marL="2073859" indent="0">
              <a:buNone/>
              <a:defRPr sz="1814"/>
            </a:lvl6pPr>
            <a:lvl7pPr marL="2488631" indent="0">
              <a:buNone/>
              <a:defRPr sz="1814"/>
            </a:lvl7pPr>
            <a:lvl8pPr marL="2903403" indent="0">
              <a:buNone/>
              <a:defRPr sz="1814"/>
            </a:lvl8pPr>
            <a:lvl9pPr marL="3318175" indent="0">
              <a:buNone/>
              <a:defRPr sz="1814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06047D-7418-4AF4-A447-4D8050B9BE8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32945518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2A696DD-D2D6-47FC-8B99-52B7DCB5502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4632733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7761" y="273629"/>
            <a:ext cx="2741760" cy="527671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641" y="273629"/>
            <a:ext cx="8044800" cy="527671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24CAB5A-9C86-4B8B-92A7-687EB06FC3C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43934912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641" y="273629"/>
            <a:ext cx="10968959" cy="11434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741121" y="5953585"/>
            <a:ext cx="2837760" cy="47093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4300800" y="5953585"/>
            <a:ext cx="3863040" cy="47093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8872321" y="5953585"/>
            <a:ext cx="2837760" cy="470930"/>
          </a:xfrm>
        </p:spPr>
        <p:txBody>
          <a:bodyPr/>
          <a:lstStyle>
            <a:lvl1pPr>
              <a:defRPr/>
            </a:lvl1pPr>
          </a:lstStyle>
          <a:p>
            <a:fld id="{BFEAD869-161B-4884-8D22-5FAE81BD0E8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524161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3DD23-82B8-483C-B7C7-03B3C5EE4C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0619426"/>
      </p:ext>
    </p:extLst>
  </p:cSld>
  <p:clrMapOvr>
    <a:masterClrMapping/>
  </p:clrMapOvr>
  <p:transition spd="slow">
    <p:push dir="u"/>
  </p:transition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481" y="1121879"/>
            <a:ext cx="9143040" cy="2387771"/>
          </a:xfrm>
        </p:spPr>
        <p:txBody>
          <a:bodyPr anchor="b"/>
          <a:lstStyle>
            <a:lvl1pPr algn="ctr">
              <a:defRPr sz="544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481" y="3601819"/>
            <a:ext cx="9143040" cy="1656174"/>
          </a:xfrm>
        </p:spPr>
        <p:txBody>
          <a:bodyPr/>
          <a:lstStyle>
            <a:lvl1pPr marL="0" indent="0" algn="ctr">
              <a:buNone/>
              <a:defRPr sz="2177"/>
            </a:lvl1pPr>
            <a:lvl2pPr marL="414772" indent="0" algn="ctr">
              <a:buNone/>
              <a:defRPr sz="1814"/>
            </a:lvl2pPr>
            <a:lvl3pPr marL="829544" indent="0" algn="ctr">
              <a:buNone/>
              <a:defRPr sz="1633"/>
            </a:lvl3pPr>
            <a:lvl4pPr marL="1244316" indent="0" algn="ctr">
              <a:buNone/>
              <a:defRPr sz="1452"/>
            </a:lvl4pPr>
            <a:lvl5pPr marL="1659087" indent="0" algn="ctr">
              <a:buNone/>
              <a:defRPr sz="1452"/>
            </a:lvl5pPr>
            <a:lvl6pPr marL="2073859" indent="0" algn="ctr">
              <a:buNone/>
              <a:defRPr sz="1452"/>
            </a:lvl6pPr>
            <a:lvl7pPr marL="2488631" indent="0" algn="ctr">
              <a:buNone/>
              <a:defRPr sz="1452"/>
            </a:lvl7pPr>
            <a:lvl8pPr marL="2903403" indent="0" algn="ctr">
              <a:buNone/>
              <a:defRPr sz="1452"/>
            </a:lvl8pPr>
            <a:lvl9pPr marL="3318175" indent="0" algn="ctr">
              <a:buNone/>
              <a:defRPr sz="1452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2406EB8-845F-41D5-9AE6-70E4933C9D1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42357749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8F6825-67B7-4AFD-9C29-668A61A68F6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36186248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361" y="1709460"/>
            <a:ext cx="10515839" cy="2852939"/>
          </a:xfrm>
        </p:spPr>
        <p:txBody>
          <a:bodyPr anchor="b"/>
          <a:lstStyle>
            <a:lvl1pPr>
              <a:defRPr sz="544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361" y="4589763"/>
            <a:ext cx="10515839" cy="1499197"/>
          </a:xfrm>
        </p:spPr>
        <p:txBody>
          <a:bodyPr/>
          <a:lstStyle>
            <a:lvl1pPr marL="0" indent="0">
              <a:buNone/>
              <a:defRPr sz="2177"/>
            </a:lvl1pPr>
            <a:lvl2pPr marL="414772" indent="0">
              <a:buNone/>
              <a:defRPr sz="1814"/>
            </a:lvl2pPr>
            <a:lvl3pPr marL="829544" indent="0">
              <a:buNone/>
              <a:defRPr sz="1633"/>
            </a:lvl3pPr>
            <a:lvl4pPr marL="1244316" indent="0">
              <a:buNone/>
              <a:defRPr sz="1452"/>
            </a:lvl4pPr>
            <a:lvl5pPr marL="1659087" indent="0">
              <a:buNone/>
              <a:defRPr sz="1452"/>
            </a:lvl5pPr>
            <a:lvl6pPr marL="2073859" indent="0">
              <a:buNone/>
              <a:defRPr sz="1452"/>
            </a:lvl6pPr>
            <a:lvl7pPr marL="2488631" indent="0">
              <a:buNone/>
              <a:defRPr sz="1452"/>
            </a:lvl7pPr>
            <a:lvl8pPr marL="2903403" indent="0">
              <a:buNone/>
              <a:defRPr sz="1452"/>
            </a:lvl8pPr>
            <a:lvl9pPr marL="3318175" indent="0">
              <a:buNone/>
              <a:defRPr sz="1452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E05FDEB-55A6-4411-B441-E5CC3D4E200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00094171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1680" y="1795869"/>
            <a:ext cx="5260800" cy="37544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6800" y="1795869"/>
            <a:ext cx="5262721" cy="37544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D732D26-E5F5-4C5A-BC98-1F519403D6C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91801830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365798"/>
            <a:ext cx="10515839" cy="132493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041" y="1680657"/>
            <a:ext cx="515903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041" y="2504424"/>
            <a:ext cx="5159039" cy="36853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801" y="1680657"/>
            <a:ext cx="518207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801" y="2504424"/>
            <a:ext cx="5182079" cy="36853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938359-D981-4552-B3E6-CAE69B0DF2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42116409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E22947A-F8C7-42EC-83C9-D1F3DF87DA4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584678245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4F79AE4-1872-4320-AC13-1379BE6EA77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46543870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>
              <a:defRPr sz="2903"/>
            </a:lvl1pPr>
            <a:lvl2pPr>
              <a:defRPr sz="2540"/>
            </a:lvl2pPr>
            <a:lvl3pPr>
              <a:defRPr sz="2177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E784176-023A-4873-8D2B-BDED88B1B8B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97368046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 marL="0" indent="0">
              <a:buNone/>
              <a:defRPr sz="2903"/>
            </a:lvl1pPr>
            <a:lvl2pPr marL="414772" indent="0">
              <a:buNone/>
              <a:defRPr sz="2540"/>
            </a:lvl2pPr>
            <a:lvl3pPr marL="829544" indent="0">
              <a:buNone/>
              <a:defRPr sz="2177"/>
            </a:lvl3pPr>
            <a:lvl4pPr marL="1244316" indent="0">
              <a:buNone/>
              <a:defRPr sz="1814"/>
            </a:lvl4pPr>
            <a:lvl5pPr marL="1659087" indent="0">
              <a:buNone/>
              <a:defRPr sz="1814"/>
            </a:lvl5pPr>
            <a:lvl6pPr marL="2073859" indent="0">
              <a:buNone/>
              <a:defRPr sz="1814"/>
            </a:lvl6pPr>
            <a:lvl7pPr marL="2488631" indent="0">
              <a:buNone/>
              <a:defRPr sz="1814"/>
            </a:lvl7pPr>
            <a:lvl8pPr marL="2903403" indent="0">
              <a:buNone/>
              <a:defRPr sz="1814"/>
            </a:lvl8pPr>
            <a:lvl9pPr marL="3318175" indent="0">
              <a:buNone/>
              <a:defRPr sz="1814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06047D-7418-4AF4-A447-4D8050B9BE8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45150939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2A696DD-D2D6-47FC-8B99-52B7DCB5502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497174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C57BC-D95C-4FCD-96E1-6A8E380A8F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74232208"/>
      </p:ext>
    </p:extLst>
  </p:cSld>
  <p:clrMapOvr>
    <a:masterClrMapping/>
  </p:clrMapOvr>
  <p:transition spd="slow">
    <p:push dir="u"/>
  </p:transition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7761" y="273629"/>
            <a:ext cx="2741760" cy="527671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641" y="273629"/>
            <a:ext cx="8044800" cy="527671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24CAB5A-9C86-4B8B-92A7-687EB06FC3C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87845970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641" y="273629"/>
            <a:ext cx="10968959" cy="11434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741121" y="5953585"/>
            <a:ext cx="2837760" cy="47093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4300800" y="5953585"/>
            <a:ext cx="3863040" cy="47093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8872321" y="5953585"/>
            <a:ext cx="2837760" cy="470930"/>
          </a:xfrm>
        </p:spPr>
        <p:txBody>
          <a:bodyPr/>
          <a:lstStyle>
            <a:lvl1pPr>
              <a:defRPr/>
            </a:lvl1pPr>
          </a:lstStyle>
          <a:p>
            <a:fld id="{BFEAD869-161B-4884-8D22-5FAE81BD0E8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28800525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481" y="1121879"/>
            <a:ext cx="9143040" cy="2387771"/>
          </a:xfrm>
        </p:spPr>
        <p:txBody>
          <a:bodyPr anchor="b"/>
          <a:lstStyle>
            <a:lvl1pPr algn="ctr">
              <a:defRPr sz="544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481" y="3601819"/>
            <a:ext cx="9143040" cy="1656174"/>
          </a:xfrm>
        </p:spPr>
        <p:txBody>
          <a:bodyPr/>
          <a:lstStyle>
            <a:lvl1pPr marL="0" indent="0" algn="ctr">
              <a:buNone/>
              <a:defRPr sz="2177"/>
            </a:lvl1pPr>
            <a:lvl2pPr marL="414772" indent="0" algn="ctr">
              <a:buNone/>
              <a:defRPr sz="1814"/>
            </a:lvl2pPr>
            <a:lvl3pPr marL="829544" indent="0" algn="ctr">
              <a:buNone/>
              <a:defRPr sz="1633"/>
            </a:lvl3pPr>
            <a:lvl4pPr marL="1244316" indent="0" algn="ctr">
              <a:buNone/>
              <a:defRPr sz="1452"/>
            </a:lvl4pPr>
            <a:lvl5pPr marL="1659087" indent="0" algn="ctr">
              <a:buNone/>
              <a:defRPr sz="1452"/>
            </a:lvl5pPr>
            <a:lvl6pPr marL="2073859" indent="0" algn="ctr">
              <a:buNone/>
              <a:defRPr sz="1452"/>
            </a:lvl6pPr>
            <a:lvl7pPr marL="2488631" indent="0" algn="ctr">
              <a:buNone/>
              <a:defRPr sz="1452"/>
            </a:lvl7pPr>
            <a:lvl8pPr marL="2903403" indent="0" algn="ctr">
              <a:buNone/>
              <a:defRPr sz="1452"/>
            </a:lvl8pPr>
            <a:lvl9pPr marL="3318175" indent="0" algn="ctr">
              <a:buNone/>
              <a:defRPr sz="1452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2406EB8-845F-41D5-9AE6-70E4933C9D1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534028899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8F6825-67B7-4AFD-9C29-668A61A68F6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83376987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361" y="1709460"/>
            <a:ext cx="10515839" cy="2852939"/>
          </a:xfrm>
        </p:spPr>
        <p:txBody>
          <a:bodyPr anchor="b"/>
          <a:lstStyle>
            <a:lvl1pPr>
              <a:defRPr sz="544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361" y="4589763"/>
            <a:ext cx="10515839" cy="1499197"/>
          </a:xfrm>
        </p:spPr>
        <p:txBody>
          <a:bodyPr/>
          <a:lstStyle>
            <a:lvl1pPr marL="0" indent="0">
              <a:buNone/>
              <a:defRPr sz="2177"/>
            </a:lvl1pPr>
            <a:lvl2pPr marL="414772" indent="0">
              <a:buNone/>
              <a:defRPr sz="1814"/>
            </a:lvl2pPr>
            <a:lvl3pPr marL="829544" indent="0">
              <a:buNone/>
              <a:defRPr sz="1633"/>
            </a:lvl3pPr>
            <a:lvl4pPr marL="1244316" indent="0">
              <a:buNone/>
              <a:defRPr sz="1452"/>
            </a:lvl4pPr>
            <a:lvl5pPr marL="1659087" indent="0">
              <a:buNone/>
              <a:defRPr sz="1452"/>
            </a:lvl5pPr>
            <a:lvl6pPr marL="2073859" indent="0">
              <a:buNone/>
              <a:defRPr sz="1452"/>
            </a:lvl6pPr>
            <a:lvl7pPr marL="2488631" indent="0">
              <a:buNone/>
              <a:defRPr sz="1452"/>
            </a:lvl7pPr>
            <a:lvl8pPr marL="2903403" indent="0">
              <a:buNone/>
              <a:defRPr sz="1452"/>
            </a:lvl8pPr>
            <a:lvl9pPr marL="3318175" indent="0">
              <a:buNone/>
              <a:defRPr sz="1452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E05FDEB-55A6-4411-B441-E5CC3D4E200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62382624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1680" y="1795869"/>
            <a:ext cx="5260800" cy="37544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6800" y="1795869"/>
            <a:ext cx="5262721" cy="37544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D732D26-E5F5-4C5A-BC98-1F519403D6C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01445257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365798"/>
            <a:ext cx="10515839" cy="132493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041" y="1680657"/>
            <a:ext cx="515903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041" y="2504424"/>
            <a:ext cx="5159039" cy="36853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801" y="1680657"/>
            <a:ext cx="518207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801" y="2504424"/>
            <a:ext cx="5182079" cy="36853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938359-D981-4552-B3E6-CAE69B0DF2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10751796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E22947A-F8C7-42EC-83C9-D1F3DF87DA4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635028160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4F79AE4-1872-4320-AC13-1379BE6EA77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362482003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>
              <a:defRPr sz="2903"/>
            </a:lvl1pPr>
            <a:lvl2pPr>
              <a:defRPr sz="2540"/>
            </a:lvl2pPr>
            <a:lvl3pPr>
              <a:defRPr sz="2177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E784176-023A-4873-8D2B-BDED88B1B8B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64325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9B32-0666-4D34-90AE-F1FB3425410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7CF6D-F265-4ADB-BDE5-7318FE987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7377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F7256-E951-45D2-820C-99FE80E653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7631155"/>
      </p:ext>
    </p:extLst>
  </p:cSld>
  <p:clrMapOvr>
    <a:masterClrMapping/>
  </p:clrMapOvr>
  <p:transition spd="slow">
    <p:push dir="u"/>
  </p:transition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 marL="0" indent="0">
              <a:buNone/>
              <a:defRPr sz="2903"/>
            </a:lvl1pPr>
            <a:lvl2pPr marL="414772" indent="0">
              <a:buNone/>
              <a:defRPr sz="2540"/>
            </a:lvl2pPr>
            <a:lvl3pPr marL="829544" indent="0">
              <a:buNone/>
              <a:defRPr sz="2177"/>
            </a:lvl3pPr>
            <a:lvl4pPr marL="1244316" indent="0">
              <a:buNone/>
              <a:defRPr sz="1814"/>
            </a:lvl4pPr>
            <a:lvl5pPr marL="1659087" indent="0">
              <a:buNone/>
              <a:defRPr sz="1814"/>
            </a:lvl5pPr>
            <a:lvl6pPr marL="2073859" indent="0">
              <a:buNone/>
              <a:defRPr sz="1814"/>
            </a:lvl6pPr>
            <a:lvl7pPr marL="2488631" indent="0">
              <a:buNone/>
              <a:defRPr sz="1814"/>
            </a:lvl7pPr>
            <a:lvl8pPr marL="2903403" indent="0">
              <a:buNone/>
              <a:defRPr sz="1814"/>
            </a:lvl8pPr>
            <a:lvl9pPr marL="3318175" indent="0">
              <a:buNone/>
              <a:defRPr sz="1814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06047D-7418-4AF4-A447-4D8050B9BE8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26217491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2A696DD-D2D6-47FC-8B99-52B7DCB5502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23087514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7761" y="273629"/>
            <a:ext cx="2741760" cy="527671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641" y="273629"/>
            <a:ext cx="8044800" cy="527671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24CAB5A-9C86-4B8B-92A7-687EB06FC3C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67518723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641" y="273629"/>
            <a:ext cx="10968959" cy="11434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741121" y="5953585"/>
            <a:ext cx="2837760" cy="47093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4300800" y="5953585"/>
            <a:ext cx="3863040" cy="47093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8872321" y="5953585"/>
            <a:ext cx="2837760" cy="470930"/>
          </a:xfrm>
        </p:spPr>
        <p:txBody>
          <a:bodyPr/>
          <a:lstStyle>
            <a:lvl1pPr>
              <a:defRPr/>
            </a:lvl1pPr>
          </a:lstStyle>
          <a:p>
            <a:fld id="{BFEAD869-161B-4884-8D22-5FAE81BD0E8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93739629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481" y="1121879"/>
            <a:ext cx="9143040" cy="2387771"/>
          </a:xfrm>
        </p:spPr>
        <p:txBody>
          <a:bodyPr anchor="b"/>
          <a:lstStyle>
            <a:lvl1pPr algn="ctr">
              <a:defRPr sz="544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481" y="3601819"/>
            <a:ext cx="9143040" cy="1656174"/>
          </a:xfrm>
        </p:spPr>
        <p:txBody>
          <a:bodyPr/>
          <a:lstStyle>
            <a:lvl1pPr marL="0" indent="0" algn="ctr">
              <a:buNone/>
              <a:defRPr sz="2177"/>
            </a:lvl1pPr>
            <a:lvl2pPr marL="414772" indent="0" algn="ctr">
              <a:buNone/>
              <a:defRPr sz="1814"/>
            </a:lvl2pPr>
            <a:lvl3pPr marL="829544" indent="0" algn="ctr">
              <a:buNone/>
              <a:defRPr sz="1633"/>
            </a:lvl3pPr>
            <a:lvl4pPr marL="1244316" indent="0" algn="ctr">
              <a:buNone/>
              <a:defRPr sz="1452"/>
            </a:lvl4pPr>
            <a:lvl5pPr marL="1659087" indent="0" algn="ctr">
              <a:buNone/>
              <a:defRPr sz="1452"/>
            </a:lvl5pPr>
            <a:lvl6pPr marL="2073859" indent="0" algn="ctr">
              <a:buNone/>
              <a:defRPr sz="1452"/>
            </a:lvl6pPr>
            <a:lvl7pPr marL="2488631" indent="0" algn="ctr">
              <a:buNone/>
              <a:defRPr sz="1452"/>
            </a:lvl7pPr>
            <a:lvl8pPr marL="2903403" indent="0" algn="ctr">
              <a:buNone/>
              <a:defRPr sz="1452"/>
            </a:lvl8pPr>
            <a:lvl9pPr marL="3318175" indent="0" algn="ctr">
              <a:buNone/>
              <a:defRPr sz="1452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2406EB8-845F-41D5-9AE6-70E4933C9D1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72149396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8F6825-67B7-4AFD-9C29-668A61A68F6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7954950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361" y="1709460"/>
            <a:ext cx="10515839" cy="2852939"/>
          </a:xfrm>
        </p:spPr>
        <p:txBody>
          <a:bodyPr anchor="b"/>
          <a:lstStyle>
            <a:lvl1pPr>
              <a:defRPr sz="544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361" y="4589763"/>
            <a:ext cx="10515839" cy="1499197"/>
          </a:xfrm>
        </p:spPr>
        <p:txBody>
          <a:bodyPr/>
          <a:lstStyle>
            <a:lvl1pPr marL="0" indent="0">
              <a:buNone/>
              <a:defRPr sz="2177"/>
            </a:lvl1pPr>
            <a:lvl2pPr marL="414772" indent="0">
              <a:buNone/>
              <a:defRPr sz="1814"/>
            </a:lvl2pPr>
            <a:lvl3pPr marL="829544" indent="0">
              <a:buNone/>
              <a:defRPr sz="1633"/>
            </a:lvl3pPr>
            <a:lvl4pPr marL="1244316" indent="0">
              <a:buNone/>
              <a:defRPr sz="1452"/>
            </a:lvl4pPr>
            <a:lvl5pPr marL="1659087" indent="0">
              <a:buNone/>
              <a:defRPr sz="1452"/>
            </a:lvl5pPr>
            <a:lvl6pPr marL="2073859" indent="0">
              <a:buNone/>
              <a:defRPr sz="1452"/>
            </a:lvl6pPr>
            <a:lvl7pPr marL="2488631" indent="0">
              <a:buNone/>
              <a:defRPr sz="1452"/>
            </a:lvl7pPr>
            <a:lvl8pPr marL="2903403" indent="0">
              <a:buNone/>
              <a:defRPr sz="1452"/>
            </a:lvl8pPr>
            <a:lvl9pPr marL="3318175" indent="0">
              <a:buNone/>
              <a:defRPr sz="1452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E05FDEB-55A6-4411-B441-E5CC3D4E200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14595469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1680" y="1795869"/>
            <a:ext cx="5260800" cy="37544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6800" y="1795869"/>
            <a:ext cx="5262721" cy="37544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D732D26-E5F5-4C5A-BC98-1F519403D6C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89108022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365798"/>
            <a:ext cx="10515839" cy="132493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041" y="1680657"/>
            <a:ext cx="515903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041" y="2504424"/>
            <a:ext cx="5159039" cy="36853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801" y="1680657"/>
            <a:ext cx="518207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801" y="2504424"/>
            <a:ext cx="5182079" cy="36853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938359-D981-4552-B3E6-CAE69B0DF2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80051925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E22947A-F8C7-42EC-83C9-D1F3DF87DA4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724090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/>
          <p:cNvSpPr/>
          <p:nvPr/>
        </p:nvSpPr>
        <p:spPr>
          <a:xfrm rot="420000" flipV="1">
            <a:off x="422116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14"/>
          <p:cNvSpPr/>
          <p:nvPr/>
        </p:nvSpPr>
        <p:spPr>
          <a:xfrm rot="420000" flipV="1">
            <a:off x="10672763" y="5359400"/>
            <a:ext cx="2063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олилиния 15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8" name="Полилиния 16"/>
          <p:cNvSpPr>
            <a:spLocks/>
          </p:cNvSpPr>
          <p:nvPr/>
        </p:nvSpPr>
        <p:spPr bwMode="auto">
          <a:xfrm flipV="1">
            <a:off x="5842000" y="6219825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0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4501D-08BD-4814-A429-8678A0542B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2992689"/>
      </p:ext>
    </p:extLst>
  </p:cSld>
  <p:clrMapOvr>
    <a:masterClrMapping/>
  </p:clrMapOvr>
  <p:transition spd="slow">
    <p:push dir="u"/>
  </p:transition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4F79AE4-1872-4320-AC13-1379BE6EA77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46656643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>
              <a:defRPr sz="2903"/>
            </a:lvl1pPr>
            <a:lvl2pPr>
              <a:defRPr sz="2540"/>
            </a:lvl2pPr>
            <a:lvl3pPr>
              <a:defRPr sz="2177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E784176-023A-4873-8D2B-BDED88B1B8B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399819289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 marL="0" indent="0">
              <a:buNone/>
              <a:defRPr sz="2903"/>
            </a:lvl1pPr>
            <a:lvl2pPr marL="414772" indent="0">
              <a:buNone/>
              <a:defRPr sz="2540"/>
            </a:lvl2pPr>
            <a:lvl3pPr marL="829544" indent="0">
              <a:buNone/>
              <a:defRPr sz="2177"/>
            </a:lvl3pPr>
            <a:lvl4pPr marL="1244316" indent="0">
              <a:buNone/>
              <a:defRPr sz="1814"/>
            </a:lvl4pPr>
            <a:lvl5pPr marL="1659087" indent="0">
              <a:buNone/>
              <a:defRPr sz="1814"/>
            </a:lvl5pPr>
            <a:lvl6pPr marL="2073859" indent="0">
              <a:buNone/>
              <a:defRPr sz="1814"/>
            </a:lvl6pPr>
            <a:lvl7pPr marL="2488631" indent="0">
              <a:buNone/>
              <a:defRPr sz="1814"/>
            </a:lvl7pPr>
            <a:lvl8pPr marL="2903403" indent="0">
              <a:buNone/>
              <a:defRPr sz="1814"/>
            </a:lvl8pPr>
            <a:lvl9pPr marL="3318175" indent="0">
              <a:buNone/>
              <a:defRPr sz="1814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06047D-7418-4AF4-A447-4D8050B9BE8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70484741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2A696DD-D2D6-47FC-8B99-52B7DCB5502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3316190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7761" y="273629"/>
            <a:ext cx="2741760" cy="527671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641" y="273629"/>
            <a:ext cx="8044800" cy="527671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24CAB5A-9C86-4B8B-92A7-687EB06FC3C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85971663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641" y="273629"/>
            <a:ext cx="10968959" cy="11434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741121" y="5953585"/>
            <a:ext cx="2837760" cy="47093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4300800" y="5953585"/>
            <a:ext cx="3863040" cy="47093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8872321" y="5953585"/>
            <a:ext cx="2837760" cy="470930"/>
          </a:xfrm>
        </p:spPr>
        <p:txBody>
          <a:bodyPr/>
          <a:lstStyle>
            <a:lvl1pPr>
              <a:defRPr/>
            </a:lvl1pPr>
          </a:lstStyle>
          <a:p>
            <a:fld id="{BFEAD869-161B-4884-8D22-5FAE81BD0E8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648124648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481" y="1121879"/>
            <a:ext cx="9143040" cy="2387771"/>
          </a:xfrm>
        </p:spPr>
        <p:txBody>
          <a:bodyPr anchor="b"/>
          <a:lstStyle>
            <a:lvl1pPr algn="ctr">
              <a:defRPr sz="544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481" y="3601819"/>
            <a:ext cx="9143040" cy="1656174"/>
          </a:xfrm>
        </p:spPr>
        <p:txBody>
          <a:bodyPr/>
          <a:lstStyle>
            <a:lvl1pPr marL="0" indent="0" algn="ctr">
              <a:buNone/>
              <a:defRPr sz="2177"/>
            </a:lvl1pPr>
            <a:lvl2pPr marL="414772" indent="0" algn="ctr">
              <a:buNone/>
              <a:defRPr sz="1814"/>
            </a:lvl2pPr>
            <a:lvl3pPr marL="829544" indent="0" algn="ctr">
              <a:buNone/>
              <a:defRPr sz="1633"/>
            </a:lvl3pPr>
            <a:lvl4pPr marL="1244316" indent="0" algn="ctr">
              <a:buNone/>
              <a:defRPr sz="1452"/>
            </a:lvl4pPr>
            <a:lvl5pPr marL="1659087" indent="0" algn="ctr">
              <a:buNone/>
              <a:defRPr sz="1452"/>
            </a:lvl5pPr>
            <a:lvl6pPr marL="2073859" indent="0" algn="ctr">
              <a:buNone/>
              <a:defRPr sz="1452"/>
            </a:lvl6pPr>
            <a:lvl7pPr marL="2488631" indent="0" algn="ctr">
              <a:buNone/>
              <a:defRPr sz="1452"/>
            </a:lvl7pPr>
            <a:lvl8pPr marL="2903403" indent="0" algn="ctr">
              <a:buNone/>
              <a:defRPr sz="1452"/>
            </a:lvl8pPr>
            <a:lvl9pPr marL="3318175" indent="0" algn="ctr">
              <a:buNone/>
              <a:defRPr sz="1452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2406EB8-845F-41D5-9AE6-70E4933C9D1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951132939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8F6825-67B7-4AFD-9C29-668A61A68F6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10746814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361" y="1709460"/>
            <a:ext cx="10515839" cy="2852939"/>
          </a:xfrm>
        </p:spPr>
        <p:txBody>
          <a:bodyPr anchor="b"/>
          <a:lstStyle>
            <a:lvl1pPr>
              <a:defRPr sz="544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361" y="4589763"/>
            <a:ext cx="10515839" cy="1499197"/>
          </a:xfrm>
        </p:spPr>
        <p:txBody>
          <a:bodyPr/>
          <a:lstStyle>
            <a:lvl1pPr marL="0" indent="0">
              <a:buNone/>
              <a:defRPr sz="2177"/>
            </a:lvl1pPr>
            <a:lvl2pPr marL="414772" indent="0">
              <a:buNone/>
              <a:defRPr sz="1814"/>
            </a:lvl2pPr>
            <a:lvl3pPr marL="829544" indent="0">
              <a:buNone/>
              <a:defRPr sz="1633"/>
            </a:lvl3pPr>
            <a:lvl4pPr marL="1244316" indent="0">
              <a:buNone/>
              <a:defRPr sz="1452"/>
            </a:lvl4pPr>
            <a:lvl5pPr marL="1659087" indent="0">
              <a:buNone/>
              <a:defRPr sz="1452"/>
            </a:lvl5pPr>
            <a:lvl6pPr marL="2073859" indent="0">
              <a:buNone/>
              <a:defRPr sz="1452"/>
            </a:lvl6pPr>
            <a:lvl7pPr marL="2488631" indent="0">
              <a:buNone/>
              <a:defRPr sz="1452"/>
            </a:lvl7pPr>
            <a:lvl8pPr marL="2903403" indent="0">
              <a:buNone/>
              <a:defRPr sz="1452"/>
            </a:lvl8pPr>
            <a:lvl9pPr marL="3318175" indent="0">
              <a:buNone/>
              <a:defRPr sz="1452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E05FDEB-55A6-4411-B441-E5CC3D4E200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42297802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1680" y="1795869"/>
            <a:ext cx="5260800" cy="37544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6800" y="1795869"/>
            <a:ext cx="5262721" cy="37544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D732D26-E5F5-4C5A-BC98-1F519403D6C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4124931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CBC40-653B-41D5-9150-D7E3AE454D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77437096"/>
      </p:ext>
    </p:extLst>
  </p:cSld>
  <p:clrMapOvr>
    <a:masterClrMapping/>
  </p:clrMapOvr>
  <p:transition spd="slow">
    <p:push dir="u"/>
  </p:transition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365798"/>
            <a:ext cx="10515839" cy="132493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041" y="1680657"/>
            <a:ext cx="515903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041" y="2504424"/>
            <a:ext cx="5159039" cy="36853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801" y="1680657"/>
            <a:ext cx="518207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801" y="2504424"/>
            <a:ext cx="5182079" cy="36853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938359-D981-4552-B3E6-CAE69B0DF2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1005000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E22947A-F8C7-42EC-83C9-D1F3DF87DA4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338080985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4F79AE4-1872-4320-AC13-1379BE6EA77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69203750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>
              <a:defRPr sz="2903"/>
            </a:lvl1pPr>
            <a:lvl2pPr>
              <a:defRPr sz="2540"/>
            </a:lvl2pPr>
            <a:lvl3pPr>
              <a:defRPr sz="2177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E784176-023A-4873-8D2B-BDED88B1B8B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531822862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 marL="0" indent="0">
              <a:buNone/>
              <a:defRPr sz="2903"/>
            </a:lvl1pPr>
            <a:lvl2pPr marL="414772" indent="0">
              <a:buNone/>
              <a:defRPr sz="2540"/>
            </a:lvl2pPr>
            <a:lvl3pPr marL="829544" indent="0">
              <a:buNone/>
              <a:defRPr sz="2177"/>
            </a:lvl3pPr>
            <a:lvl4pPr marL="1244316" indent="0">
              <a:buNone/>
              <a:defRPr sz="1814"/>
            </a:lvl4pPr>
            <a:lvl5pPr marL="1659087" indent="0">
              <a:buNone/>
              <a:defRPr sz="1814"/>
            </a:lvl5pPr>
            <a:lvl6pPr marL="2073859" indent="0">
              <a:buNone/>
              <a:defRPr sz="1814"/>
            </a:lvl6pPr>
            <a:lvl7pPr marL="2488631" indent="0">
              <a:buNone/>
              <a:defRPr sz="1814"/>
            </a:lvl7pPr>
            <a:lvl8pPr marL="2903403" indent="0">
              <a:buNone/>
              <a:defRPr sz="1814"/>
            </a:lvl8pPr>
            <a:lvl9pPr marL="3318175" indent="0">
              <a:buNone/>
              <a:defRPr sz="1814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06047D-7418-4AF4-A447-4D8050B9BE8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303512309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2A696DD-D2D6-47FC-8B99-52B7DCB5502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43652954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7761" y="273629"/>
            <a:ext cx="2741760" cy="527671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641" y="273629"/>
            <a:ext cx="8044800" cy="527671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24CAB5A-9C86-4B8B-92A7-687EB06FC3C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34049846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641" y="273629"/>
            <a:ext cx="10968959" cy="11434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741121" y="5953585"/>
            <a:ext cx="2837760" cy="47093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4300800" y="5953585"/>
            <a:ext cx="3863040" cy="47093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8872321" y="5953585"/>
            <a:ext cx="2837760" cy="470930"/>
          </a:xfrm>
        </p:spPr>
        <p:txBody>
          <a:bodyPr/>
          <a:lstStyle>
            <a:lvl1pPr>
              <a:defRPr/>
            </a:lvl1pPr>
          </a:lstStyle>
          <a:p>
            <a:fld id="{BFEAD869-161B-4884-8D22-5FAE81BD0E8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58513365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481" y="1121879"/>
            <a:ext cx="9143040" cy="2387771"/>
          </a:xfrm>
        </p:spPr>
        <p:txBody>
          <a:bodyPr anchor="b"/>
          <a:lstStyle>
            <a:lvl1pPr algn="ctr">
              <a:defRPr sz="544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481" y="3601819"/>
            <a:ext cx="9143040" cy="1656174"/>
          </a:xfrm>
        </p:spPr>
        <p:txBody>
          <a:bodyPr/>
          <a:lstStyle>
            <a:lvl1pPr marL="0" indent="0" algn="ctr">
              <a:buNone/>
              <a:defRPr sz="2177"/>
            </a:lvl1pPr>
            <a:lvl2pPr marL="414772" indent="0" algn="ctr">
              <a:buNone/>
              <a:defRPr sz="1814"/>
            </a:lvl2pPr>
            <a:lvl3pPr marL="829544" indent="0" algn="ctr">
              <a:buNone/>
              <a:defRPr sz="1633"/>
            </a:lvl3pPr>
            <a:lvl4pPr marL="1244316" indent="0" algn="ctr">
              <a:buNone/>
              <a:defRPr sz="1452"/>
            </a:lvl4pPr>
            <a:lvl5pPr marL="1659087" indent="0" algn="ctr">
              <a:buNone/>
              <a:defRPr sz="1452"/>
            </a:lvl5pPr>
            <a:lvl6pPr marL="2073859" indent="0" algn="ctr">
              <a:buNone/>
              <a:defRPr sz="1452"/>
            </a:lvl6pPr>
            <a:lvl7pPr marL="2488631" indent="0" algn="ctr">
              <a:buNone/>
              <a:defRPr sz="1452"/>
            </a:lvl7pPr>
            <a:lvl8pPr marL="2903403" indent="0" algn="ctr">
              <a:buNone/>
              <a:defRPr sz="1452"/>
            </a:lvl8pPr>
            <a:lvl9pPr marL="3318175" indent="0" algn="ctr">
              <a:buNone/>
              <a:defRPr sz="1452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2406EB8-845F-41D5-9AE6-70E4933C9D1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325499734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8F6825-67B7-4AFD-9C29-668A61A68F6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013929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CD178-C897-4B22-B51C-D59D2A354E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7851623"/>
      </p:ext>
    </p:extLst>
  </p:cSld>
  <p:clrMapOvr>
    <a:masterClrMapping/>
  </p:clrMapOvr>
  <p:transition spd="slow">
    <p:push dir="u"/>
  </p:transition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361" y="1709460"/>
            <a:ext cx="10515839" cy="2852939"/>
          </a:xfrm>
        </p:spPr>
        <p:txBody>
          <a:bodyPr anchor="b"/>
          <a:lstStyle>
            <a:lvl1pPr>
              <a:defRPr sz="544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361" y="4589763"/>
            <a:ext cx="10515839" cy="1499197"/>
          </a:xfrm>
        </p:spPr>
        <p:txBody>
          <a:bodyPr/>
          <a:lstStyle>
            <a:lvl1pPr marL="0" indent="0">
              <a:buNone/>
              <a:defRPr sz="2177"/>
            </a:lvl1pPr>
            <a:lvl2pPr marL="414772" indent="0">
              <a:buNone/>
              <a:defRPr sz="1814"/>
            </a:lvl2pPr>
            <a:lvl3pPr marL="829544" indent="0">
              <a:buNone/>
              <a:defRPr sz="1633"/>
            </a:lvl3pPr>
            <a:lvl4pPr marL="1244316" indent="0">
              <a:buNone/>
              <a:defRPr sz="1452"/>
            </a:lvl4pPr>
            <a:lvl5pPr marL="1659087" indent="0">
              <a:buNone/>
              <a:defRPr sz="1452"/>
            </a:lvl5pPr>
            <a:lvl6pPr marL="2073859" indent="0">
              <a:buNone/>
              <a:defRPr sz="1452"/>
            </a:lvl6pPr>
            <a:lvl7pPr marL="2488631" indent="0">
              <a:buNone/>
              <a:defRPr sz="1452"/>
            </a:lvl7pPr>
            <a:lvl8pPr marL="2903403" indent="0">
              <a:buNone/>
              <a:defRPr sz="1452"/>
            </a:lvl8pPr>
            <a:lvl9pPr marL="3318175" indent="0">
              <a:buNone/>
              <a:defRPr sz="1452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E05FDEB-55A6-4411-B441-E5CC3D4E200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1105545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1680" y="1795869"/>
            <a:ext cx="5260800" cy="37544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6800" y="1795869"/>
            <a:ext cx="5262721" cy="37544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D732D26-E5F5-4C5A-BC98-1F519403D6C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42416780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365798"/>
            <a:ext cx="10515839" cy="132493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041" y="1680657"/>
            <a:ext cx="515903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041" y="2504424"/>
            <a:ext cx="5159039" cy="36853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801" y="1680657"/>
            <a:ext cx="518207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801" y="2504424"/>
            <a:ext cx="5182079" cy="36853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938359-D981-4552-B3E6-CAE69B0DF2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38723892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E22947A-F8C7-42EC-83C9-D1F3DF87DA4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72938547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4F79AE4-1872-4320-AC13-1379BE6EA77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535217715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>
              <a:defRPr sz="2903"/>
            </a:lvl1pPr>
            <a:lvl2pPr>
              <a:defRPr sz="2540"/>
            </a:lvl2pPr>
            <a:lvl3pPr>
              <a:defRPr sz="2177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E784176-023A-4873-8D2B-BDED88B1B8B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20005102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 marL="0" indent="0">
              <a:buNone/>
              <a:defRPr sz="2903"/>
            </a:lvl1pPr>
            <a:lvl2pPr marL="414772" indent="0">
              <a:buNone/>
              <a:defRPr sz="2540"/>
            </a:lvl2pPr>
            <a:lvl3pPr marL="829544" indent="0">
              <a:buNone/>
              <a:defRPr sz="2177"/>
            </a:lvl3pPr>
            <a:lvl4pPr marL="1244316" indent="0">
              <a:buNone/>
              <a:defRPr sz="1814"/>
            </a:lvl4pPr>
            <a:lvl5pPr marL="1659087" indent="0">
              <a:buNone/>
              <a:defRPr sz="1814"/>
            </a:lvl5pPr>
            <a:lvl6pPr marL="2073859" indent="0">
              <a:buNone/>
              <a:defRPr sz="1814"/>
            </a:lvl6pPr>
            <a:lvl7pPr marL="2488631" indent="0">
              <a:buNone/>
              <a:defRPr sz="1814"/>
            </a:lvl7pPr>
            <a:lvl8pPr marL="2903403" indent="0">
              <a:buNone/>
              <a:defRPr sz="1814"/>
            </a:lvl8pPr>
            <a:lvl9pPr marL="3318175" indent="0">
              <a:buNone/>
              <a:defRPr sz="1814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06047D-7418-4AF4-A447-4D8050B9BE8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82401205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2A696DD-D2D6-47FC-8B99-52B7DCB5502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74646560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7761" y="273629"/>
            <a:ext cx="2741760" cy="527671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641" y="273629"/>
            <a:ext cx="8044800" cy="527671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24CAB5A-9C86-4B8B-92A7-687EB06FC3C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647951570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641" y="273629"/>
            <a:ext cx="10968959" cy="11434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741121" y="5953585"/>
            <a:ext cx="2837760" cy="47093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4300800" y="5953585"/>
            <a:ext cx="3863040" cy="47093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8872321" y="5953585"/>
            <a:ext cx="2837760" cy="470930"/>
          </a:xfrm>
        </p:spPr>
        <p:txBody>
          <a:bodyPr/>
          <a:lstStyle>
            <a:lvl1pPr>
              <a:defRPr/>
            </a:lvl1pPr>
          </a:lstStyle>
          <a:p>
            <a:fld id="{BFEAD869-161B-4884-8D22-5FAE81BD0E8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4981563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9DCE2"/>
                </a:solidFill>
              </a:defRPr>
            </a:lvl1pPr>
          </a:lstStyle>
          <a:p>
            <a:pPr>
              <a:defRPr/>
            </a:pPr>
            <a:fld id="{439D6FE7-2CCB-4B1D-8DFA-6F160FAC22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61568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481" y="1121879"/>
            <a:ext cx="9143040" cy="2387771"/>
          </a:xfrm>
        </p:spPr>
        <p:txBody>
          <a:bodyPr anchor="b"/>
          <a:lstStyle>
            <a:lvl1pPr algn="ctr">
              <a:defRPr sz="544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481" y="3601819"/>
            <a:ext cx="9143040" cy="1656174"/>
          </a:xfrm>
        </p:spPr>
        <p:txBody>
          <a:bodyPr/>
          <a:lstStyle>
            <a:lvl1pPr marL="0" indent="0" algn="ctr">
              <a:buNone/>
              <a:defRPr sz="2177"/>
            </a:lvl1pPr>
            <a:lvl2pPr marL="414772" indent="0" algn="ctr">
              <a:buNone/>
              <a:defRPr sz="1814"/>
            </a:lvl2pPr>
            <a:lvl3pPr marL="829544" indent="0" algn="ctr">
              <a:buNone/>
              <a:defRPr sz="1633"/>
            </a:lvl3pPr>
            <a:lvl4pPr marL="1244316" indent="0" algn="ctr">
              <a:buNone/>
              <a:defRPr sz="1452"/>
            </a:lvl4pPr>
            <a:lvl5pPr marL="1659087" indent="0" algn="ctr">
              <a:buNone/>
              <a:defRPr sz="1452"/>
            </a:lvl5pPr>
            <a:lvl6pPr marL="2073859" indent="0" algn="ctr">
              <a:buNone/>
              <a:defRPr sz="1452"/>
            </a:lvl6pPr>
            <a:lvl7pPr marL="2488631" indent="0" algn="ctr">
              <a:buNone/>
              <a:defRPr sz="1452"/>
            </a:lvl7pPr>
            <a:lvl8pPr marL="2903403" indent="0" algn="ctr">
              <a:buNone/>
              <a:defRPr sz="1452"/>
            </a:lvl8pPr>
            <a:lvl9pPr marL="3318175" indent="0" algn="ctr">
              <a:buNone/>
              <a:defRPr sz="1452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2406EB8-845F-41D5-9AE6-70E4933C9D1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00820743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78F6825-67B7-4AFD-9C29-668A61A68F6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17254237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361" y="1709460"/>
            <a:ext cx="10515839" cy="2852939"/>
          </a:xfrm>
        </p:spPr>
        <p:txBody>
          <a:bodyPr anchor="b"/>
          <a:lstStyle>
            <a:lvl1pPr>
              <a:defRPr sz="544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361" y="4589763"/>
            <a:ext cx="10515839" cy="1499197"/>
          </a:xfrm>
        </p:spPr>
        <p:txBody>
          <a:bodyPr/>
          <a:lstStyle>
            <a:lvl1pPr marL="0" indent="0">
              <a:buNone/>
              <a:defRPr sz="2177"/>
            </a:lvl1pPr>
            <a:lvl2pPr marL="414772" indent="0">
              <a:buNone/>
              <a:defRPr sz="1814"/>
            </a:lvl2pPr>
            <a:lvl3pPr marL="829544" indent="0">
              <a:buNone/>
              <a:defRPr sz="1633"/>
            </a:lvl3pPr>
            <a:lvl4pPr marL="1244316" indent="0">
              <a:buNone/>
              <a:defRPr sz="1452"/>
            </a:lvl4pPr>
            <a:lvl5pPr marL="1659087" indent="0">
              <a:buNone/>
              <a:defRPr sz="1452"/>
            </a:lvl5pPr>
            <a:lvl6pPr marL="2073859" indent="0">
              <a:buNone/>
              <a:defRPr sz="1452"/>
            </a:lvl6pPr>
            <a:lvl7pPr marL="2488631" indent="0">
              <a:buNone/>
              <a:defRPr sz="1452"/>
            </a:lvl7pPr>
            <a:lvl8pPr marL="2903403" indent="0">
              <a:buNone/>
              <a:defRPr sz="1452"/>
            </a:lvl8pPr>
            <a:lvl9pPr marL="3318175" indent="0">
              <a:buNone/>
              <a:defRPr sz="1452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E05FDEB-55A6-4411-B441-E5CC3D4E200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64763304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1680" y="1795869"/>
            <a:ext cx="5260800" cy="37544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6800" y="1795869"/>
            <a:ext cx="5262721" cy="37544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D732D26-E5F5-4C5A-BC98-1F519403D6C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01961640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365798"/>
            <a:ext cx="10515839" cy="132493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041" y="1680657"/>
            <a:ext cx="515903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041" y="2504424"/>
            <a:ext cx="5159039" cy="36853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801" y="1680657"/>
            <a:ext cx="518207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801" y="2504424"/>
            <a:ext cx="5182079" cy="36853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D938359-D981-4552-B3E6-CAE69B0DF20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86859521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E22947A-F8C7-42EC-83C9-D1F3DF87DA4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74779869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4F79AE4-1872-4320-AC13-1379BE6EA77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520822779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>
              <a:defRPr sz="2903"/>
            </a:lvl1pPr>
            <a:lvl2pPr>
              <a:defRPr sz="2540"/>
            </a:lvl2pPr>
            <a:lvl3pPr>
              <a:defRPr sz="2177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E784176-023A-4873-8D2B-BDED88B1B8B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45459337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 marL="0" indent="0">
              <a:buNone/>
              <a:defRPr sz="2903"/>
            </a:lvl1pPr>
            <a:lvl2pPr marL="414772" indent="0">
              <a:buNone/>
              <a:defRPr sz="2540"/>
            </a:lvl2pPr>
            <a:lvl3pPr marL="829544" indent="0">
              <a:buNone/>
              <a:defRPr sz="2177"/>
            </a:lvl3pPr>
            <a:lvl4pPr marL="1244316" indent="0">
              <a:buNone/>
              <a:defRPr sz="1814"/>
            </a:lvl4pPr>
            <a:lvl5pPr marL="1659087" indent="0">
              <a:buNone/>
              <a:defRPr sz="1814"/>
            </a:lvl5pPr>
            <a:lvl6pPr marL="2073859" indent="0">
              <a:buNone/>
              <a:defRPr sz="1814"/>
            </a:lvl6pPr>
            <a:lvl7pPr marL="2488631" indent="0">
              <a:buNone/>
              <a:defRPr sz="1814"/>
            </a:lvl7pPr>
            <a:lvl8pPr marL="2903403" indent="0">
              <a:buNone/>
              <a:defRPr sz="1814"/>
            </a:lvl8pPr>
            <a:lvl9pPr marL="3318175" indent="0">
              <a:buNone/>
              <a:defRPr sz="1814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206047D-7418-4AF4-A447-4D8050B9BE8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45679210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2A696DD-D2D6-47FC-8B99-52B7DCB5502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553749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F4F67-7302-471C-A798-17F94568E3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5292492"/>
      </p:ext>
    </p:extLst>
  </p:cSld>
  <p:clrMapOvr>
    <a:masterClrMapping/>
  </p:clrMapOvr>
  <p:transition spd="slow">
    <p:push dir="u"/>
  </p:transition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7761" y="273629"/>
            <a:ext cx="2741760" cy="527671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641" y="273629"/>
            <a:ext cx="8044800" cy="527671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24CAB5A-9C86-4B8B-92A7-687EB06FC3C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229585096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641" y="273629"/>
            <a:ext cx="10968959" cy="11434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741121" y="5953585"/>
            <a:ext cx="2837760" cy="47093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4300800" y="5953585"/>
            <a:ext cx="3863040" cy="470930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8872321" y="5953585"/>
            <a:ext cx="2837760" cy="470930"/>
          </a:xfrm>
        </p:spPr>
        <p:txBody>
          <a:bodyPr/>
          <a:lstStyle>
            <a:lvl1pPr>
              <a:defRPr/>
            </a:lvl1pPr>
          </a:lstStyle>
          <a:p>
            <a:fld id="{BFEAD869-161B-4884-8D22-5FAE81BD0E8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849312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9DCE2"/>
                </a:solidFill>
              </a:defRPr>
            </a:lvl1pPr>
          </a:lstStyle>
          <a:p>
            <a:pPr>
              <a:defRPr/>
            </a:pPr>
            <a:fld id="{C75CA159-EF68-4A8D-8580-CF3395E954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159323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0B128-FB19-4CBF-879C-002DA91505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2578932"/>
      </p:ext>
    </p:extLst>
  </p:cSld>
  <p:clrMapOvr>
    <a:masterClrMapping/>
  </p:clrMapOvr>
  <p:transition spd="slow">
    <p:push dir="u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A8ED4-C5BE-4C07-B9D3-69CD7BABE2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3688327"/>
      </p:ext>
    </p:extLst>
  </p:cSld>
  <p:clrMapOvr>
    <a:masterClrMapping/>
  </p:clrMapOvr>
  <p:transition spd="slow">
    <p:push dir="u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3DD23-82B8-483C-B7C7-03B3C5EE4C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3564824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9B32-0666-4D34-90AE-F1FB3425410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7CF6D-F265-4ADB-BDE5-7318FE987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40647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C57BC-D95C-4FCD-96E1-6A8E380A8F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4100160"/>
      </p:ext>
    </p:extLst>
  </p:cSld>
  <p:clrMapOvr>
    <a:masterClrMapping/>
  </p:clrMapOvr>
  <p:transition spd="slow">
    <p:push dir="u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F7256-E951-45D2-820C-99FE80E653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5386854"/>
      </p:ext>
    </p:extLst>
  </p:cSld>
  <p:clrMapOvr>
    <a:masterClrMapping/>
  </p:clrMapOvr>
  <p:transition spd="slow">
    <p:push dir="u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/>
          <p:cNvSpPr/>
          <p:nvPr/>
        </p:nvSpPr>
        <p:spPr>
          <a:xfrm rot="420000" flipV="1">
            <a:off x="422116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14"/>
          <p:cNvSpPr/>
          <p:nvPr/>
        </p:nvSpPr>
        <p:spPr>
          <a:xfrm rot="420000" flipV="1">
            <a:off x="10672763" y="5359400"/>
            <a:ext cx="2063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олилиния 15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8" name="Полилиния 16"/>
          <p:cNvSpPr>
            <a:spLocks/>
          </p:cNvSpPr>
          <p:nvPr/>
        </p:nvSpPr>
        <p:spPr bwMode="auto">
          <a:xfrm flipV="1">
            <a:off x="5842000" y="6219825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0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4501D-08BD-4814-A429-8678A0542B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50705760"/>
      </p:ext>
    </p:extLst>
  </p:cSld>
  <p:clrMapOvr>
    <a:masterClrMapping/>
  </p:clrMapOvr>
  <p:transition spd="slow">
    <p:push dir="u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CBC40-653B-41D5-9150-D7E3AE454D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28701421"/>
      </p:ext>
    </p:extLst>
  </p:cSld>
  <p:clrMapOvr>
    <a:masterClrMapping/>
  </p:clrMapOvr>
  <p:transition spd="slow">
    <p:push dir="u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CD178-C897-4B22-B51C-D59D2A354E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1491029"/>
      </p:ext>
    </p:extLst>
  </p:cSld>
  <p:clrMapOvr>
    <a:masterClrMapping/>
  </p:clrMapOvr>
  <p:transition spd="slow">
    <p:push dir="u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9DCE2"/>
                </a:solidFill>
              </a:defRPr>
            </a:lvl1pPr>
          </a:lstStyle>
          <a:p>
            <a:pPr>
              <a:defRPr/>
            </a:pPr>
            <a:fld id="{439D6FE7-2CCB-4B1D-8DFA-6F160FAC22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840586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F4F67-7302-471C-A798-17F94568E3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3484980"/>
      </p:ext>
    </p:extLst>
  </p:cSld>
  <p:clrMapOvr>
    <a:masterClrMapping/>
  </p:clrMapOvr>
  <p:transition spd="slow">
    <p:push dir="u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9DCE2"/>
                </a:solidFill>
              </a:defRPr>
            </a:lvl1pPr>
          </a:lstStyle>
          <a:p>
            <a:pPr>
              <a:defRPr/>
            </a:pPr>
            <a:fld id="{C75CA159-EF68-4A8D-8580-CF3395E954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37645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0B128-FB19-4CBF-879C-002DA91505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5030855"/>
      </p:ext>
    </p:extLst>
  </p:cSld>
  <p:clrMapOvr>
    <a:masterClrMapping/>
  </p:clrMapOvr>
  <p:transition spd="slow">
    <p:push dir="u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A8ED4-C5BE-4C07-B9D3-69CD7BABE2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6478715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9B32-0666-4D34-90AE-F1FB3425410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7CF6D-F265-4ADB-BDE5-7318FE987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15985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3DD23-82B8-483C-B7C7-03B3C5EE4C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41749479"/>
      </p:ext>
    </p:extLst>
  </p:cSld>
  <p:clrMapOvr>
    <a:masterClrMapping/>
  </p:clrMapOvr>
  <p:transition spd="slow">
    <p:push dir="u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C57BC-D95C-4FCD-96E1-6A8E380A8F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4539477"/>
      </p:ext>
    </p:extLst>
  </p:cSld>
  <p:clrMapOvr>
    <a:masterClrMapping/>
  </p:clrMapOvr>
  <p:transition spd="slow">
    <p:push dir="u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F7256-E951-45D2-820C-99FE80E653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19041707"/>
      </p:ext>
    </p:extLst>
  </p:cSld>
  <p:clrMapOvr>
    <a:masterClrMapping/>
  </p:clrMapOvr>
  <p:transition spd="slow">
    <p:push dir="u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/>
          <p:cNvSpPr/>
          <p:nvPr/>
        </p:nvSpPr>
        <p:spPr>
          <a:xfrm rot="420000" flipV="1">
            <a:off x="422116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14"/>
          <p:cNvSpPr/>
          <p:nvPr/>
        </p:nvSpPr>
        <p:spPr>
          <a:xfrm rot="420000" flipV="1">
            <a:off x="10672763" y="5359400"/>
            <a:ext cx="2063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олилиния 15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8" name="Полилиния 16"/>
          <p:cNvSpPr>
            <a:spLocks/>
          </p:cNvSpPr>
          <p:nvPr/>
        </p:nvSpPr>
        <p:spPr bwMode="auto">
          <a:xfrm flipV="1">
            <a:off x="5842000" y="6219825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0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4501D-08BD-4814-A429-8678A0542B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0730433"/>
      </p:ext>
    </p:extLst>
  </p:cSld>
  <p:clrMapOvr>
    <a:masterClrMapping/>
  </p:clrMapOvr>
  <p:transition spd="slow">
    <p:push dir="u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CBC40-653B-41D5-9150-D7E3AE454D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4887891"/>
      </p:ext>
    </p:extLst>
  </p:cSld>
  <p:clrMapOvr>
    <a:masterClrMapping/>
  </p:clrMapOvr>
  <p:transition spd="slow">
    <p:push dir="u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CD178-C897-4B22-B51C-D59D2A354E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75940071"/>
      </p:ext>
    </p:extLst>
  </p:cSld>
  <p:clrMapOvr>
    <a:masterClrMapping/>
  </p:clrMapOvr>
  <p:transition spd="slow">
    <p:push dir="u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9DCE2"/>
                </a:solidFill>
              </a:defRPr>
            </a:lvl1pPr>
          </a:lstStyle>
          <a:p>
            <a:pPr>
              <a:defRPr/>
            </a:pPr>
            <a:fld id="{439D6FE7-2CCB-4B1D-8DFA-6F160FAC22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438740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F4F67-7302-471C-A798-17F94568E3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92086855"/>
      </p:ext>
    </p:extLst>
  </p:cSld>
  <p:clrMapOvr>
    <a:masterClrMapping/>
  </p:clrMapOvr>
  <p:transition spd="slow">
    <p:push dir="u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9DCE2"/>
                </a:solidFill>
              </a:defRPr>
            </a:lvl1pPr>
          </a:lstStyle>
          <a:p>
            <a:pPr>
              <a:defRPr/>
            </a:pPr>
            <a:fld id="{C75CA159-EF68-4A8D-8580-CF3395E954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27436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0B128-FB19-4CBF-879C-002DA91505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304148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9B32-0666-4D34-90AE-F1FB3425410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7CF6D-F265-4ADB-BDE5-7318FE987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1312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A8ED4-C5BE-4C07-B9D3-69CD7BABE2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6428736"/>
      </p:ext>
    </p:extLst>
  </p:cSld>
  <p:clrMapOvr>
    <a:masterClrMapping/>
  </p:clrMapOvr>
  <p:transition spd="slow">
    <p:push dir="u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3DD23-82B8-483C-B7C7-03B3C5EE4C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406857"/>
      </p:ext>
    </p:extLst>
  </p:cSld>
  <p:clrMapOvr>
    <a:masterClrMapping/>
  </p:clrMapOvr>
  <p:transition spd="slow">
    <p:push dir="u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C57BC-D95C-4FCD-96E1-6A8E380A8F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5909190"/>
      </p:ext>
    </p:extLst>
  </p:cSld>
  <p:clrMapOvr>
    <a:masterClrMapping/>
  </p:clrMapOvr>
  <p:transition spd="slow">
    <p:push dir="u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F7256-E951-45D2-820C-99FE80E653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4649319"/>
      </p:ext>
    </p:extLst>
  </p:cSld>
  <p:clrMapOvr>
    <a:masterClrMapping/>
  </p:clrMapOvr>
  <p:transition spd="slow">
    <p:push dir="u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/>
          <p:cNvSpPr/>
          <p:nvPr/>
        </p:nvSpPr>
        <p:spPr>
          <a:xfrm rot="420000" flipV="1">
            <a:off x="422116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14"/>
          <p:cNvSpPr/>
          <p:nvPr/>
        </p:nvSpPr>
        <p:spPr>
          <a:xfrm rot="420000" flipV="1">
            <a:off x="10672763" y="5359400"/>
            <a:ext cx="2063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олилиния 15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8" name="Полилиния 16"/>
          <p:cNvSpPr>
            <a:spLocks/>
          </p:cNvSpPr>
          <p:nvPr/>
        </p:nvSpPr>
        <p:spPr bwMode="auto">
          <a:xfrm flipV="1">
            <a:off x="5842000" y="6219825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0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4501D-08BD-4814-A429-8678A0542B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46620931"/>
      </p:ext>
    </p:extLst>
  </p:cSld>
  <p:clrMapOvr>
    <a:masterClrMapping/>
  </p:clrMapOvr>
  <p:transition spd="slow">
    <p:push dir="u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CBC40-653B-41D5-9150-D7E3AE454D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76006093"/>
      </p:ext>
    </p:extLst>
  </p:cSld>
  <p:clrMapOvr>
    <a:masterClrMapping/>
  </p:clrMapOvr>
  <p:transition spd="slow">
    <p:push dir="u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CD178-C897-4B22-B51C-D59D2A354E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31469089"/>
      </p:ext>
    </p:extLst>
  </p:cSld>
  <p:clrMapOvr>
    <a:masterClrMapping/>
  </p:clrMapOvr>
  <p:transition spd="slow">
    <p:push dir="u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9DCE2"/>
                </a:solidFill>
              </a:defRPr>
            </a:lvl1pPr>
          </a:lstStyle>
          <a:p>
            <a:pPr>
              <a:defRPr/>
            </a:pPr>
            <a:fld id="{439D6FE7-2CCB-4B1D-8DFA-6F160FAC22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40842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F4F67-7302-471C-A798-17F94568E3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56370566"/>
      </p:ext>
    </p:extLst>
  </p:cSld>
  <p:clrMapOvr>
    <a:masterClrMapping/>
  </p:clrMapOvr>
  <p:transition spd="slow">
    <p:push dir="u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9DCE2"/>
                </a:solidFill>
              </a:defRPr>
            </a:lvl1pPr>
          </a:lstStyle>
          <a:p>
            <a:pPr>
              <a:defRPr/>
            </a:pPr>
            <a:fld id="{C75CA159-EF68-4A8D-8580-CF3395E954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1390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9B32-0666-4D34-90AE-F1FB3425410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7CF6D-F265-4ADB-BDE5-7318FE987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68043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0B128-FB19-4CBF-879C-002DA91505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28698167"/>
      </p:ext>
    </p:extLst>
  </p:cSld>
  <p:clrMapOvr>
    <a:masterClrMapping/>
  </p:clrMapOvr>
  <p:transition spd="slow">
    <p:push dir="u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A8ED4-C5BE-4C07-B9D3-69CD7BABE2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270965"/>
      </p:ext>
    </p:extLst>
  </p:cSld>
  <p:clrMapOvr>
    <a:masterClrMapping/>
  </p:clrMapOvr>
  <p:transition spd="slow">
    <p:push dir="u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3DD23-82B8-483C-B7C7-03B3C5EE4C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16027862"/>
      </p:ext>
    </p:extLst>
  </p:cSld>
  <p:clrMapOvr>
    <a:masterClrMapping/>
  </p:clrMapOvr>
  <p:transition spd="slow">
    <p:push dir="u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C57BC-D95C-4FCD-96E1-6A8E380A8F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8530047"/>
      </p:ext>
    </p:extLst>
  </p:cSld>
  <p:clrMapOvr>
    <a:masterClrMapping/>
  </p:clrMapOvr>
  <p:transition spd="slow">
    <p:push dir="u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F7256-E951-45D2-820C-99FE80E653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8205963"/>
      </p:ext>
    </p:extLst>
  </p:cSld>
  <p:clrMapOvr>
    <a:masterClrMapping/>
  </p:clrMapOvr>
  <p:transition spd="slow">
    <p:push dir="u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/>
          <p:cNvSpPr/>
          <p:nvPr/>
        </p:nvSpPr>
        <p:spPr>
          <a:xfrm rot="420000" flipV="1">
            <a:off x="422116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14"/>
          <p:cNvSpPr/>
          <p:nvPr/>
        </p:nvSpPr>
        <p:spPr>
          <a:xfrm rot="420000" flipV="1">
            <a:off x="10672763" y="5359400"/>
            <a:ext cx="2063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олилиния 15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8" name="Полилиния 16"/>
          <p:cNvSpPr>
            <a:spLocks/>
          </p:cNvSpPr>
          <p:nvPr/>
        </p:nvSpPr>
        <p:spPr bwMode="auto">
          <a:xfrm flipV="1">
            <a:off x="5842000" y="6219825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0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4501D-08BD-4814-A429-8678A0542B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2400311"/>
      </p:ext>
    </p:extLst>
  </p:cSld>
  <p:clrMapOvr>
    <a:masterClrMapping/>
  </p:clrMapOvr>
  <p:transition spd="slow">
    <p:push dir="u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CBC40-653B-41D5-9150-D7E3AE454D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97716129"/>
      </p:ext>
    </p:extLst>
  </p:cSld>
  <p:clrMapOvr>
    <a:masterClrMapping/>
  </p:clrMapOvr>
  <p:transition spd="slow">
    <p:push dir="u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CD178-C897-4B22-B51C-D59D2A354E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1411609"/>
      </p:ext>
    </p:extLst>
  </p:cSld>
  <p:clrMapOvr>
    <a:masterClrMapping/>
  </p:clrMapOvr>
  <p:transition spd="slow">
    <p:push dir="u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9DCE2"/>
                </a:solidFill>
              </a:defRPr>
            </a:lvl1pPr>
          </a:lstStyle>
          <a:p>
            <a:pPr>
              <a:defRPr/>
            </a:pPr>
            <a:fld id="{439D6FE7-2CCB-4B1D-8DFA-6F160FAC22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21365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F4F67-7302-471C-A798-17F94568E3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4175189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9B32-0666-4D34-90AE-F1FB3425410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7CF6D-F265-4ADB-BDE5-7318FE987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16713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9DCE2"/>
                </a:solidFill>
              </a:defRPr>
            </a:lvl1pPr>
          </a:lstStyle>
          <a:p>
            <a:pPr>
              <a:defRPr/>
            </a:pPr>
            <a:fld id="{C75CA159-EF68-4A8D-8580-CF3395E954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08710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0B128-FB19-4CBF-879C-002DA91505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63223994"/>
      </p:ext>
    </p:extLst>
  </p:cSld>
  <p:clrMapOvr>
    <a:masterClrMapping/>
  </p:clrMapOvr>
  <p:transition spd="slow">
    <p:push dir="u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A8ED4-C5BE-4C07-B9D3-69CD7BABE2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4355093"/>
      </p:ext>
    </p:extLst>
  </p:cSld>
  <p:clrMapOvr>
    <a:masterClrMapping/>
  </p:clrMapOvr>
  <p:transition spd="slow">
    <p:push dir="u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3DD23-82B8-483C-B7C7-03B3C5EE4C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2726744"/>
      </p:ext>
    </p:extLst>
  </p:cSld>
  <p:clrMapOvr>
    <a:masterClrMapping/>
  </p:clrMapOvr>
  <p:transition spd="slow">
    <p:push dir="u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C57BC-D95C-4FCD-96E1-6A8E380A8F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50798255"/>
      </p:ext>
    </p:extLst>
  </p:cSld>
  <p:clrMapOvr>
    <a:masterClrMapping/>
  </p:clrMapOvr>
  <p:transition spd="slow">
    <p:push dir="u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F7256-E951-45D2-820C-99FE80E653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4527702"/>
      </p:ext>
    </p:extLst>
  </p:cSld>
  <p:clrMapOvr>
    <a:masterClrMapping/>
  </p:clrMapOvr>
  <p:transition spd="slow">
    <p:push dir="u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/>
          <p:cNvSpPr/>
          <p:nvPr/>
        </p:nvSpPr>
        <p:spPr>
          <a:xfrm rot="420000" flipV="1">
            <a:off x="422116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14"/>
          <p:cNvSpPr/>
          <p:nvPr/>
        </p:nvSpPr>
        <p:spPr>
          <a:xfrm rot="420000" flipV="1">
            <a:off x="10672763" y="5359400"/>
            <a:ext cx="2063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олилиния 15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8" name="Полилиния 16"/>
          <p:cNvSpPr>
            <a:spLocks/>
          </p:cNvSpPr>
          <p:nvPr/>
        </p:nvSpPr>
        <p:spPr bwMode="auto">
          <a:xfrm flipV="1">
            <a:off x="5842000" y="6219825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0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4501D-08BD-4814-A429-8678A0542B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1756789"/>
      </p:ext>
    </p:extLst>
  </p:cSld>
  <p:clrMapOvr>
    <a:masterClrMapping/>
  </p:clrMapOvr>
  <p:transition spd="slow">
    <p:push dir="u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CBC40-653B-41D5-9150-D7E3AE454D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00689903"/>
      </p:ext>
    </p:extLst>
  </p:cSld>
  <p:clrMapOvr>
    <a:masterClrMapping/>
  </p:clrMapOvr>
  <p:transition spd="slow">
    <p:push dir="u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CD178-C897-4B22-B51C-D59D2A354E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57351386"/>
      </p:ext>
    </p:extLst>
  </p:cSld>
  <p:clrMapOvr>
    <a:masterClrMapping/>
  </p:clrMapOvr>
  <p:transition spd="slow">
    <p:push dir="u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9DCE2"/>
                </a:solidFill>
              </a:defRPr>
            </a:lvl1pPr>
          </a:lstStyle>
          <a:p>
            <a:pPr>
              <a:defRPr/>
            </a:pPr>
            <a:fld id="{439D6FE7-2CCB-4B1D-8DFA-6F160FAC22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899066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9B32-0666-4D34-90AE-F1FB3425410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7CF6D-F265-4ADB-BDE5-7318FE987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76291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F4F67-7302-471C-A798-17F94568E3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4438180"/>
      </p:ext>
    </p:extLst>
  </p:cSld>
  <p:clrMapOvr>
    <a:masterClrMapping/>
  </p:clrMapOvr>
  <p:transition spd="slow">
    <p:push dir="u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E9DCE2"/>
                </a:solidFill>
              </a:defRPr>
            </a:lvl1pPr>
          </a:lstStyle>
          <a:p>
            <a:pPr>
              <a:defRPr/>
            </a:pPr>
            <a:fld id="{C75CA159-EF68-4A8D-8580-CF3395E954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07975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0B128-FB19-4CBF-879C-002DA91505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7726839"/>
      </p:ext>
    </p:extLst>
  </p:cSld>
  <p:clrMapOvr>
    <a:masterClrMapping/>
  </p:clrMapOvr>
  <p:transition spd="slow">
    <p:push dir="u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A8ED4-C5BE-4C07-B9D3-69CD7BABE2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7242274"/>
      </p:ext>
    </p:extLst>
  </p:cSld>
  <p:clrMapOvr>
    <a:masterClrMapping/>
  </p:clrMapOvr>
  <p:transition spd="slow">
    <p:push dir="u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3DD23-82B8-483C-B7C7-03B3C5EE4C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54795"/>
      </p:ext>
    </p:extLst>
  </p:cSld>
  <p:clrMapOvr>
    <a:masterClrMapping/>
  </p:clrMapOvr>
  <p:transition spd="slow">
    <p:push dir="u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C57BC-D95C-4FCD-96E1-6A8E380A8F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7463568"/>
      </p:ext>
    </p:extLst>
  </p:cSld>
  <p:clrMapOvr>
    <a:masterClrMapping/>
  </p:clrMapOvr>
  <p:transition spd="slow">
    <p:push dir="u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F7256-E951-45D2-820C-99FE80E653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9688028"/>
      </p:ext>
    </p:extLst>
  </p:cSld>
  <p:clrMapOvr>
    <a:masterClrMapping/>
  </p:clrMapOvr>
  <p:transition spd="slow">
    <p:push dir="u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/>
          <p:cNvSpPr/>
          <p:nvPr/>
        </p:nvSpPr>
        <p:spPr>
          <a:xfrm rot="420000" flipV="1">
            <a:off x="422116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14"/>
          <p:cNvSpPr/>
          <p:nvPr/>
        </p:nvSpPr>
        <p:spPr>
          <a:xfrm rot="420000" flipV="1">
            <a:off x="10672763" y="5359400"/>
            <a:ext cx="2063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олилиния 15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8" name="Полилиния 16"/>
          <p:cNvSpPr>
            <a:spLocks/>
          </p:cNvSpPr>
          <p:nvPr/>
        </p:nvSpPr>
        <p:spPr bwMode="auto">
          <a:xfrm flipV="1">
            <a:off x="5842000" y="6219825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0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4501D-08BD-4814-A429-8678A0542B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83754151"/>
      </p:ext>
    </p:extLst>
  </p:cSld>
  <p:clrMapOvr>
    <a:masterClrMapping/>
  </p:clrMapOvr>
  <p:transition spd="slow">
    <p:push dir="u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CBC40-653B-41D5-9150-D7E3AE454D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0519750"/>
      </p:ext>
    </p:extLst>
  </p:cSld>
  <p:clrMapOvr>
    <a:masterClrMapping/>
  </p:clrMapOvr>
  <p:transition spd="slow">
    <p:push dir="u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CD178-C897-4B22-B51C-D59D2A354E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213919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theme" Target="../theme/theme22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slideLayout" Target="../slideLayouts/slideLayout243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Relationship Id="rId14" Type="http://schemas.openxmlformats.org/officeDocument/2006/relationships/image" Target="../media/image4.png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1.xml"/><Relationship Id="rId13" Type="http://schemas.openxmlformats.org/officeDocument/2006/relationships/theme" Target="../theme/theme23.xml"/><Relationship Id="rId3" Type="http://schemas.openxmlformats.org/officeDocument/2006/relationships/slideLayout" Target="../slideLayouts/slideLayout246.xml"/><Relationship Id="rId7" Type="http://schemas.openxmlformats.org/officeDocument/2006/relationships/slideLayout" Target="../slideLayouts/slideLayout250.xml"/><Relationship Id="rId12" Type="http://schemas.openxmlformats.org/officeDocument/2006/relationships/slideLayout" Target="../slideLayouts/slideLayout255.xml"/><Relationship Id="rId2" Type="http://schemas.openxmlformats.org/officeDocument/2006/relationships/slideLayout" Target="../slideLayouts/slideLayout245.xml"/><Relationship Id="rId1" Type="http://schemas.openxmlformats.org/officeDocument/2006/relationships/slideLayout" Target="../slideLayouts/slideLayout244.xml"/><Relationship Id="rId6" Type="http://schemas.openxmlformats.org/officeDocument/2006/relationships/slideLayout" Target="../slideLayouts/slideLayout249.xml"/><Relationship Id="rId11" Type="http://schemas.openxmlformats.org/officeDocument/2006/relationships/slideLayout" Target="../slideLayouts/slideLayout254.xml"/><Relationship Id="rId5" Type="http://schemas.openxmlformats.org/officeDocument/2006/relationships/slideLayout" Target="../slideLayouts/slideLayout248.xml"/><Relationship Id="rId10" Type="http://schemas.openxmlformats.org/officeDocument/2006/relationships/slideLayout" Target="../slideLayouts/slideLayout253.xml"/><Relationship Id="rId4" Type="http://schemas.openxmlformats.org/officeDocument/2006/relationships/slideLayout" Target="../slideLayouts/slideLayout247.xml"/><Relationship Id="rId9" Type="http://schemas.openxmlformats.org/officeDocument/2006/relationships/slideLayout" Target="../slideLayouts/slideLayout252.xml"/><Relationship Id="rId14" Type="http://schemas.openxmlformats.org/officeDocument/2006/relationships/image" Target="../media/image4.png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3.xml"/><Relationship Id="rId13" Type="http://schemas.openxmlformats.org/officeDocument/2006/relationships/theme" Target="../theme/theme24.xml"/><Relationship Id="rId3" Type="http://schemas.openxmlformats.org/officeDocument/2006/relationships/slideLayout" Target="../slideLayouts/slideLayout258.xml"/><Relationship Id="rId7" Type="http://schemas.openxmlformats.org/officeDocument/2006/relationships/slideLayout" Target="../slideLayouts/slideLayout262.xml"/><Relationship Id="rId12" Type="http://schemas.openxmlformats.org/officeDocument/2006/relationships/slideLayout" Target="../slideLayouts/slideLayout267.xml"/><Relationship Id="rId2" Type="http://schemas.openxmlformats.org/officeDocument/2006/relationships/slideLayout" Target="../slideLayouts/slideLayout257.xml"/><Relationship Id="rId1" Type="http://schemas.openxmlformats.org/officeDocument/2006/relationships/slideLayout" Target="../slideLayouts/slideLayout256.xml"/><Relationship Id="rId6" Type="http://schemas.openxmlformats.org/officeDocument/2006/relationships/slideLayout" Target="../slideLayouts/slideLayout261.xml"/><Relationship Id="rId11" Type="http://schemas.openxmlformats.org/officeDocument/2006/relationships/slideLayout" Target="../slideLayouts/slideLayout266.xml"/><Relationship Id="rId5" Type="http://schemas.openxmlformats.org/officeDocument/2006/relationships/slideLayout" Target="../slideLayouts/slideLayout260.xml"/><Relationship Id="rId10" Type="http://schemas.openxmlformats.org/officeDocument/2006/relationships/slideLayout" Target="../slideLayouts/slideLayout265.xml"/><Relationship Id="rId4" Type="http://schemas.openxmlformats.org/officeDocument/2006/relationships/slideLayout" Target="../slideLayouts/slideLayout259.xml"/><Relationship Id="rId9" Type="http://schemas.openxmlformats.org/officeDocument/2006/relationships/slideLayout" Target="../slideLayouts/slideLayout264.xml"/><Relationship Id="rId14" Type="http://schemas.openxmlformats.org/officeDocument/2006/relationships/image" Target="../media/image4.png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5.xml"/><Relationship Id="rId13" Type="http://schemas.openxmlformats.org/officeDocument/2006/relationships/theme" Target="../theme/theme25.xml"/><Relationship Id="rId3" Type="http://schemas.openxmlformats.org/officeDocument/2006/relationships/slideLayout" Target="../slideLayouts/slideLayout270.xml"/><Relationship Id="rId7" Type="http://schemas.openxmlformats.org/officeDocument/2006/relationships/slideLayout" Target="../slideLayouts/slideLayout274.xml"/><Relationship Id="rId12" Type="http://schemas.openxmlformats.org/officeDocument/2006/relationships/slideLayout" Target="../slideLayouts/slideLayout279.xml"/><Relationship Id="rId2" Type="http://schemas.openxmlformats.org/officeDocument/2006/relationships/slideLayout" Target="../slideLayouts/slideLayout269.xml"/><Relationship Id="rId1" Type="http://schemas.openxmlformats.org/officeDocument/2006/relationships/slideLayout" Target="../slideLayouts/slideLayout268.xml"/><Relationship Id="rId6" Type="http://schemas.openxmlformats.org/officeDocument/2006/relationships/slideLayout" Target="../slideLayouts/slideLayout273.xml"/><Relationship Id="rId11" Type="http://schemas.openxmlformats.org/officeDocument/2006/relationships/slideLayout" Target="../slideLayouts/slideLayout278.xml"/><Relationship Id="rId5" Type="http://schemas.openxmlformats.org/officeDocument/2006/relationships/slideLayout" Target="../slideLayouts/slideLayout272.xml"/><Relationship Id="rId10" Type="http://schemas.openxmlformats.org/officeDocument/2006/relationships/slideLayout" Target="../slideLayouts/slideLayout277.xml"/><Relationship Id="rId4" Type="http://schemas.openxmlformats.org/officeDocument/2006/relationships/slideLayout" Target="../slideLayouts/slideLayout271.xml"/><Relationship Id="rId9" Type="http://schemas.openxmlformats.org/officeDocument/2006/relationships/slideLayout" Target="../slideLayouts/slideLayout276.xml"/><Relationship Id="rId14" Type="http://schemas.openxmlformats.org/officeDocument/2006/relationships/image" Target="../media/image4.png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7.xml"/><Relationship Id="rId13" Type="http://schemas.openxmlformats.org/officeDocument/2006/relationships/theme" Target="../theme/theme26.xml"/><Relationship Id="rId3" Type="http://schemas.openxmlformats.org/officeDocument/2006/relationships/slideLayout" Target="../slideLayouts/slideLayout282.xml"/><Relationship Id="rId7" Type="http://schemas.openxmlformats.org/officeDocument/2006/relationships/slideLayout" Target="../slideLayouts/slideLayout286.xml"/><Relationship Id="rId12" Type="http://schemas.openxmlformats.org/officeDocument/2006/relationships/slideLayout" Target="../slideLayouts/slideLayout291.xml"/><Relationship Id="rId2" Type="http://schemas.openxmlformats.org/officeDocument/2006/relationships/slideLayout" Target="../slideLayouts/slideLayout281.xml"/><Relationship Id="rId1" Type="http://schemas.openxmlformats.org/officeDocument/2006/relationships/slideLayout" Target="../slideLayouts/slideLayout280.xml"/><Relationship Id="rId6" Type="http://schemas.openxmlformats.org/officeDocument/2006/relationships/slideLayout" Target="../slideLayouts/slideLayout285.xml"/><Relationship Id="rId11" Type="http://schemas.openxmlformats.org/officeDocument/2006/relationships/slideLayout" Target="../slideLayouts/slideLayout290.xml"/><Relationship Id="rId5" Type="http://schemas.openxmlformats.org/officeDocument/2006/relationships/slideLayout" Target="../slideLayouts/slideLayout284.xml"/><Relationship Id="rId10" Type="http://schemas.openxmlformats.org/officeDocument/2006/relationships/slideLayout" Target="../slideLayouts/slideLayout289.xml"/><Relationship Id="rId4" Type="http://schemas.openxmlformats.org/officeDocument/2006/relationships/slideLayout" Target="../slideLayouts/slideLayout283.xml"/><Relationship Id="rId9" Type="http://schemas.openxmlformats.org/officeDocument/2006/relationships/slideLayout" Target="../slideLayouts/slideLayout288.xml"/><Relationship Id="rId14" Type="http://schemas.openxmlformats.org/officeDocument/2006/relationships/image" Target="../media/image4.png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9.xml"/><Relationship Id="rId13" Type="http://schemas.openxmlformats.org/officeDocument/2006/relationships/theme" Target="../theme/theme27.xml"/><Relationship Id="rId3" Type="http://schemas.openxmlformats.org/officeDocument/2006/relationships/slideLayout" Target="../slideLayouts/slideLayout294.xml"/><Relationship Id="rId7" Type="http://schemas.openxmlformats.org/officeDocument/2006/relationships/slideLayout" Target="../slideLayouts/slideLayout298.xml"/><Relationship Id="rId12" Type="http://schemas.openxmlformats.org/officeDocument/2006/relationships/slideLayout" Target="../slideLayouts/slideLayout303.xml"/><Relationship Id="rId2" Type="http://schemas.openxmlformats.org/officeDocument/2006/relationships/slideLayout" Target="../slideLayouts/slideLayout293.xml"/><Relationship Id="rId1" Type="http://schemas.openxmlformats.org/officeDocument/2006/relationships/slideLayout" Target="../slideLayouts/slideLayout292.xml"/><Relationship Id="rId6" Type="http://schemas.openxmlformats.org/officeDocument/2006/relationships/slideLayout" Target="../slideLayouts/slideLayout297.xml"/><Relationship Id="rId11" Type="http://schemas.openxmlformats.org/officeDocument/2006/relationships/slideLayout" Target="../slideLayouts/slideLayout302.xml"/><Relationship Id="rId5" Type="http://schemas.openxmlformats.org/officeDocument/2006/relationships/slideLayout" Target="../slideLayouts/slideLayout296.xml"/><Relationship Id="rId10" Type="http://schemas.openxmlformats.org/officeDocument/2006/relationships/slideLayout" Target="../slideLayouts/slideLayout301.xml"/><Relationship Id="rId4" Type="http://schemas.openxmlformats.org/officeDocument/2006/relationships/slideLayout" Target="../slideLayouts/slideLayout295.xml"/><Relationship Id="rId9" Type="http://schemas.openxmlformats.org/officeDocument/2006/relationships/slideLayout" Target="../slideLayouts/slideLayout300.xml"/><Relationship Id="rId14" Type="http://schemas.openxmlformats.org/officeDocument/2006/relationships/image" Target="../media/image4.png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1.xml"/><Relationship Id="rId13" Type="http://schemas.openxmlformats.org/officeDocument/2006/relationships/theme" Target="../theme/theme28.xml"/><Relationship Id="rId3" Type="http://schemas.openxmlformats.org/officeDocument/2006/relationships/slideLayout" Target="../slideLayouts/slideLayout306.xml"/><Relationship Id="rId7" Type="http://schemas.openxmlformats.org/officeDocument/2006/relationships/slideLayout" Target="../slideLayouts/slideLayout310.xml"/><Relationship Id="rId12" Type="http://schemas.openxmlformats.org/officeDocument/2006/relationships/slideLayout" Target="../slideLayouts/slideLayout315.xml"/><Relationship Id="rId2" Type="http://schemas.openxmlformats.org/officeDocument/2006/relationships/slideLayout" Target="../slideLayouts/slideLayout305.xml"/><Relationship Id="rId1" Type="http://schemas.openxmlformats.org/officeDocument/2006/relationships/slideLayout" Target="../slideLayouts/slideLayout304.xml"/><Relationship Id="rId6" Type="http://schemas.openxmlformats.org/officeDocument/2006/relationships/slideLayout" Target="../slideLayouts/slideLayout309.xml"/><Relationship Id="rId11" Type="http://schemas.openxmlformats.org/officeDocument/2006/relationships/slideLayout" Target="../slideLayouts/slideLayout314.xml"/><Relationship Id="rId5" Type="http://schemas.openxmlformats.org/officeDocument/2006/relationships/slideLayout" Target="../slideLayouts/slideLayout308.xml"/><Relationship Id="rId10" Type="http://schemas.openxmlformats.org/officeDocument/2006/relationships/slideLayout" Target="../slideLayouts/slideLayout313.xml"/><Relationship Id="rId4" Type="http://schemas.openxmlformats.org/officeDocument/2006/relationships/slideLayout" Target="../slideLayouts/slideLayout307.xml"/><Relationship Id="rId9" Type="http://schemas.openxmlformats.org/officeDocument/2006/relationships/slideLayout" Target="../slideLayouts/slideLayout312.xml"/><Relationship Id="rId14" Type="http://schemas.openxmlformats.org/officeDocument/2006/relationships/image" Target="../media/image4.png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3.xml"/><Relationship Id="rId13" Type="http://schemas.openxmlformats.org/officeDocument/2006/relationships/theme" Target="../theme/theme29.xml"/><Relationship Id="rId3" Type="http://schemas.openxmlformats.org/officeDocument/2006/relationships/slideLayout" Target="../slideLayouts/slideLayout318.xml"/><Relationship Id="rId7" Type="http://schemas.openxmlformats.org/officeDocument/2006/relationships/slideLayout" Target="../slideLayouts/slideLayout322.xml"/><Relationship Id="rId12" Type="http://schemas.openxmlformats.org/officeDocument/2006/relationships/slideLayout" Target="../slideLayouts/slideLayout327.xml"/><Relationship Id="rId2" Type="http://schemas.openxmlformats.org/officeDocument/2006/relationships/slideLayout" Target="../slideLayouts/slideLayout317.xml"/><Relationship Id="rId1" Type="http://schemas.openxmlformats.org/officeDocument/2006/relationships/slideLayout" Target="../slideLayouts/slideLayout316.xml"/><Relationship Id="rId6" Type="http://schemas.openxmlformats.org/officeDocument/2006/relationships/slideLayout" Target="../slideLayouts/slideLayout321.xml"/><Relationship Id="rId11" Type="http://schemas.openxmlformats.org/officeDocument/2006/relationships/slideLayout" Target="../slideLayouts/slideLayout326.xml"/><Relationship Id="rId5" Type="http://schemas.openxmlformats.org/officeDocument/2006/relationships/slideLayout" Target="../slideLayouts/slideLayout320.xml"/><Relationship Id="rId10" Type="http://schemas.openxmlformats.org/officeDocument/2006/relationships/slideLayout" Target="../slideLayouts/slideLayout325.xml"/><Relationship Id="rId4" Type="http://schemas.openxmlformats.org/officeDocument/2006/relationships/slideLayout" Target="../slideLayouts/slideLayout319.xml"/><Relationship Id="rId9" Type="http://schemas.openxmlformats.org/officeDocument/2006/relationships/slideLayout" Target="../slideLayouts/slideLayout324.xml"/><Relationship Id="rId1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5.xml"/><Relationship Id="rId13" Type="http://schemas.openxmlformats.org/officeDocument/2006/relationships/theme" Target="../theme/theme30.xml"/><Relationship Id="rId3" Type="http://schemas.openxmlformats.org/officeDocument/2006/relationships/slideLayout" Target="../slideLayouts/slideLayout330.xml"/><Relationship Id="rId7" Type="http://schemas.openxmlformats.org/officeDocument/2006/relationships/slideLayout" Target="../slideLayouts/slideLayout334.xml"/><Relationship Id="rId12" Type="http://schemas.openxmlformats.org/officeDocument/2006/relationships/slideLayout" Target="../slideLayouts/slideLayout339.xml"/><Relationship Id="rId2" Type="http://schemas.openxmlformats.org/officeDocument/2006/relationships/slideLayout" Target="../slideLayouts/slideLayout329.xml"/><Relationship Id="rId1" Type="http://schemas.openxmlformats.org/officeDocument/2006/relationships/slideLayout" Target="../slideLayouts/slideLayout328.xml"/><Relationship Id="rId6" Type="http://schemas.openxmlformats.org/officeDocument/2006/relationships/slideLayout" Target="../slideLayouts/slideLayout333.xml"/><Relationship Id="rId11" Type="http://schemas.openxmlformats.org/officeDocument/2006/relationships/slideLayout" Target="../slideLayouts/slideLayout338.xml"/><Relationship Id="rId5" Type="http://schemas.openxmlformats.org/officeDocument/2006/relationships/slideLayout" Target="../slideLayouts/slideLayout332.xml"/><Relationship Id="rId10" Type="http://schemas.openxmlformats.org/officeDocument/2006/relationships/slideLayout" Target="../slideLayouts/slideLayout337.xml"/><Relationship Id="rId4" Type="http://schemas.openxmlformats.org/officeDocument/2006/relationships/slideLayout" Target="../slideLayouts/slideLayout331.xml"/><Relationship Id="rId9" Type="http://schemas.openxmlformats.org/officeDocument/2006/relationships/slideLayout" Target="../slideLayouts/slideLayout336.xml"/><Relationship Id="rId14" Type="http://schemas.openxmlformats.org/officeDocument/2006/relationships/image" Target="../media/image4.png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7.xml"/><Relationship Id="rId13" Type="http://schemas.openxmlformats.org/officeDocument/2006/relationships/theme" Target="../theme/theme31.xml"/><Relationship Id="rId3" Type="http://schemas.openxmlformats.org/officeDocument/2006/relationships/slideLayout" Target="../slideLayouts/slideLayout342.xml"/><Relationship Id="rId7" Type="http://schemas.openxmlformats.org/officeDocument/2006/relationships/slideLayout" Target="../slideLayouts/slideLayout346.xml"/><Relationship Id="rId12" Type="http://schemas.openxmlformats.org/officeDocument/2006/relationships/slideLayout" Target="../slideLayouts/slideLayout351.xml"/><Relationship Id="rId2" Type="http://schemas.openxmlformats.org/officeDocument/2006/relationships/slideLayout" Target="../slideLayouts/slideLayout341.xml"/><Relationship Id="rId1" Type="http://schemas.openxmlformats.org/officeDocument/2006/relationships/slideLayout" Target="../slideLayouts/slideLayout340.xml"/><Relationship Id="rId6" Type="http://schemas.openxmlformats.org/officeDocument/2006/relationships/slideLayout" Target="../slideLayouts/slideLayout345.xml"/><Relationship Id="rId11" Type="http://schemas.openxmlformats.org/officeDocument/2006/relationships/slideLayout" Target="../slideLayouts/slideLayout350.xml"/><Relationship Id="rId5" Type="http://schemas.openxmlformats.org/officeDocument/2006/relationships/slideLayout" Target="../slideLayouts/slideLayout344.xml"/><Relationship Id="rId10" Type="http://schemas.openxmlformats.org/officeDocument/2006/relationships/slideLayout" Target="../slideLayouts/slideLayout349.xml"/><Relationship Id="rId4" Type="http://schemas.openxmlformats.org/officeDocument/2006/relationships/slideLayout" Target="../slideLayouts/slideLayout343.xml"/><Relationship Id="rId9" Type="http://schemas.openxmlformats.org/officeDocument/2006/relationships/slideLayout" Target="../slideLayouts/slideLayout348.xml"/><Relationship Id="rId1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49B32-0666-4D34-90AE-F1FB34254100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C7CF6D-F265-4ADB-BDE5-7318FE9877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370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609600" y="1935163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B13F9A">
                  <a:shade val="90000"/>
                </a:srgbClr>
              </a:solidFill>
              <a:ea typeface="MS Gothic" panose="020B0609070205080204" pitchFamily="49" charset="-128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B13F9A">
                  <a:shade val="90000"/>
                </a:srgbClr>
              </a:solidFill>
              <a:ea typeface="MS Gothic" panose="020B0609070205080204" pitchFamily="49" charset="-128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A93C93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04E9A04A-4665-4578-929A-1A44A19A579E}" type="slidenum">
              <a:rPr lang="ru-RU" altLang="ru-RU">
                <a:latin typeface="Arial" panose="020B0604020202020204" pitchFamily="34" charset="0"/>
                <a:ea typeface="MS Gothic" panose="020B0609070205080204" pitchFamily="49" charset="-128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25400" y="203200"/>
            <a:ext cx="122412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  <a:latin typeface="Arial" charset="0"/>
                <a:ea typeface="MS Gothic" panose="020B0609070205080204" pitchFamily="49" charset="-128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  <a:latin typeface="Arial" charset="0"/>
                <a:ea typeface="MS Gothic" panose="020B0609070205080204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5921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slow">
    <p:push dir="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609600" y="1935163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B13F9A">
                  <a:shade val="90000"/>
                </a:srgbClr>
              </a:solidFill>
              <a:ea typeface="MS Gothic" panose="020B0609070205080204" pitchFamily="49" charset="-128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B13F9A">
                  <a:shade val="90000"/>
                </a:srgbClr>
              </a:solidFill>
              <a:ea typeface="MS Gothic" panose="020B0609070205080204" pitchFamily="49" charset="-128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A93C93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04E9A04A-4665-4578-929A-1A44A19A579E}" type="slidenum">
              <a:rPr lang="ru-RU" altLang="ru-RU">
                <a:latin typeface="Arial" panose="020B0604020202020204" pitchFamily="34" charset="0"/>
                <a:ea typeface="MS Gothic" panose="020B0609070205080204" pitchFamily="49" charset="-128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25400" y="203200"/>
            <a:ext cx="122412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  <a:latin typeface="Arial" charset="0"/>
                <a:ea typeface="MS Gothic" panose="020B0609070205080204" pitchFamily="49" charset="-128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  <a:latin typeface="Arial" charset="0"/>
                <a:ea typeface="MS Gothic" panose="020B0609070205080204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9860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slow">
    <p:push dir="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609600" y="1935163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B13F9A">
                  <a:shade val="90000"/>
                </a:srgbClr>
              </a:solidFill>
              <a:ea typeface="MS Gothic" panose="020B0609070205080204" pitchFamily="49" charset="-128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B13F9A">
                  <a:shade val="90000"/>
                </a:srgbClr>
              </a:solidFill>
              <a:ea typeface="MS Gothic" panose="020B0609070205080204" pitchFamily="49" charset="-128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A93C93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04E9A04A-4665-4578-929A-1A44A19A579E}" type="slidenum">
              <a:rPr lang="ru-RU" altLang="ru-RU">
                <a:latin typeface="Arial" panose="020B0604020202020204" pitchFamily="34" charset="0"/>
                <a:ea typeface="MS Gothic" panose="020B0609070205080204" pitchFamily="49" charset="-128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25400" y="203200"/>
            <a:ext cx="122412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  <a:latin typeface="Arial" charset="0"/>
                <a:ea typeface="MS Gothic" panose="020B0609070205080204" pitchFamily="49" charset="-128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  <a:latin typeface="Arial" charset="0"/>
                <a:ea typeface="MS Gothic" panose="020B0609070205080204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4626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slow">
    <p:push dir="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478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552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230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707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743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150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064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609600" y="1935163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B13F9A">
                  <a:shade val="90000"/>
                </a:srgbClr>
              </a:solidFill>
              <a:ea typeface="MS Gothic" panose="020B0609070205080204" pitchFamily="49" charset="-128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B13F9A">
                  <a:shade val="90000"/>
                </a:srgbClr>
              </a:solidFill>
              <a:ea typeface="MS Gothic" panose="020B0609070205080204" pitchFamily="49" charset="-128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A93C93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04E9A04A-4665-4578-929A-1A44A19A579E}" type="slidenum">
              <a:rPr lang="ru-RU" altLang="ru-RU">
                <a:latin typeface="Arial" panose="020B0604020202020204" pitchFamily="34" charset="0"/>
                <a:ea typeface="MS Gothic" panose="020B0609070205080204" pitchFamily="49" charset="-128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25400" y="203200"/>
            <a:ext cx="122412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  <a:latin typeface="Arial" charset="0"/>
                <a:ea typeface="MS Gothic" panose="020B0609070205080204" pitchFamily="49" charset="-128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  <a:latin typeface="Arial" charset="0"/>
                <a:ea typeface="MS Gothic" panose="020B0609070205080204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1377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540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8EC28-E629-47DD-A2A1-0E389DF10F5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9A0EB-9214-4262-A9B8-41E0A06E1D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547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8641" y="273629"/>
            <a:ext cx="10968959" cy="114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71680" y="1795869"/>
            <a:ext cx="10707841" cy="3754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outline text format</a:t>
            </a:r>
          </a:p>
          <a:p>
            <a:pPr lvl="1"/>
            <a:r>
              <a:rPr lang="en-GB" altLang="ru-RU" smtClean="0"/>
              <a:t>Second Outline Level</a:t>
            </a:r>
          </a:p>
          <a:p>
            <a:pPr lvl="2"/>
            <a:r>
              <a:rPr lang="en-GB" altLang="ru-RU" smtClean="0"/>
              <a:t>Third Outline Level</a:t>
            </a:r>
          </a:p>
          <a:p>
            <a:pPr lvl="3"/>
            <a:r>
              <a:rPr lang="en-GB" altLang="ru-RU" smtClean="0"/>
              <a:t>Fourth Outline Level</a:t>
            </a:r>
          </a:p>
          <a:p>
            <a:pPr lvl="4"/>
            <a:r>
              <a:rPr lang="en-GB" altLang="ru-RU" smtClean="0"/>
              <a:t>Fifth Outline Level</a:t>
            </a:r>
          </a:p>
          <a:p>
            <a:pPr lvl="4"/>
            <a:r>
              <a:rPr lang="en-GB" altLang="ru-RU" smtClean="0"/>
              <a:t>Sixth Outline Level</a:t>
            </a:r>
          </a:p>
          <a:p>
            <a:pPr lvl="4"/>
            <a:r>
              <a:rPr lang="en-GB" altLang="ru-RU" smtClean="0"/>
              <a:t>Seventh Outline Level</a:t>
            </a:r>
          </a:p>
          <a:p>
            <a:pPr lvl="4"/>
            <a:r>
              <a:rPr lang="en-GB" altLang="ru-RU" smtClean="0"/>
              <a:t>Eighth Outline Level</a:t>
            </a:r>
          </a:p>
          <a:p>
            <a:pPr lvl="4"/>
            <a:r>
              <a:rPr lang="en-GB" altLang="ru-RU" smtClean="0"/>
              <a:t>Ninth Outline Level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741121" y="5953585"/>
            <a:ext cx="283776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656722" algn="l"/>
                <a:tab pos="1313444" algn="l"/>
                <a:tab pos="1970166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altLang="ru-RU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4300800" y="5953585"/>
            <a:ext cx="386304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656722" algn="l"/>
                <a:tab pos="1313444" algn="l"/>
                <a:tab pos="1970166" algn="l"/>
                <a:tab pos="2626888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altLang="ru-RU" smtClean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872321" y="5953585"/>
            <a:ext cx="283776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656722" algn="l"/>
                <a:tab pos="1313444" algn="l"/>
                <a:tab pos="1970166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E9636D30-C84E-424D-9CB0-7FA7D40EFB4D}" type="slidenum">
              <a:rPr lang="en-US" altLang="ru-RU" smtClean="0"/>
              <a:pPr defTabSz="652402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‹#›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3267122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  <p:sldLayoutId id="2147483984" r:id="rId12"/>
  </p:sldLayoutIdLst>
  <p:txStyles>
    <p:titleStyle>
      <a:lvl1pPr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 kern="1200">
          <a:solidFill>
            <a:srgbClr val="280099"/>
          </a:solidFill>
          <a:latin typeface="+mj-lt"/>
          <a:ea typeface="+mj-ea"/>
          <a:cs typeface="+mj-cs"/>
        </a:defRPr>
      </a:lvl1pPr>
      <a:lvl2pPr marL="674004" indent="-259232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2pPr>
      <a:lvl3pPr marL="1036930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3pPr>
      <a:lvl4pPr marL="1451701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4pPr>
      <a:lvl5pPr marL="1866473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5pPr>
      <a:lvl6pPr marL="2281245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6pPr>
      <a:lvl7pPr marL="2696017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7pPr>
      <a:lvl8pPr marL="3110789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8pPr>
      <a:lvl9pPr marL="3525561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9pPr>
    </p:titleStyle>
    <p:bodyStyle>
      <a:lvl1pPr marL="311079" indent="-311079" algn="l" defTabSz="652402" rtl="0" fontAlgn="base" hangingPunct="0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anose="02020603050405020304" pitchFamily="18" charset="0"/>
        <a:defRPr sz="2903" kern="1200">
          <a:solidFill>
            <a:srgbClr val="000080"/>
          </a:solidFill>
          <a:latin typeface="+mn-lt"/>
          <a:ea typeface="+mn-ea"/>
          <a:cs typeface="+mn-cs"/>
        </a:defRPr>
      </a:lvl1pPr>
      <a:lvl2pPr marL="674004" indent="-259232" algn="l" defTabSz="652402" rtl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anose="02020603050405020304" pitchFamily="18" charset="0"/>
        <a:defRPr sz="2540" kern="1200">
          <a:solidFill>
            <a:srgbClr val="000080"/>
          </a:solidFill>
          <a:latin typeface="+mn-lt"/>
          <a:ea typeface="+mn-ea"/>
          <a:cs typeface="+mn-cs"/>
        </a:defRPr>
      </a:lvl2pPr>
      <a:lvl3pPr marL="1036930" indent="-207386" algn="l" defTabSz="652402" rtl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anose="02020603050405020304" pitchFamily="18" charset="0"/>
        <a:defRPr sz="2177" kern="1200">
          <a:solidFill>
            <a:srgbClr val="000080"/>
          </a:solidFill>
          <a:latin typeface="+mn-lt"/>
          <a:ea typeface="+mn-ea"/>
          <a:cs typeface="+mn-cs"/>
        </a:defRPr>
      </a:lvl3pPr>
      <a:lvl4pPr marL="1451701" indent="-207386" algn="l" defTabSz="652402" rtl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anose="02020603050405020304" pitchFamily="18" charset="0"/>
        <a:defRPr sz="1814" kern="1200">
          <a:solidFill>
            <a:srgbClr val="000080"/>
          </a:solidFill>
          <a:latin typeface="+mn-lt"/>
          <a:ea typeface="+mn-ea"/>
          <a:cs typeface="+mn-cs"/>
        </a:defRPr>
      </a:lvl4pPr>
      <a:lvl5pPr marL="1866473" indent="-207386" algn="l" defTabSz="652402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anose="02020603050405020304" pitchFamily="18" charset="0"/>
        <a:defRPr sz="1814" kern="1200">
          <a:solidFill>
            <a:srgbClr val="000080"/>
          </a:solidFill>
          <a:latin typeface="+mn-lt"/>
          <a:ea typeface="+mn-ea"/>
          <a:cs typeface="+mn-cs"/>
        </a:defRPr>
      </a:lvl5pPr>
      <a:lvl6pPr marL="2281245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696017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3110789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525561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1pPr>
      <a:lvl2pPr marL="414772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2pPr>
      <a:lvl3pPr marL="829544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3pPr>
      <a:lvl4pPr marL="1244316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659087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073859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488631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2903403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318175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8641" y="273629"/>
            <a:ext cx="10968959" cy="114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71680" y="1795869"/>
            <a:ext cx="10707841" cy="3754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outline text format</a:t>
            </a:r>
          </a:p>
          <a:p>
            <a:pPr lvl="1"/>
            <a:r>
              <a:rPr lang="en-GB" altLang="ru-RU" smtClean="0"/>
              <a:t>Second Outline Level</a:t>
            </a:r>
          </a:p>
          <a:p>
            <a:pPr lvl="2"/>
            <a:r>
              <a:rPr lang="en-GB" altLang="ru-RU" smtClean="0"/>
              <a:t>Third Outline Level</a:t>
            </a:r>
          </a:p>
          <a:p>
            <a:pPr lvl="3"/>
            <a:r>
              <a:rPr lang="en-GB" altLang="ru-RU" smtClean="0"/>
              <a:t>Fourth Outline Level</a:t>
            </a:r>
          </a:p>
          <a:p>
            <a:pPr lvl="4"/>
            <a:r>
              <a:rPr lang="en-GB" altLang="ru-RU" smtClean="0"/>
              <a:t>Fifth Outline Level</a:t>
            </a:r>
          </a:p>
          <a:p>
            <a:pPr lvl="4"/>
            <a:r>
              <a:rPr lang="en-GB" altLang="ru-RU" smtClean="0"/>
              <a:t>Sixth Outline Level</a:t>
            </a:r>
          </a:p>
          <a:p>
            <a:pPr lvl="4"/>
            <a:r>
              <a:rPr lang="en-GB" altLang="ru-RU" smtClean="0"/>
              <a:t>Seventh Outline Level</a:t>
            </a:r>
          </a:p>
          <a:p>
            <a:pPr lvl="4"/>
            <a:r>
              <a:rPr lang="en-GB" altLang="ru-RU" smtClean="0"/>
              <a:t>Eighth Outline Level</a:t>
            </a:r>
          </a:p>
          <a:p>
            <a:pPr lvl="4"/>
            <a:r>
              <a:rPr lang="en-GB" altLang="ru-RU" smtClean="0"/>
              <a:t>Ninth Outline Level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741121" y="5953585"/>
            <a:ext cx="283776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656722" algn="l"/>
                <a:tab pos="1313444" algn="l"/>
                <a:tab pos="1970166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altLang="ru-RU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4300800" y="5953585"/>
            <a:ext cx="386304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656722" algn="l"/>
                <a:tab pos="1313444" algn="l"/>
                <a:tab pos="1970166" algn="l"/>
                <a:tab pos="2626888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altLang="ru-RU" smtClean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872321" y="5953585"/>
            <a:ext cx="283776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656722" algn="l"/>
                <a:tab pos="1313444" algn="l"/>
                <a:tab pos="1970166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E9636D30-C84E-424D-9CB0-7FA7D40EFB4D}" type="slidenum">
              <a:rPr lang="en-US" altLang="ru-RU" smtClean="0"/>
              <a:pPr defTabSz="652402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‹#›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3994298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6" r:id="rId1"/>
    <p:sldLayoutId id="2147483987" r:id="rId2"/>
    <p:sldLayoutId id="2147483988" r:id="rId3"/>
    <p:sldLayoutId id="2147483989" r:id="rId4"/>
    <p:sldLayoutId id="2147483990" r:id="rId5"/>
    <p:sldLayoutId id="2147483991" r:id="rId6"/>
    <p:sldLayoutId id="2147483992" r:id="rId7"/>
    <p:sldLayoutId id="2147483993" r:id="rId8"/>
    <p:sldLayoutId id="2147483994" r:id="rId9"/>
    <p:sldLayoutId id="2147483995" r:id="rId10"/>
    <p:sldLayoutId id="2147483996" r:id="rId11"/>
    <p:sldLayoutId id="2147483997" r:id="rId12"/>
  </p:sldLayoutIdLst>
  <p:txStyles>
    <p:titleStyle>
      <a:lvl1pPr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 kern="1200">
          <a:solidFill>
            <a:srgbClr val="280099"/>
          </a:solidFill>
          <a:latin typeface="+mj-lt"/>
          <a:ea typeface="+mj-ea"/>
          <a:cs typeface="+mj-cs"/>
        </a:defRPr>
      </a:lvl1pPr>
      <a:lvl2pPr marL="674004" indent="-259232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2pPr>
      <a:lvl3pPr marL="1036930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3pPr>
      <a:lvl4pPr marL="1451701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4pPr>
      <a:lvl5pPr marL="1866473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5pPr>
      <a:lvl6pPr marL="2281245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6pPr>
      <a:lvl7pPr marL="2696017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7pPr>
      <a:lvl8pPr marL="3110789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8pPr>
      <a:lvl9pPr marL="3525561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9pPr>
    </p:titleStyle>
    <p:bodyStyle>
      <a:lvl1pPr marL="311079" indent="-311079" algn="l" defTabSz="652402" rtl="0" fontAlgn="base" hangingPunct="0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anose="02020603050405020304" pitchFamily="18" charset="0"/>
        <a:defRPr sz="2903" kern="1200">
          <a:solidFill>
            <a:srgbClr val="000080"/>
          </a:solidFill>
          <a:latin typeface="+mn-lt"/>
          <a:ea typeface="+mn-ea"/>
          <a:cs typeface="+mn-cs"/>
        </a:defRPr>
      </a:lvl1pPr>
      <a:lvl2pPr marL="674004" indent="-259232" algn="l" defTabSz="652402" rtl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anose="02020603050405020304" pitchFamily="18" charset="0"/>
        <a:defRPr sz="2540" kern="1200">
          <a:solidFill>
            <a:srgbClr val="000080"/>
          </a:solidFill>
          <a:latin typeface="+mn-lt"/>
          <a:ea typeface="+mn-ea"/>
          <a:cs typeface="+mn-cs"/>
        </a:defRPr>
      </a:lvl2pPr>
      <a:lvl3pPr marL="1036930" indent="-207386" algn="l" defTabSz="652402" rtl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anose="02020603050405020304" pitchFamily="18" charset="0"/>
        <a:defRPr sz="2177" kern="1200">
          <a:solidFill>
            <a:srgbClr val="000080"/>
          </a:solidFill>
          <a:latin typeface="+mn-lt"/>
          <a:ea typeface="+mn-ea"/>
          <a:cs typeface="+mn-cs"/>
        </a:defRPr>
      </a:lvl3pPr>
      <a:lvl4pPr marL="1451701" indent="-207386" algn="l" defTabSz="652402" rtl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anose="02020603050405020304" pitchFamily="18" charset="0"/>
        <a:defRPr sz="1814" kern="1200">
          <a:solidFill>
            <a:srgbClr val="000080"/>
          </a:solidFill>
          <a:latin typeface="+mn-lt"/>
          <a:ea typeface="+mn-ea"/>
          <a:cs typeface="+mn-cs"/>
        </a:defRPr>
      </a:lvl4pPr>
      <a:lvl5pPr marL="1866473" indent="-207386" algn="l" defTabSz="652402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anose="02020603050405020304" pitchFamily="18" charset="0"/>
        <a:defRPr sz="1814" kern="1200">
          <a:solidFill>
            <a:srgbClr val="000080"/>
          </a:solidFill>
          <a:latin typeface="+mn-lt"/>
          <a:ea typeface="+mn-ea"/>
          <a:cs typeface="+mn-cs"/>
        </a:defRPr>
      </a:lvl5pPr>
      <a:lvl6pPr marL="2281245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696017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3110789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525561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1pPr>
      <a:lvl2pPr marL="414772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2pPr>
      <a:lvl3pPr marL="829544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3pPr>
      <a:lvl4pPr marL="1244316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659087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073859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488631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2903403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318175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8641" y="273629"/>
            <a:ext cx="10968959" cy="114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71680" y="1795869"/>
            <a:ext cx="10707841" cy="3754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outline text format</a:t>
            </a:r>
          </a:p>
          <a:p>
            <a:pPr lvl="1"/>
            <a:r>
              <a:rPr lang="en-GB" altLang="ru-RU" smtClean="0"/>
              <a:t>Second Outline Level</a:t>
            </a:r>
          </a:p>
          <a:p>
            <a:pPr lvl="2"/>
            <a:r>
              <a:rPr lang="en-GB" altLang="ru-RU" smtClean="0"/>
              <a:t>Third Outline Level</a:t>
            </a:r>
          </a:p>
          <a:p>
            <a:pPr lvl="3"/>
            <a:r>
              <a:rPr lang="en-GB" altLang="ru-RU" smtClean="0"/>
              <a:t>Fourth Outline Level</a:t>
            </a:r>
          </a:p>
          <a:p>
            <a:pPr lvl="4"/>
            <a:r>
              <a:rPr lang="en-GB" altLang="ru-RU" smtClean="0"/>
              <a:t>Fifth Outline Level</a:t>
            </a:r>
          </a:p>
          <a:p>
            <a:pPr lvl="4"/>
            <a:r>
              <a:rPr lang="en-GB" altLang="ru-RU" smtClean="0"/>
              <a:t>Sixth Outline Level</a:t>
            </a:r>
          </a:p>
          <a:p>
            <a:pPr lvl="4"/>
            <a:r>
              <a:rPr lang="en-GB" altLang="ru-RU" smtClean="0"/>
              <a:t>Seventh Outline Level</a:t>
            </a:r>
          </a:p>
          <a:p>
            <a:pPr lvl="4"/>
            <a:r>
              <a:rPr lang="en-GB" altLang="ru-RU" smtClean="0"/>
              <a:t>Eighth Outline Level</a:t>
            </a:r>
          </a:p>
          <a:p>
            <a:pPr lvl="4"/>
            <a:r>
              <a:rPr lang="en-GB" altLang="ru-RU" smtClean="0"/>
              <a:t>Ninth Outline Level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741121" y="5953585"/>
            <a:ext cx="283776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656722" algn="l"/>
                <a:tab pos="1313444" algn="l"/>
                <a:tab pos="1970166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altLang="ru-RU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4300800" y="5953585"/>
            <a:ext cx="386304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656722" algn="l"/>
                <a:tab pos="1313444" algn="l"/>
                <a:tab pos="1970166" algn="l"/>
                <a:tab pos="2626888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altLang="ru-RU" smtClean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872321" y="5953585"/>
            <a:ext cx="283776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656722" algn="l"/>
                <a:tab pos="1313444" algn="l"/>
                <a:tab pos="1970166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E9636D30-C84E-424D-9CB0-7FA7D40EFB4D}" type="slidenum">
              <a:rPr lang="en-US" altLang="ru-RU" smtClean="0"/>
              <a:pPr defTabSz="652402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‹#›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415020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4000" r:id="rId2"/>
    <p:sldLayoutId id="2147484001" r:id="rId3"/>
    <p:sldLayoutId id="2147484002" r:id="rId4"/>
    <p:sldLayoutId id="2147484003" r:id="rId5"/>
    <p:sldLayoutId id="2147484004" r:id="rId6"/>
    <p:sldLayoutId id="2147484005" r:id="rId7"/>
    <p:sldLayoutId id="2147484006" r:id="rId8"/>
    <p:sldLayoutId id="2147484007" r:id="rId9"/>
    <p:sldLayoutId id="2147484008" r:id="rId10"/>
    <p:sldLayoutId id="2147484009" r:id="rId11"/>
    <p:sldLayoutId id="2147484010" r:id="rId12"/>
  </p:sldLayoutIdLst>
  <p:txStyles>
    <p:titleStyle>
      <a:lvl1pPr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 kern="1200">
          <a:solidFill>
            <a:srgbClr val="280099"/>
          </a:solidFill>
          <a:latin typeface="+mj-lt"/>
          <a:ea typeface="+mj-ea"/>
          <a:cs typeface="+mj-cs"/>
        </a:defRPr>
      </a:lvl1pPr>
      <a:lvl2pPr marL="674004" indent="-259232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2pPr>
      <a:lvl3pPr marL="1036930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3pPr>
      <a:lvl4pPr marL="1451701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4pPr>
      <a:lvl5pPr marL="1866473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5pPr>
      <a:lvl6pPr marL="2281245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6pPr>
      <a:lvl7pPr marL="2696017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7pPr>
      <a:lvl8pPr marL="3110789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8pPr>
      <a:lvl9pPr marL="3525561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9pPr>
    </p:titleStyle>
    <p:bodyStyle>
      <a:lvl1pPr marL="311079" indent="-311079" algn="l" defTabSz="652402" rtl="0" fontAlgn="base" hangingPunct="0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anose="02020603050405020304" pitchFamily="18" charset="0"/>
        <a:defRPr sz="2903" kern="1200">
          <a:solidFill>
            <a:srgbClr val="000080"/>
          </a:solidFill>
          <a:latin typeface="+mn-lt"/>
          <a:ea typeface="+mn-ea"/>
          <a:cs typeface="+mn-cs"/>
        </a:defRPr>
      </a:lvl1pPr>
      <a:lvl2pPr marL="674004" indent="-259232" algn="l" defTabSz="652402" rtl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anose="02020603050405020304" pitchFamily="18" charset="0"/>
        <a:defRPr sz="2540" kern="1200">
          <a:solidFill>
            <a:srgbClr val="000080"/>
          </a:solidFill>
          <a:latin typeface="+mn-lt"/>
          <a:ea typeface="+mn-ea"/>
          <a:cs typeface="+mn-cs"/>
        </a:defRPr>
      </a:lvl2pPr>
      <a:lvl3pPr marL="1036930" indent="-207386" algn="l" defTabSz="652402" rtl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anose="02020603050405020304" pitchFamily="18" charset="0"/>
        <a:defRPr sz="2177" kern="1200">
          <a:solidFill>
            <a:srgbClr val="000080"/>
          </a:solidFill>
          <a:latin typeface="+mn-lt"/>
          <a:ea typeface="+mn-ea"/>
          <a:cs typeface="+mn-cs"/>
        </a:defRPr>
      </a:lvl3pPr>
      <a:lvl4pPr marL="1451701" indent="-207386" algn="l" defTabSz="652402" rtl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anose="02020603050405020304" pitchFamily="18" charset="0"/>
        <a:defRPr sz="1814" kern="1200">
          <a:solidFill>
            <a:srgbClr val="000080"/>
          </a:solidFill>
          <a:latin typeface="+mn-lt"/>
          <a:ea typeface="+mn-ea"/>
          <a:cs typeface="+mn-cs"/>
        </a:defRPr>
      </a:lvl4pPr>
      <a:lvl5pPr marL="1866473" indent="-207386" algn="l" defTabSz="652402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anose="02020603050405020304" pitchFamily="18" charset="0"/>
        <a:defRPr sz="1814" kern="1200">
          <a:solidFill>
            <a:srgbClr val="000080"/>
          </a:solidFill>
          <a:latin typeface="+mn-lt"/>
          <a:ea typeface="+mn-ea"/>
          <a:cs typeface="+mn-cs"/>
        </a:defRPr>
      </a:lvl5pPr>
      <a:lvl6pPr marL="2281245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696017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3110789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525561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1pPr>
      <a:lvl2pPr marL="414772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2pPr>
      <a:lvl3pPr marL="829544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3pPr>
      <a:lvl4pPr marL="1244316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659087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073859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488631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2903403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318175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8641" y="273629"/>
            <a:ext cx="10968959" cy="114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71680" y="1795869"/>
            <a:ext cx="10707841" cy="3754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outline text format</a:t>
            </a:r>
          </a:p>
          <a:p>
            <a:pPr lvl="1"/>
            <a:r>
              <a:rPr lang="en-GB" altLang="ru-RU" smtClean="0"/>
              <a:t>Second Outline Level</a:t>
            </a:r>
          </a:p>
          <a:p>
            <a:pPr lvl="2"/>
            <a:r>
              <a:rPr lang="en-GB" altLang="ru-RU" smtClean="0"/>
              <a:t>Third Outline Level</a:t>
            </a:r>
          </a:p>
          <a:p>
            <a:pPr lvl="3"/>
            <a:r>
              <a:rPr lang="en-GB" altLang="ru-RU" smtClean="0"/>
              <a:t>Fourth Outline Level</a:t>
            </a:r>
          </a:p>
          <a:p>
            <a:pPr lvl="4"/>
            <a:r>
              <a:rPr lang="en-GB" altLang="ru-RU" smtClean="0"/>
              <a:t>Fifth Outline Level</a:t>
            </a:r>
          </a:p>
          <a:p>
            <a:pPr lvl="4"/>
            <a:r>
              <a:rPr lang="en-GB" altLang="ru-RU" smtClean="0"/>
              <a:t>Sixth Outline Level</a:t>
            </a:r>
          </a:p>
          <a:p>
            <a:pPr lvl="4"/>
            <a:r>
              <a:rPr lang="en-GB" altLang="ru-RU" smtClean="0"/>
              <a:t>Seventh Outline Level</a:t>
            </a:r>
          </a:p>
          <a:p>
            <a:pPr lvl="4"/>
            <a:r>
              <a:rPr lang="en-GB" altLang="ru-RU" smtClean="0"/>
              <a:t>Eighth Outline Level</a:t>
            </a:r>
          </a:p>
          <a:p>
            <a:pPr lvl="4"/>
            <a:r>
              <a:rPr lang="en-GB" altLang="ru-RU" smtClean="0"/>
              <a:t>Ninth Outline Level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741121" y="5953585"/>
            <a:ext cx="283776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656722" algn="l"/>
                <a:tab pos="1313444" algn="l"/>
                <a:tab pos="1970166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altLang="ru-RU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4300800" y="5953585"/>
            <a:ext cx="386304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656722" algn="l"/>
                <a:tab pos="1313444" algn="l"/>
                <a:tab pos="1970166" algn="l"/>
                <a:tab pos="2626888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altLang="ru-RU" smtClean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872321" y="5953585"/>
            <a:ext cx="283776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656722" algn="l"/>
                <a:tab pos="1313444" algn="l"/>
                <a:tab pos="1970166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E9636D30-C84E-424D-9CB0-7FA7D40EFB4D}" type="slidenum">
              <a:rPr lang="en-US" altLang="ru-RU" smtClean="0"/>
              <a:pPr defTabSz="652402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‹#›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4160266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2" r:id="rId1"/>
    <p:sldLayoutId id="2147484013" r:id="rId2"/>
    <p:sldLayoutId id="2147484014" r:id="rId3"/>
    <p:sldLayoutId id="2147484015" r:id="rId4"/>
    <p:sldLayoutId id="2147484016" r:id="rId5"/>
    <p:sldLayoutId id="2147484017" r:id="rId6"/>
    <p:sldLayoutId id="2147484018" r:id="rId7"/>
    <p:sldLayoutId id="2147484019" r:id="rId8"/>
    <p:sldLayoutId id="2147484020" r:id="rId9"/>
    <p:sldLayoutId id="2147484021" r:id="rId10"/>
    <p:sldLayoutId id="2147484022" r:id="rId11"/>
    <p:sldLayoutId id="2147484023" r:id="rId12"/>
  </p:sldLayoutIdLst>
  <p:txStyles>
    <p:titleStyle>
      <a:lvl1pPr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 kern="1200">
          <a:solidFill>
            <a:srgbClr val="280099"/>
          </a:solidFill>
          <a:latin typeface="+mj-lt"/>
          <a:ea typeface="+mj-ea"/>
          <a:cs typeface="+mj-cs"/>
        </a:defRPr>
      </a:lvl1pPr>
      <a:lvl2pPr marL="674004" indent="-259232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2pPr>
      <a:lvl3pPr marL="1036930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3pPr>
      <a:lvl4pPr marL="1451701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4pPr>
      <a:lvl5pPr marL="1866473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5pPr>
      <a:lvl6pPr marL="2281245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6pPr>
      <a:lvl7pPr marL="2696017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7pPr>
      <a:lvl8pPr marL="3110789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8pPr>
      <a:lvl9pPr marL="3525561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9pPr>
    </p:titleStyle>
    <p:bodyStyle>
      <a:lvl1pPr marL="311079" indent="-311079" algn="l" defTabSz="652402" rtl="0" fontAlgn="base" hangingPunct="0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anose="02020603050405020304" pitchFamily="18" charset="0"/>
        <a:defRPr sz="2903" kern="1200">
          <a:solidFill>
            <a:srgbClr val="000080"/>
          </a:solidFill>
          <a:latin typeface="+mn-lt"/>
          <a:ea typeface="+mn-ea"/>
          <a:cs typeface="+mn-cs"/>
        </a:defRPr>
      </a:lvl1pPr>
      <a:lvl2pPr marL="674004" indent="-259232" algn="l" defTabSz="652402" rtl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anose="02020603050405020304" pitchFamily="18" charset="0"/>
        <a:defRPr sz="2540" kern="1200">
          <a:solidFill>
            <a:srgbClr val="000080"/>
          </a:solidFill>
          <a:latin typeface="+mn-lt"/>
          <a:ea typeface="+mn-ea"/>
          <a:cs typeface="+mn-cs"/>
        </a:defRPr>
      </a:lvl2pPr>
      <a:lvl3pPr marL="1036930" indent="-207386" algn="l" defTabSz="652402" rtl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anose="02020603050405020304" pitchFamily="18" charset="0"/>
        <a:defRPr sz="2177" kern="1200">
          <a:solidFill>
            <a:srgbClr val="000080"/>
          </a:solidFill>
          <a:latin typeface="+mn-lt"/>
          <a:ea typeface="+mn-ea"/>
          <a:cs typeface="+mn-cs"/>
        </a:defRPr>
      </a:lvl3pPr>
      <a:lvl4pPr marL="1451701" indent="-207386" algn="l" defTabSz="652402" rtl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anose="02020603050405020304" pitchFamily="18" charset="0"/>
        <a:defRPr sz="1814" kern="1200">
          <a:solidFill>
            <a:srgbClr val="000080"/>
          </a:solidFill>
          <a:latin typeface="+mn-lt"/>
          <a:ea typeface="+mn-ea"/>
          <a:cs typeface="+mn-cs"/>
        </a:defRPr>
      </a:lvl4pPr>
      <a:lvl5pPr marL="1866473" indent="-207386" algn="l" defTabSz="652402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anose="02020603050405020304" pitchFamily="18" charset="0"/>
        <a:defRPr sz="1814" kern="1200">
          <a:solidFill>
            <a:srgbClr val="000080"/>
          </a:solidFill>
          <a:latin typeface="+mn-lt"/>
          <a:ea typeface="+mn-ea"/>
          <a:cs typeface="+mn-cs"/>
        </a:defRPr>
      </a:lvl5pPr>
      <a:lvl6pPr marL="2281245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696017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3110789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525561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1pPr>
      <a:lvl2pPr marL="414772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2pPr>
      <a:lvl3pPr marL="829544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3pPr>
      <a:lvl4pPr marL="1244316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659087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073859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488631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2903403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318175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8641" y="273629"/>
            <a:ext cx="10968959" cy="114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71680" y="1795869"/>
            <a:ext cx="10707841" cy="3754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outline text format</a:t>
            </a:r>
          </a:p>
          <a:p>
            <a:pPr lvl="1"/>
            <a:r>
              <a:rPr lang="en-GB" altLang="ru-RU" smtClean="0"/>
              <a:t>Second Outline Level</a:t>
            </a:r>
          </a:p>
          <a:p>
            <a:pPr lvl="2"/>
            <a:r>
              <a:rPr lang="en-GB" altLang="ru-RU" smtClean="0"/>
              <a:t>Third Outline Level</a:t>
            </a:r>
          </a:p>
          <a:p>
            <a:pPr lvl="3"/>
            <a:r>
              <a:rPr lang="en-GB" altLang="ru-RU" smtClean="0"/>
              <a:t>Fourth Outline Level</a:t>
            </a:r>
          </a:p>
          <a:p>
            <a:pPr lvl="4"/>
            <a:r>
              <a:rPr lang="en-GB" altLang="ru-RU" smtClean="0"/>
              <a:t>Fifth Outline Level</a:t>
            </a:r>
          </a:p>
          <a:p>
            <a:pPr lvl="4"/>
            <a:r>
              <a:rPr lang="en-GB" altLang="ru-RU" smtClean="0"/>
              <a:t>Sixth Outline Level</a:t>
            </a:r>
          </a:p>
          <a:p>
            <a:pPr lvl="4"/>
            <a:r>
              <a:rPr lang="en-GB" altLang="ru-RU" smtClean="0"/>
              <a:t>Seventh Outline Level</a:t>
            </a:r>
          </a:p>
          <a:p>
            <a:pPr lvl="4"/>
            <a:r>
              <a:rPr lang="en-GB" altLang="ru-RU" smtClean="0"/>
              <a:t>Eighth Outline Level</a:t>
            </a:r>
          </a:p>
          <a:p>
            <a:pPr lvl="4"/>
            <a:r>
              <a:rPr lang="en-GB" altLang="ru-RU" smtClean="0"/>
              <a:t>Ninth Outline Level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741121" y="5953585"/>
            <a:ext cx="283776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656722" algn="l"/>
                <a:tab pos="1313444" algn="l"/>
                <a:tab pos="1970166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altLang="ru-RU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4300800" y="5953585"/>
            <a:ext cx="386304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656722" algn="l"/>
                <a:tab pos="1313444" algn="l"/>
                <a:tab pos="1970166" algn="l"/>
                <a:tab pos="2626888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altLang="ru-RU" smtClean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872321" y="5953585"/>
            <a:ext cx="283776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656722" algn="l"/>
                <a:tab pos="1313444" algn="l"/>
                <a:tab pos="1970166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E9636D30-C84E-424D-9CB0-7FA7D40EFB4D}" type="slidenum">
              <a:rPr lang="en-US" altLang="ru-RU" smtClean="0"/>
              <a:pPr defTabSz="652402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‹#›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3673479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6" r:id="rId2"/>
    <p:sldLayoutId id="2147484027" r:id="rId3"/>
    <p:sldLayoutId id="2147484028" r:id="rId4"/>
    <p:sldLayoutId id="2147484029" r:id="rId5"/>
    <p:sldLayoutId id="2147484030" r:id="rId6"/>
    <p:sldLayoutId id="2147484031" r:id="rId7"/>
    <p:sldLayoutId id="2147484032" r:id="rId8"/>
    <p:sldLayoutId id="2147484033" r:id="rId9"/>
    <p:sldLayoutId id="2147484034" r:id="rId10"/>
    <p:sldLayoutId id="2147484035" r:id="rId11"/>
    <p:sldLayoutId id="2147484036" r:id="rId12"/>
  </p:sldLayoutIdLst>
  <p:txStyles>
    <p:titleStyle>
      <a:lvl1pPr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 kern="1200">
          <a:solidFill>
            <a:srgbClr val="280099"/>
          </a:solidFill>
          <a:latin typeface="+mj-lt"/>
          <a:ea typeface="+mj-ea"/>
          <a:cs typeface="+mj-cs"/>
        </a:defRPr>
      </a:lvl1pPr>
      <a:lvl2pPr marL="674004" indent="-259232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2pPr>
      <a:lvl3pPr marL="1036930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3pPr>
      <a:lvl4pPr marL="1451701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4pPr>
      <a:lvl5pPr marL="1866473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5pPr>
      <a:lvl6pPr marL="2281245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6pPr>
      <a:lvl7pPr marL="2696017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7pPr>
      <a:lvl8pPr marL="3110789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8pPr>
      <a:lvl9pPr marL="3525561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9pPr>
    </p:titleStyle>
    <p:bodyStyle>
      <a:lvl1pPr marL="311079" indent="-311079" algn="l" defTabSz="652402" rtl="0" fontAlgn="base" hangingPunct="0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anose="02020603050405020304" pitchFamily="18" charset="0"/>
        <a:defRPr sz="2903" kern="1200">
          <a:solidFill>
            <a:srgbClr val="000080"/>
          </a:solidFill>
          <a:latin typeface="+mn-lt"/>
          <a:ea typeface="+mn-ea"/>
          <a:cs typeface="+mn-cs"/>
        </a:defRPr>
      </a:lvl1pPr>
      <a:lvl2pPr marL="674004" indent="-259232" algn="l" defTabSz="652402" rtl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anose="02020603050405020304" pitchFamily="18" charset="0"/>
        <a:defRPr sz="2540" kern="1200">
          <a:solidFill>
            <a:srgbClr val="000080"/>
          </a:solidFill>
          <a:latin typeface="+mn-lt"/>
          <a:ea typeface="+mn-ea"/>
          <a:cs typeface="+mn-cs"/>
        </a:defRPr>
      </a:lvl2pPr>
      <a:lvl3pPr marL="1036930" indent="-207386" algn="l" defTabSz="652402" rtl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anose="02020603050405020304" pitchFamily="18" charset="0"/>
        <a:defRPr sz="2177" kern="1200">
          <a:solidFill>
            <a:srgbClr val="000080"/>
          </a:solidFill>
          <a:latin typeface="+mn-lt"/>
          <a:ea typeface="+mn-ea"/>
          <a:cs typeface="+mn-cs"/>
        </a:defRPr>
      </a:lvl3pPr>
      <a:lvl4pPr marL="1451701" indent="-207386" algn="l" defTabSz="652402" rtl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anose="02020603050405020304" pitchFamily="18" charset="0"/>
        <a:defRPr sz="1814" kern="1200">
          <a:solidFill>
            <a:srgbClr val="000080"/>
          </a:solidFill>
          <a:latin typeface="+mn-lt"/>
          <a:ea typeface="+mn-ea"/>
          <a:cs typeface="+mn-cs"/>
        </a:defRPr>
      </a:lvl4pPr>
      <a:lvl5pPr marL="1866473" indent="-207386" algn="l" defTabSz="652402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anose="02020603050405020304" pitchFamily="18" charset="0"/>
        <a:defRPr sz="1814" kern="1200">
          <a:solidFill>
            <a:srgbClr val="000080"/>
          </a:solidFill>
          <a:latin typeface="+mn-lt"/>
          <a:ea typeface="+mn-ea"/>
          <a:cs typeface="+mn-cs"/>
        </a:defRPr>
      </a:lvl5pPr>
      <a:lvl6pPr marL="2281245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696017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3110789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525561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1pPr>
      <a:lvl2pPr marL="414772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2pPr>
      <a:lvl3pPr marL="829544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3pPr>
      <a:lvl4pPr marL="1244316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659087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073859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488631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2903403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318175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8641" y="273629"/>
            <a:ext cx="10968959" cy="114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71680" y="1795869"/>
            <a:ext cx="10707841" cy="3754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outline text format</a:t>
            </a:r>
          </a:p>
          <a:p>
            <a:pPr lvl="1"/>
            <a:r>
              <a:rPr lang="en-GB" altLang="ru-RU" smtClean="0"/>
              <a:t>Second Outline Level</a:t>
            </a:r>
          </a:p>
          <a:p>
            <a:pPr lvl="2"/>
            <a:r>
              <a:rPr lang="en-GB" altLang="ru-RU" smtClean="0"/>
              <a:t>Third Outline Level</a:t>
            </a:r>
          </a:p>
          <a:p>
            <a:pPr lvl="3"/>
            <a:r>
              <a:rPr lang="en-GB" altLang="ru-RU" smtClean="0"/>
              <a:t>Fourth Outline Level</a:t>
            </a:r>
          </a:p>
          <a:p>
            <a:pPr lvl="4"/>
            <a:r>
              <a:rPr lang="en-GB" altLang="ru-RU" smtClean="0"/>
              <a:t>Fifth Outline Level</a:t>
            </a:r>
          </a:p>
          <a:p>
            <a:pPr lvl="4"/>
            <a:r>
              <a:rPr lang="en-GB" altLang="ru-RU" smtClean="0"/>
              <a:t>Sixth Outline Level</a:t>
            </a:r>
          </a:p>
          <a:p>
            <a:pPr lvl="4"/>
            <a:r>
              <a:rPr lang="en-GB" altLang="ru-RU" smtClean="0"/>
              <a:t>Seventh Outline Level</a:t>
            </a:r>
          </a:p>
          <a:p>
            <a:pPr lvl="4"/>
            <a:r>
              <a:rPr lang="en-GB" altLang="ru-RU" smtClean="0"/>
              <a:t>Eighth Outline Level</a:t>
            </a:r>
          </a:p>
          <a:p>
            <a:pPr lvl="4"/>
            <a:r>
              <a:rPr lang="en-GB" altLang="ru-RU" smtClean="0"/>
              <a:t>Ninth Outline Level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741121" y="5953585"/>
            <a:ext cx="283776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656722" algn="l"/>
                <a:tab pos="1313444" algn="l"/>
                <a:tab pos="1970166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altLang="ru-RU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4300800" y="5953585"/>
            <a:ext cx="386304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656722" algn="l"/>
                <a:tab pos="1313444" algn="l"/>
                <a:tab pos="1970166" algn="l"/>
                <a:tab pos="2626888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altLang="ru-RU" smtClean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872321" y="5953585"/>
            <a:ext cx="283776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656722" algn="l"/>
                <a:tab pos="1313444" algn="l"/>
                <a:tab pos="1970166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E9636D30-C84E-424D-9CB0-7FA7D40EFB4D}" type="slidenum">
              <a:rPr lang="en-US" altLang="ru-RU" smtClean="0"/>
              <a:pPr defTabSz="652402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‹#›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402239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39" r:id="rId2"/>
    <p:sldLayoutId id="2147484040" r:id="rId3"/>
    <p:sldLayoutId id="2147484041" r:id="rId4"/>
    <p:sldLayoutId id="2147484042" r:id="rId5"/>
    <p:sldLayoutId id="2147484043" r:id="rId6"/>
    <p:sldLayoutId id="2147484044" r:id="rId7"/>
    <p:sldLayoutId id="2147484045" r:id="rId8"/>
    <p:sldLayoutId id="2147484046" r:id="rId9"/>
    <p:sldLayoutId id="2147484047" r:id="rId10"/>
    <p:sldLayoutId id="2147484048" r:id="rId11"/>
    <p:sldLayoutId id="2147484049" r:id="rId12"/>
  </p:sldLayoutIdLst>
  <p:txStyles>
    <p:titleStyle>
      <a:lvl1pPr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 kern="1200">
          <a:solidFill>
            <a:srgbClr val="280099"/>
          </a:solidFill>
          <a:latin typeface="+mj-lt"/>
          <a:ea typeface="+mj-ea"/>
          <a:cs typeface="+mj-cs"/>
        </a:defRPr>
      </a:lvl1pPr>
      <a:lvl2pPr marL="674004" indent="-259232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2pPr>
      <a:lvl3pPr marL="1036930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3pPr>
      <a:lvl4pPr marL="1451701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4pPr>
      <a:lvl5pPr marL="1866473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5pPr>
      <a:lvl6pPr marL="2281245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6pPr>
      <a:lvl7pPr marL="2696017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7pPr>
      <a:lvl8pPr marL="3110789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8pPr>
      <a:lvl9pPr marL="3525561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9pPr>
    </p:titleStyle>
    <p:bodyStyle>
      <a:lvl1pPr marL="311079" indent="-311079" algn="l" defTabSz="652402" rtl="0" fontAlgn="base" hangingPunct="0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anose="02020603050405020304" pitchFamily="18" charset="0"/>
        <a:defRPr sz="2903" kern="1200">
          <a:solidFill>
            <a:srgbClr val="000080"/>
          </a:solidFill>
          <a:latin typeface="+mn-lt"/>
          <a:ea typeface="+mn-ea"/>
          <a:cs typeface="+mn-cs"/>
        </a:defRPr>
      </a:lvl1pPr>
      <a:lvl2pPr marL="674004" indent="-259232" algn="l" defTabSz="652402" rtl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anose="02020603050405020304" pitchFamily="18" charset="0"/>
        <a:defRPr sz="2540" kern="1200">
          <a:solidFill>
            <a:srgbClr val="000080"/>
          </a:solidFill>
          <a:latin typeface="+mn-lt"/>
          <a:ea typeface="+mn-ea"/>
          <a:cs typeface="+mn-cs"/>
        </a:defRPr>
      </a:lvl2pPr>
      <a:lvl3pPr marL="1036930" indent="-207386" algn="l" defTabSz="652402" rtl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anose="02020603050405020304" pitchFamily="18" charset="0"/>
        <a:defRPr sz="2177" kern="1200">
          <a:solidFill>
            <a:srgbClr val="000080"/>
          </a:solidFill>
          <a:latin typeface="+mn-lt"/>
          <a:ea typeface="+mn-ea"/>
          <a:cs typeface="+mn-cs"/>
        </a:defRPr>
      </a:lvl3pPr>
      <a:lvl4pPr marL="1451701" indent="-207386" algn="l" defTabSz="652402" rtl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anose="02020603050405020304" pitchFamily="18" charset="0"/>
        <a:defRPr sz="1814" kern="1200">
          <a:solidFill>
            <a:srgbClr val="000080"/>
          </a:solidFill>
          <a:latin typeface="+mn-lt"/>
          <a:ea typeface="+mn-ea"/>
          <a:cs typeface="+mn-cs"/>
        </a:defRPr>
      </a:lvl4pPr>
      <a:lvl5pPr marL="1866473" indent="-207386" algn="l" defTabSz="652402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anose="02020603050405020304" pitchFamily="18" charset="0"/>
        <a:defRPr sz="1814" kern="1200">
          <a:solidFill>
            <a:srgbClr val="000080"/>
          </a:solidFill>
          <a:latin typeface="+mn-lt"/>
          <a:ea typeface="+mn-ea"/>
          <a:cs typeface="+mn-cs"/>
        </a:defRPr>
      </a:lvl5pPr>
      <a:lvl6pPr marL="2281245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696017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3110789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525561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1pPr>
      <a:lvl2pPr marL="414772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2pPr>
      <a:lvl3pPr marL="829544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3pPr>
      <a:lvl4pPr marL="1244316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659087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073859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488631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2903403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318175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8641" y="273629"/>
            <a:ext cx="10968959" cy="114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71680" y="1795869"/>
            <a:ext cx="10707841" cy="3754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outline text format</a:t>
            </a:r>
          </a:p>
          <a:p>
            <a:pPr lvl="1"/>
            <a:r>
              <a:rPr lang="en-GB" altLang="ru-RU" smtClean="0"/>
              <a:t>Second Outline Level</a:t>
            </a:r>
          </a:p>
          <a:p>
            <a:pPr lvl="2"/>
            <a:r>
              <a:rPr lang="en-GB" altLang="ru-RU" smtClean="0"/>
              <a:t>Third Outline Level</a:t>
            </a:r>
          </a:p>
          <a:p>
            <a:pPr lvl="3"/>
            <a:r>
              <a:rPr lang="en-GB" altLang="ru-RU" smtClean="0"/>
              <a:t>Fourth Outline Level</a:t>
            </a:r>
          </a:p>
          <a:p>
            <a:pPr lvl="4"/>
            <a:r>
              <a:rPr lang="en-GB" altLang="ru-RU" smtClean="0"/>
              <a:t>Fifth Outline Level</a:t>
            </a:r>
          </a:p>
          <a:p>
            <a:pPr lvl="4"/>
            <a:r>
              <a:rPr lang="en-GB" altLang="ru-RU" smtClean="0"/>
              <a:t>Sixth Outline Level</a:t>
            </a:r>
          </a:p>
          <a:p>
            <a:pPr lvl="4"/>
            <a:r>
              <a:rPr lang="en-GB" altLang="ru-RU" smtClean="0"/>
              <a:t>Seventh Outline Level</a:t>
            </a:r>
          </a:p>
          <a:p>
            <a:pPr lvl="4"/>
            <a:r>
              <a:rPr lang="en-GB" altLang="ru-RU" smtClean="0"/>
              <a:t>Eighth Outline Level</a:t>
            </a:r>
          </a:p>
          <a:p>
            <a:pPr lvl="4"/>
            <a:r>
              <a:rPr lang="en-GB" altLang="ru-RU" smtClean="0"/>
              <a:t>Ninth Outline Level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741121" y="5953585"/>
            <a:ext cx="283776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656722" algn="l"/>
                <a:tab pos="1313444" algn="l"/>
                <a:tab pos="1970166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altLang="ru-RU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4300800" y="5953585"/>
            <a:ext cx="386304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656722" algn="l"/>
                <a:tab pos="1313444" algn="l"/>
                <a:tab pos="1970166" algn="l"/>
                <a:tab pos="2626888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altLang="ru-RU" smtClean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872321" y="5953585"/>
            <a:ext cx="283776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656722" algn="l"/>
                <a:tab pos="1313444" algn="l"/>
                <a:tab pos="1970166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E9636D30-C84E-424D-9CB0-7FA7D40EFB4D}" type="slidenum">
              <a:rPr lang="en-US" altLang="ru-RU" smtClean="0"/>
              <a:pPr defTabSz="652402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‹#›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3370827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1" r:id="rId1"/>
    <p:sldLayoutId id="2147484052" r:id="rId2"/>
    <p:sldLayoutId id="2147484053" r:id="rId3"/>
    <p:sldLayoutId id="2147484054" r:id="rId4"/>
    <p:sldLayoutId id="2147484055" r:id="rId5"/>
    <p:sldLayoutId id="2147484056" r:id="rId6"/>
    <p:sldLayoutId id="2147484057" r:id="rId7"/>
    <p:sldLayoutId id="2147484058" r:id="rId8"/>
    <p:sldLayoutId id="2147484059" r:id="rId9"/>
    <p:sldLayoutId id="2147484060" r:id="rId10"/>
    <p:sldLayoutId id="2147484061" r:id="rId11"/>
    <p:sldLayoutId id="2147484062" r:id="rId12"/>
  </p:sldLayoutIdLst>
  <p:txStyles>
    <p:titleStyle>
      <a:lvl1pPr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 kern="1200">
          <a:solidFill>
            <a:srgbClr val="280099"/>
          </a:solidFill>
          <a:latin typeface="+mj-lt"/>
          <a:ea typeface="+mj-ea"/>
          <a:cs typeface="+mj-cs"/>
        </a:defRPr>
      </a:lvl1pPr>
      <a:lvl2pPr marL="674004" indent="-259232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2pPr>
      <a:lvl3pPr marL="1036930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3pPr>
      <a:lvl4pPr marL="1451701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4pPr>
      <a:lvl5pPr marL="1866473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5pPr>
      <a:lvl6pPr marL="2281245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6pPr>
      <a:lvl7pPr marL="2696017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7pPr>
      <a:lvl8pPr marL="3110789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8pPr>
      <a:lvl9pPr marL="3525561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9pPr>
    </p:titleStyle>
    <p:bodyStyle>
      <a:lvl1pPr marL="311079" indent="-311079" algn="l" defTabSz="652402" rtl="0" fontAlgn="base" hangingPunct="0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anose="02020603050405020304" pitchFamily="18" charset="0"/>
        <a:defRPr sz="2903" kern="1200">
          <a:solidFill>
            <a:srgbClr val="000080"/>
          </a:solidFill>
          <a:latin typeface="+mn-lt"/>
          <a:ea typeface="+mn-ea"/>
          <a:cs typeface="+mn-cs"/>
        </a:defRPr>
      </a:lvl1pPr>
      <a:lvl2pPr marL="674004" indent="-259232" algn="l" defTabSz="652402" rtl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anose="02020603050405020304" pitchFamily="18" charset="0"/>
        <a:defRPr sz="2540" kern="1200">
          <a:solidFill>
            <a:srgbClr val="000080"/>
          </a:solidFill>
          <a:latin typeface="+mn-lt"/>
          <a:ea typeface="+mn-ea"/>
          <a:cs typeface="+mn-cs"/>
        </a:defRPr>
      </a:lvl2pPr>
      <a:lvl3pPr marL="1036930" indent="-207386" algn="l" defTabSz="652402" rtl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anose="02020603050405020304" pitchFamily="18" charset="0"/>
        <a:defRPr sz="2177" kern="1200">
          <a:solidFill>
            <a:srgbClr val="000080"/>
          </a:solidFill>
          <a:latin typeface="+mn-lt"/>
          <a:ea typeface="+mn-ea"/>
          <a:cs typeface="+mn-cs"/>
        </a:defRPr>
      </a:lvl3pPr>
      <a:lvl4pPr marL="1451701" indent="-207386" algn="l" defTabSz="652402" rtl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anose="02020603050405020304" pitchFamily="18" charset="0"/>
        <a:defRPr sz="1814" kern="1200">
          <a:solidFill>
            <a:srgbClr val="000080"/>
          </a:solidFill>
          <a:latin typeface="+mn-lt"/>
          <a:ea typeface="+mn-ea"/>
          <a:cs typeface="+mn-cs"/>
        </a:defRPr>
      </a:lvl4pPr>
      <a:lvl5pPr marL="1866473" indent="-207386" algn="l" defTabSz="652402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anose="02020603050405020304" pitchFamily="18" charset="0"/>
        <a:defRPr sz="1814" kern="1200">
          <a:solidFill>
            <a:srgbClr val="000080"/>
          </a:solidFill>
          <a:latin typeface="+mn-lt"/>
          <a:ea typeface="+mn-ea"/>
          <a:cs typeface="+mn-cs"/>
        </a:defRPr>
      </a:lvl5pPr>
      <a:lvl6pPr marL="2281245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696017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3110789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525561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1pPr>
      <a:lvl2pPr marL="414772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2pPr>
      <a:lvl3pPr marL="829544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3pPr>
      <a:lvl4pPr marL="1244316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659087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073859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488631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2903403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318175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8641" y="273629"/>
            <a:ext cx="10968959" cy="114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71680" y="1795869"/>
            <a:ext cx="10707841" cy="3754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outline text format</a:t>
            </a:r>
          </a:p>
          <a:p>
            <a:pPr lvl="1"/>
            <a:r>
              <a:rPr lang="en-GB" altLang="ru-RU" smtClean="0"/>
              <a:t>Second Outline Level</a:t>
            </a:r>
          </a:p>
          <a:p>
            <a:pPr lvl="2"/>
            <a:r>
              <a:rPr lang="en-GB" altLang="ru-RU" smtClean="0"/>
              <a:t>Third Outline Level</a:t>
            </a:r>
          </a:p>
          <a:p>
            <a:pPr lvl="3"/>
            <a:r>
              <a:rPr lang="en-GB" altLang="ru-RU" smtClean="0"/>
              <a:t>Fourth Outline Level</a:t>
            </a:r>
          </a:p>
          <a:p>
            <a:pPr lvl="4"/>
            <a:r>
              <a:rPr lang="en-GB" altLang="ru-RU" smtClean="0"/>
              <a:t>Fifth Outline Level</a:t>
            </a:r>
          </a:p>
          <a:p>
            <a:pPr lvl="4"/>
            <a:r>
              <a:rPr lang="en-GB" altLang="ru-RU" smtClean="0"/>
              <a:t>Sixth Outline Level</a:t>
            </a:r>
          </a:p>
          <a:p>
            <a:pPr lvl="4"/>
            <a:r>
              <a:rPr lang="en-GB" altLang="ru-RU" smtClean="0"/>
              <a:t>Seventh Outline Level</a:t>
            </a:r>
          </a:p>
          <a:p>
            <a:pPr lvl="4"/>
            <a:r>
              <a:rPr lang="en-GB" altLang="ru-RU" smtClean="0"/>
              <a:t>Eighth Outline Level</a:t>
            </a:r>
          </a:p>
          <a:p>
            <a:pPr lvl="4"/>
            <a:r>
              <a:rPr lang="en-GB" altLang="ru-RU" smtClean="0"/>
              <a:t>Ninth Outline Level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741121" y="5953585"/>
            <a:ext cx="283776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656722" algn="l"/>
                <a:tab pos="1313444" algn="l"/>
                <a:tab pos="1970166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altLang="ru-RU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4300800" y="5953585"/>
            <a:ext cx="386304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656722" algn="l"/>
                <a:tab pos="1313444" algn="l"/>
                <a:tab pos="1970166" algn="l"/>
                <a:tab pos="2626888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altLang="ru-RU" smtClean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872321" y="5953585"/>
            <a:ext cx="283776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656722" algn="l"/>
                <a:tab pos="1313444" algn="l"/>
                <a:tab pos="1970166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E9636D30-C84E-424D-9CB0-7FA7D40EFB4D}" type="slidenum">
              <a:rPr lang="en-US" altLang="ru-RU" smtClean="0"/>
              <a:pPr defTabSz="652402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‹#›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1102442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4" r:id="rId1"/>
    <p:sldLayoutId id="2147484065" r:id="rId2"/>
    <p:sldLayoutId id="2147484066" r:id="rId3"/>
    <p:sldLayoutId id="2147484067" r:id="rId4"/>
    <p:sldLayoutId id="2147484068" r:id="rId5"/>
    <p:sldLayoutId id="2147484069" r:id="rId6"/>
    <p:sldLayoutId id="2147484070" r:id="rId7"/>
    <p:sldLayoutId id="2147484071" r:id="rId8"/>
    <p:sldLayoutId id="2147484072" r:id="rId9"/>
    <p:sldLayoutId id="2147484073" r:id="rId10"/>
    <p:sldLayoutId id="2147484074" r:id="rId11"/>
    <p:sldLayoutId id="2147484075" r:id="rId12"/>
  </p:sldLayoutIdLst>
  <p:txStyles>
    <p:titleStyle>
      <a:lvl1pPr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 kern="1200">
          <a:solidFill>
            <a:srgbClr val="280099"/>
          </a:solidFill>
          <a:latin typeface="+mj-lt"/>
          <a:ea typeface="+mj-ea"/>
          <a:cs typeface="+mj-cs"/>
        </a:defRPr>
      </a:lvl1pPr>
      <a:lvl2pPr marL="674004" indent="-259232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2pPr>
      <a:lvl3pPr marL="1036930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3pPr>
      <a:lvl4pPr marL="1451701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4pPr>
      <a:lvl5pPr marL="1866473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5pPr>
      <a:lvl6pPr marL="2281245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6pPr>
      <a:lvl7pPr marL="2696017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7pPr>
      <a:lvl8pPr marL="3110789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8pPr>
      <a:lvl9pPr marL="3525561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9pPr>
    </p:titleStyle>
    <p:bodyStyle>
      <a:lvl1pPr marL="311079" indent="-311079" algn="l" defTabSz="652402" rtl="0" fontAlgn="base" hangingPunct="0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anose="02020603050405020304" pitchFamily="18" charset="0"/>
        <a:defRPr sz="2903" kern="1200">
          <a:solidFill>
            <a:srgbClr val="000080"/>
          </a:solidFill>
          <a:latin typeface="+mn-lt"/>
          <a:ea typeface="+mn-ea"/>
          <a:cs typeface="+mn-cs"/>
        </a:defRPr>
      </a:lvl1pPr>
      <a:lvl2pPr marL="674004" indent="-259232" algn="l" defTabSz="652402" rtl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anose="02020603050405020304" pitchFamily="18" charset="0"/>
        <a:defRPr sz="2540" kern="1200">
          <a:solidFill>
            <a:srgbClr val="000080"/>
          </a:solidFill>
          <a:latin typeface="+mn-lt"/>
          <a:ea typeface="+mn-ea"/>
          <a:cs typeface="+mn-cs"/>
        </a:defRPr>
      </a:lvl2pPr>
      <a:lvl3pPr marL="1036930" indent="-207386" algn="l" defTabSz="652402" rtl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anose="02020603050405020304" pitchFamily="18" charset="0"/>
        <a:defRPr sz="2177" kern="1200">
          <a:solidFill>
            <a:srgbClr val="000080"/>
          </a:solidFill>
          <a:latin typeface="+mn-lt"/>
          <a:ea typeface="+mn-ea"/>
          <a:cs typeface="+mn-cs"/>
        </a:defRPr>
      </a:lvl3pPr>
      <a:lvl4pPr marL="1451701" indent="-207386" algn="l" defTabSz="652402" rtl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anose="02020603050405020304" pitchFamily="18" charset="0"/>
        <a:defRPr sz="1814" kern="1200">
          <a:solidFill>
            <a:srgbClr val="000080"/>
          </a:solidFill>
          <a:latin typeface="+mn-lt"/>
          <a:ea typeface="+mn-ea"/>
          <a:cs typeface="+mn-cs"/>
        </a:defRPr>
      </a:lvl4pPr>
      <a:lvl5pPr marL="1866473" indent="-207386" algn="l" defTabSz="652402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anose="02020603050405020304" pitchFamily="18" charset="0"/>
        <a:defRPr sz="1814" kern="1200">
          <a:solidFill>
            <a:srgbClr val="000080"/>
          </a:solidFill>
          <a:latin typeface="+mn-lt"/>
          <a:ea typeface="+mn-ea"/>
          <a:cs typeface="+mn-cs"/>
        </a:defRPr>
      </a:lvl5pPr>
      <a:lvl6pPr marL="2281245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696017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3110789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525561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1pPr>
      <a:lvl2pPr marL="414772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2pPr>
      <a:lvl3pPr marL="829544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3pPr>
      <a:lvl4pPr marL="1244316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659087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073859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488631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2903403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318175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609600" y="1935163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B13F9A">
                  <a:shade val="90000"/>
                </a:srgbClr>
              </a:solidFill>
              <a:ea typeface="MS Gothic" panose="020B0609070205080204" pitchFamily="49" charset="-128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B13F9A">
                  <a:shade val="90000"/>
                </a:srgbClr>
              </a:solidFill>
              <a:ea typeface="MS Gothic" panose="020B0609070205080204" pitchFamily="49" charset="-128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A93C93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04E9A04A-4665-4578-929A-1A44A19A579E}" type="slidenum">
              <a:rPr lang="ru-RU" altLang="ru-RU">
                <a:latin typeface="Arial" panose="020B0604020202020204" pitchFamily="34" charset="0"/>
                <a:ea typeface="MS Gothic" panose="020B0609070205080204" pitchFamily="49" charset="-128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25400" y="203200"/>
            <a:ext cx="122412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  <a:latin typeface="Arial" charset="0"/>
                <a:ea typeface="MS Gothic" panose="020B0609070205080204" pitchFamily="49" charset="-128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  <a:latin typeface="Arial" charset="0"/>
                <a:ea typeface="MS Gothic" panose="020B0609070205080204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4723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sh dir="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8641" y="273629"/>
            <a:ext cx="10968959" cy="114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71680" y="1795869"/>
            <a:ext cx="10707841" cy="3754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outline text format</a:t>
            </a:r>
          </a:p>
          <a:p>
            <a:pPr lvl="1"/>
            <a:r>
              <a:rPr lang="en-GB" altLang="ru-RU" smtClean="0"/>
              <a:t>Second Outline Level</a:t>
            </a:r>
          </a:p>
          <a:p>
            <a:pPr lvl="2"/>
            <a:r>
              <a:rPr lang="en-GB" altLang="ru-RU" smtClean="0"/>
              <a:t>Third Outline Level</a:t>
            </a:r>
          </a:p>
          <a:p>
            <a:pPr lvl="3"/>
            <a:r>
              <a:rPr lang="en-GB" altLang="ru-RU" smtClean="0"/>
              <a:t>Fourth Outline Level</a:t>
            </a:r>
          </a:p>
          <a:p>
            <a:pPr lvl="4"/>
            <a:r>
              <a:rPr lang="en-GB" altLang="ru-RU" smtClean="0"/>
              <a:t>Fifth Outline Level</a:t>
            </a:r>
          </a:p>
          <a:p>
            <a:pPr lvl="4"/>
            <a:r>
              <a:rPr lang="en-GB" altLang="ru-RU" smtClean="0"/>
              <a:t>Sixth Outline Level</a:t>
            </a:r>
          </a:p>
          <a:p>
            <a:pPr lvl="4"/>
            <a:r>
              <a:rPr lang="en-GB" altLang="ru-RU" smtClean="0"/>
              <a:t>Seventh Outline Level</a:t>
            </a:r>
          </a:p>
          <a:p>
            <a:pPr lvl="4"/>
            <a:r>
              <a:rPr lang="en-GB" altLang="ru-RU" smtClean="0"/>
              <a:t>Eighth Outline Level</a:t>
            </a:r>
          </a:p>
          <a:p>
            <a:pPr lvl="4"/>
            <a:r>
              <a:rPr lang="en-GB" altLang="ru-RU" smtClean="0"/>
              <a:t>Ninth Outline Level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741121" y="5953585"/>
            <a:ext cx="283776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656722" algn="l"/>
                <a:tab pos="1313444" algn="l"/>
                <a:tab pos="1970166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altLang="ru-RU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4300800" y="5953585"/>
            <a:ext cx="386304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656722" algn="l"/>
                <a:tab pos="1313444" algn="l"/>
                <a:tab pos="1970166" algn="l"/>
                <a:tab pos="2626888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altLang="ru-RU" smtClean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872321" y="5953585"/>
            <a:ext cx="283776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656722" algn="l"/>
                <a:tab pos="1313444" algn="l"/>
                <a:tab pos="1970166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E9636D30-C84E-424D-9CB0-7FA7D40EFB4D}" type="slidenum">
              <a:rPr lang="en-US" altLang="ru-RU" smtClean="0"/>
              <a:pPr defTabSz="652402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‹#›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1287682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7" r:id="rId1"/>
    <p:sldLayoutId id="2147484078" r:id="rId2"/>
    <p:sldLayoutId id="2147484079" r:id="rId3"/>
    <p:sldLayoutId id="2147484080" r:id="rId4"/>
    <p:sldLayoutId id="2147484081" r:id="rId5"/>
    <p:sldLayoutId id="2147484082" r:id="rId6"/>
    <p:sldLayoutId id="2147484083" r:id="rId7"/>
    <p:sldLayoutId id="2147484084" r:id="rId8"/>
    <p:sldLayoutId id="2147484085" r:id="rId9"/>
    <p:sldLayoutId id="2147484086" r:id="rId10"/>
    <p:sldLayoutId id="2147484087" r:id="rId11"/>
    <p:sldLayoutId id="2147484088" r:id="rId12"/>
  </p:sldLayoutIdLst>
  <p:txStyles>
    <p:titleStyle>
      <a:lvl1pPr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 kern="1200">
          <a:solidFill>
            <a:srgbClr val="280099"/>
          </a:solidFill>
          <a:latin typeface="+mj-lt"/>
          <a:ea typeface="+mj-ea"/>
          <a:cs typeface="+mj-cs"/>
        </a:defRPr>
      </a:lvl1pPr>
      <a:lvl2pPr marL="674004" indent="-259232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2pPr>
      <a:lvl3pPr marL="1036930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3pPr>
      <a:lvl4pPr marL="1451701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4pPr>
      <a:lvl5pPr marL="1866473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5pPr>
      <a:lvl6pPr marL="2281245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6pPr>
      <a:lvl7pPr marL="2696017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7pPr>
      <a:lvl8pPr marL="3110789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8pPr>
      <a:lvl9pPr marL="3525561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9pPr>
    </p:titleStyle>
    <p:bodyStyle>
      <a:lvl1pPr marL="311079" indent="-311079" algn="l" defTabSz="652402" rtl="0" fontAlgn="base" hangingPunct="0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anose="02020603050405020304" pitchFamily="18" charset="0"/>
        <a:defRPr sz="2903" kern="1200">
          <a:solidFill>
            <a:srgbClr val="000080"/>
          </a:solidFill>
          <a:latin typeface="+mn-lt"/>
          <a:ea typeface="+mn-ea"/>
          <a:cs typeface="+mn-cs"/>
        </a:defRPr>
      </a:lvl1pPr>
      <a:lvl2pPr marL="674004" indent="-259232" algn="l" defTabSz="652402" rtl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anose="02020603050405020304" pitchFamily="18" charset="0"/>
        <a:defRPr sz="2540" kern="1200">
          <a:solidFill>
            <a:srgbClr val="000080"/>
          </a:solidFill>
          <a:latin typeface="+mn-lt"/>
          <a:ea typeface="+mn-ea"/>
          <a:cs typeface="+mn-cs"/>
        </a:defRPr>
      </a:lvl2pPr>
      <a:lvl3pPr marL="1036930" indent="-207386" algn="l" defTabSz="652402" rtl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anose="02020603050405020304" pitchFamily="18" charset="0"/>
        <a:defRPr sz="2177" kern="1200">
          <a:solidFill>
            <a:srgbClr val="000080"/>
          </a:solidFill>
          <a:latin typeface="+mn-lt"/>
          <a:ea typeface="+mn-ea"/>
          <a:cs typeface="+mn-cs"/>
        </a:defRPr>
      </a:lvl3pPr>
      <a:lvl4pPr marL="1451701" indent="-207386" algn="l" defTabSz="652402" rtl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anose="02020603050405020304" pitchFamily="18" charset="0"/>
        <a:defRPr sz="1814" kern="1200">
          <a:solidFill>
            <a:srgbClr val="000080"/>
          </a:solidFill>
          <a:latin typeface="+mn-lt"/>
          <a:ea typeface="+mn-ea"/>
          <a:cs typeface="+mn-cs"/>
        </a:defRPr>
      </a:lvl4pPr>
      <a:lvl5pPr marL="1866473" indent="-207386" algn="l" defTabSz="652402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anose="02020603050405020304" pitchFamily="18" charset="0"/>
        <a:defRPr sz="1814" kern="1200">
          <a:solidFill>
            <a:srgbClr val="000080"/>
          </a:solidFill>
          <a:latin typeface="+mn-lt"/>
          <a:ea typeface="+mn-ea"/>
          <a:cs typeface="+mn-cs"/>
        </a:defRPr>
      </a:lvl5pPr>
      <a:lvl6pPr marL="2281245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696017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3110789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525561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1pPr>
      <a:lvl2pPr marL="414772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2pPr>
      <a:lvl3pPr marL="829544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3pPr>
      <a:lvl4pPr marL="1244316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659087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073859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488631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2903403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318175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8641" y="273629"/>
            <a:ext cx="10968959" cy="1143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71680" y="1795869"/>
            <a:ext cx="10707841" cy="3754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Click to edit the outline text format</a:t>
            </a:r>
          </a:p>
          <a:p>
            <a:pPr lvl="1"/>
            <a:r>
              <a:rPr lang="en-GB" altLang="ru-RU" smtClean="0"/>
              <a:t>Second Outline Level</a:t>
            </a:r>
          </a:p>
          <a:p>
            <a:pPr lvl="2"/>
            <a:r>
              <a:rPr lang="en-GB" altLang="ru-RU" smtClean="0"/>
              <a:t>Third Outline Level</a:t>
            </a:r>
          </a:p>
          <a:p>
            <a:pPr lvl="3"/>
            <a:r>
              <a:rPr lang="en-GB" altLang="ru-RU" smtClean="0"/>
              <a:t>Fourth Outline Level</a:t>
            </a:r>
          </a:p>
          <a:p>
            <a:pPr lvl="4"/>
            <a:r>
              <a:rPr lang="en-GB" altLang="ru-RU" smtClean="0"/>
              <a:t>Fifth Outline Level</a:t>
            </a:r>
          </a:p>
          <a:p>
            <a:pPr lvl="4"/>
            <a:r>
              <a:rPr lang="en-GB" altLang="ru-RU" smtClean="0"/>
              <a:t>Sixth Outline Level</a:t>
            </a:r>
          </a:p>
          <a:p>
            <a:pPr lvl="4"/>
            <a:r>
              <a:rPr lang="en-GB" altLang="ru-RU" smtClean="0"/>
              <a:t>Seventh Outline Level</a:t>
            </a:r>
          </a:p>
          <a:p>
            <a:pPr lvl="4"/>
            <a:r>
              <a:rPr lang="en-GB" altLang="ru-RU" smtClean="0"/>
              <a:t>Eighth Outline Level</a:t>
            </a:r>
          </a:p>
          <a:p>
            <a:pPr lvl="4"/>
            <a:r>
              <a:rPr lang="en-GB" altLang="ru-RU" smtClean="0"/>
              <a:t>Ninth Outline Level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741121" y="5953585"/>
            <a:ext cx="283776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656722" algn="l"/>
                <a:tab pos="1313444" algn="l"/>
                <a:tab pos="1970166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altLang="ru-RU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4300800" y="5953585"/>
            <a:ext cx="386304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656722" algn="l"/>
                <a:tab pos="1313444" algn="l"/>
                <a:tab pos="1970166" algn="l"/>
                <a:tab pos="2626888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 altLang="ru-RU" smtClean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872321" y="5953585"/>
            <a:ext cx="2837760" cy="47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656722" algn="l"/>
                <a:tab pos="1313444" algn="l"/>
                <a:tab pos="1970166" algn="l"/>
              </a:tabLst>
              <a:defRPr sz="1270">
                <a:solidFill>
                  <a:srgbClr val="000000"/>
                </a:solidFill>
                <a:latin typeface="Times New Roman" panose="02020603050405020304" pitchFamily="18" charset="0"/>
                <a:ea typeface="msmincho" charset="0"/>
                <a:cs typeface="msmincho" charset="0"/>
              </a:defRPr>
            </a:lvl1pPr>
          </a:lstStyle>
          <a:p>
            <a:pPr defTabSz="652402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E9636D30-C84E-424D-9CB0-7FA7D40EFB4D}" type="slidenum">
              <a:rPr lang="en-US" altLang="ru-RU" smtClean="0"/>
              <a:pPr defTabSz="652402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t>‹#›</a:t>
            </a:fld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287178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0" r:id="rId1"/>
    <p:sldLayoutId id="2147484091" r:id="rId2"/>
    <p:sldLayoutId id="2147484092" r:id="rId3"/>
    <p:sldLayoutId id="2147484093" r:id="rId4"/>
    <p:sldLayoutId id="2147484094" r:id="rId5"/>
    <p:sldLayoutId id="2147484095" r:id="rId6"/>
    <p:sldLayoutId id="2147484096" r:id="rId7"/>
    <p:sldLayoutId id="2147484097" r:id="rId8"/>
    <p:sldLayoutId id="2147484098" r:id="rId9"/>
    <p:sldLayoutId id="2147484099" r:id="rId10"/>
    <p:sldLayoutId id="2147484100" r:id="rId11"/>
    <p:sldLayoutId id="2147484101" r:id="rId12"/>
  </p:sldLayoutIdLst>
  <p:txStyles>
    <p:titleStyle>
      <a:lvl1pPr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 kern="1200">
          <a:solidFill>
            <a:srgbClr val="280099"/>
          </a:solidFill>
          <a:latin typeface="+mj-lt"/>
          <a:ea typeface="+mj-ea"/>
          <a:cs typeface="+mj-cs"/>
        </a:defRPr>
      </a:lvl1pPr>
      <a:lvl2pPr marL="674004" indent="-259232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2pPr>
      <a:lvl3pPr marL="1036930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3pPr>
      <a:lvl4pPr marL="1451701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4pPr>
      <a:lvl5pPr marL="1866473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5pPr>
      <a:lvl6pPr marL="2281245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6pPr>
      <a:lvl7pPr marL="2696017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7pPr>
      <a:lvl8pPr marL="3110789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8pPr>
      <a:lvl9pPr marL="3525561" indent="-207386" algn="ctr" defTabSz="65240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992">
          <a:solidFill>
            <a:srgbClr val="280099"/>
          </a:solidFill>
          <a:latin typeface="Arial" panose="020B0604020202020204" pitchFamily="34" charset="0"/>
          <a:cs typeface="Arial Unicode MS" panose="020B0604020202020204" pitchFamily="34" charset="-128"/>
        </a:defRPr>
      </a:lvl9pPr>
    </p:titleStyle>
    <p:bodyStyle>
      <a:lvl1pPr marL="311079" indent="-311079" algn="l" defTabSz="652402" rtl="0" fontAlgn="base" hangingPunct="0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anose="02020603050405020304" pitchFamily="18" charset="0"/>
        <a:defRPr sz="2903" kern="1200">
          <a:solidFill>
            <a:srgbClr val="000080"/>
          </a:solidFill>
          <a:latin typeface="+mn-lt"/>
          <a:ea typeface="+mn-ea"/>
          <a:cs typeface="+mn-cs"/>
        </a:defRPr>
      </a:lvl1pPr>
      <a:lvl2pPr marL="674004" indent="-259232" algn="l" defTabSz="652402" rtl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anose="02020603050405020304" pitchFamily="18" charset="0"/>
        <a:defRPr sz="2540" kern="1200">
          <a:solidFill>
            <a:srgbClr val="000080"/>
          </a:solidFill>
          <a:latin typeface="+mn-lt"/>
          <a:ea typeface="+mn-ea"/>
          <a:cs typeface="+mn-cs"/>
        </a:defRPr>
      </a:lvl2pPr>
      <a:lvl3pPr marL="1036930" indent="-207386" algn="l" defTabSz="652402" rtl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anose="02020603050405020304" pitchFamily="18" charset="0"/>
        <a:defRPr sz="2177" kern="1200">
          <a:solidFill>
            <a:srgbClr val="000080"/>
          </a:solidFill>
          <a:latin typeface="+mn-lt"/>
          <a:ea typeface="+mn-ea"/>
          <a:cs typeface="+mn-cs"/>
        </a:defRPr>
      </a:lvl3pPr>
      <a:lvl4pPr marL="1451701" indent="-207386" algn="l" defTabSz="652402" rtl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anose="02020603050405020304" pitchFamily="18" charset="0"/>
        <a:defRPr sz="1814" kern="1200">
          <a:solidFill>
            <a:srgbClr val="000080"/>
          </a:solidFill>
          <a:latin typeface="+mn-lt"/>
          <a:ea typeface="+mn-ea"/>
          <a:cs typeface="+mn-cs"/>
        </a:defRPr>
      </a:lvl4pPr>
      <a:lvl5pPr marL="1866473" indent="-207386" algn="l" defTabSz="652402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anose="02020603050405020304" pitchFamily="18" charset="0"/>
        <a:defRPr sz="1814" kern="1200">
          <a:solidFill>
            <a:srgbClr val="000080"/>
          </a:solidFill>
          <a:latin typeface="+mn-lt"/>
          <a:ea typeface="+mn-ea"/>
          <a:cs typeface="+mn-cs"/>
        </a:defRPr>
      </a:lvl5pPr>
      <a:lvl6pPr marL="2281245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696017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3110789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525561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1pPr>
      <a:lvl2pPr marL="414772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2pPr>
      <a:lvl3pPr marL="829544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3pPr>
      <a:lvl4pPr marL="1244316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659087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073859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488631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2903403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318175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609600" y="1935163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B13F9A">
                  <a:shade val="90000"/>
                </a:srgbClr>
              </a:solidFill>
              <a:ea typeface="MS Gothic" panose="020B0609070205080204" pitchFamily="49" charset="-128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B13F9A">
                  <a:shade val="90000"/>
                </a:srgbClr>
              </a:solidFill>
              <a:ea typeface="MS Gothic" panose="020B0609070205080204" pitchFamily="49" charset="-128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A93C93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04E9A04A-4665-4578-929A-1A44A19A579E}" type="slidenum">
              <a:rPr lang="ru-RU" altLang="ru-RU">
                <a:latin typeface="Arial" panose="020B0604020202020204" pitchFamily="34" charset="0"/>
                <a:ea typeface="MS Gothic" panose="020B0609070205080204" pitchFamily="49" charset="-128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25400" y="203200"/>
            <a:ext cx="122412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  <a:latin typeface="Arial" charset="0"/>
                <a:ea typeface="MS Gothic" panose="020B0609070205080204" pitchFamily="49" charset="-128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  <a:latin typeface="Arial" charset="0"/>
                <a:ea typeface="MS Gothic" panose="020B0609070205080204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9978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push dir="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609600" y="1935163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B13F9A">
                  <a:shade val="90000"/>
                </a:srgbClr>
              </a:solidFill>
              <a:ea typeface="MS Gothic" panose="020B0609070205080204" pitchFamily="49" charset="-128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B13F9A">
                  <a:shade val="90000"/>
                </a:srgbClr>
              </a:solidFill>
              <a:ea typeface="MS Gothic" panose="020B0609070205080204" pitchFamily="49" charset="-128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A93C93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04E9A04A-4665-4578-929A-1A44A19A579E}" type="slidenum">
              <a:rPr lang="ru-RU" altLang="ru-RU">
                <a:latin typeface="Arial" panose="020B0604020202020204" pitchFamily="34" charset="0"/>
                <a:ea typeface="MS Gothic" panose="020B0609070205080204" pitchFamily="49" charset="-128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25400" y="203200"/>
            <a:ext cx="122412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  <a:latin typeface="Arial" charset="0"/>
                <a:ea typeface="MS Gothic" panose="020B0609070205080204" pitchFamily="49" charset="-128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  <a:latin typeface="Arial" charset="0"/>
                <a:ea typeface="MS Gothic" panose="020B0609070205080204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3810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push dir="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609600" y="1935163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B13F9A">
                  <a:shade val="90000"/>
                </a:srgbClr>
              </a:solidFill>
              <a:ea typeface="MS Gothic" panose="020B0609070205080204" pitchFamily="49" charset="-128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B13F9A">
                  <a:shade val="90000"/>
                </a:srgbClr>
              </a:solidFill>
              <a:ea typeface="MS Gothic" panose="020B0609070205080204" pitchFamily="49" charset="-128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A93C93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04E9A04A-4665-4578-929A-1A44A19A579E}" type="slidenum">
              <a:rPr lang="ru-RU" altLang="ru-RU">
                <a:latin typeface="Arial" panose="020B0604020202020204" pitchFamily="34" charset="0"/>
                <a:ea typeface="MS Gothic" panose="020B0609070205080204" pitchFamily="49" charset="-128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25400" y="203200"/>
            <a:ext cx="122412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  <a:latin typeface="Arial" charset="0"/>
                <a:ea typeface="MS Gothic" panose="020B0609070205080204" pitchFamily="49" charset="-128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  <a:latin typeface="Arial" charset="0"/>
                <a:ea typeface="MS Gothic" panose="020B0609070205080204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0584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push dir="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609600" y="1935163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B13F9A">
                  <a:shade val="90000"/>
                </a:srgbClr>
              </a:solidFill>
              <a:ea typeface="MS Gothic" panose="020B0609070205080204" pitchFamily="49" charset="-128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B13F9A">
                  <a:shade val="90000"/>
                </a:srgbClr>
              </a:solidFill>
              <a:ea typeface="MS Gothic" panose="020B0609070205080204" pitchFamily="49" charset="-128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A93C93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04E9A04A-4665-4578-929A-1A44A19A579E}" type="slidenum">
              <a:rPr lang="ru-RU" altLang="ru-RU">
                <a:latin typeface="Arial" panose="020B0604020202020204" pitchFamily="34" charset="0"/>
                <a:ea typeface="MS Gothic" panose="020B0609070205080204" pitchFamily="49" charset="-128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25400" y="203200"/>
            <a:ext cx="122412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  <a:latin typeface="Arial" charset="0"/>
                <a:ea typeface="MS Gothic" panose="020B0609070205080204" pitchFamily="49" charset="-128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  <a:latin typeface="Arial" charset="0"/>
                <a:ea typeface="MS Gothic" panose="020B0609070205080204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4889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>
    <p:push dir="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609600" y="1935163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B13F9A">
                  <a:shade val="90000"/>
                </a:srgbClr>
              </a:solidFill>
              <a:ea typeface="MS Gothic" panose="020B0609070205080204" pitchFamily="49" charset="-128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B13F9A">
                  <a:shade val="90000"/>
                </a:srgbClr>
              </a:solidFill>
              <a:ea typeface="MS Gothic" panose="020B0609070205080204" pitchFamily="49" charset="-128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A93C93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04E9A04A-4665-4578-929A-1A44A19A579E}" type="slidenum">
              <a:rPr lang="ru-RU" altLang="ru-RU">
                <a:latin typeface="Arial" panose="020B0604020202020204" pitchFamily="34" charset="0"/>
                <a:ea typeface="MS Gothic" panose="020B0609070205080204" pitchFamily="49" charset="-128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25400" y="203200"/>
            <a:ext cx="122412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  <a:latin typeface="Arial" charset="0"/>
                <a:ea typeface="MS Gothic" panose="020B0609070205080204" pitchFamily="49" charset="-128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  <a:latin typeface="Arial" charset="0"/>
                <a:ea typeface="MS Gothic" panose="020B0609070205080204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8959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push dir="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ea typeface="MS Gothic" panose="020B0609070205080204" pitchFamily="49" charset="-128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609600" y="1935163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B13F9A">
                  <a:shade val="90000"/>
                </a:srgbClr>
              </a:solidFill>
              <a:ea typeface="MS Gothic" panose="020B0609070205080204" pitchFamily="49" charset="-128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B13F9A">
                  <a:shade val="90000"/>
                </a:srgbClr>
              </a:solidFill>
              <a:ea typeface="MS Gothic" panose="020B0609070205080204" pitchFamily="49" charset="-128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A93C93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04E9A04A-4665-4578-929A-1A44A19A579E}" type="slidenum">
              <a:rPr lang="ru-RU" altLang="ru-RU">
                <a:latin typeface="Arial" panose="020B0604020202020204" pitchFamily="34" charset="0"/>
                <a:ea typeface="MS Gothic" panose="020B0609070205080204" pitchFamily="49" charset="-128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25400" y="203200"/>
            <a:ext cx="122412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  <a:latin typeface="Arial" charset="0"/>
                <a:ea typeface="MS Gothic" panose="020B0609070205080204" pitchFamily="49" charset="-128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  <a:latin typeface="Arial" charset="0"/>
                <a:ea typeface="MS Gothic" panose="020B0609070205080204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887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slow">
    <p:push dir="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channel/UCTRHegh7UqWuKRymXoqzbzA" TargetMode="External"/><Relationship Id="rId3" Type="http://schemas.openxmlformats.org/officeDocument/2006/relationships/hyperlink" Target="https://www.youtube.com/channel/UCVHjF4F2gI1LsqDYqPajjRA" TargetMode="External"/><Relationship Id="rId7" Type="http://schemas.openxmlformats.org/officeDocument/2006/relationships/hyperlink" Target="https://www.youtube.com/channel/UCrMnWbWKMm_D0cNvzkKP1jQ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Relationship Id="rId6" Type="http://schemas.openxmlformats.org/officeDocument/2006/relationships/hyperlink" Target="https://www.youtube.com/channel/UCJ8df2jaK0CyFg1boO20b_A" TargetMode="External"/><Relationship Id="rId5" Type="http://schemas.openxmlformats.org/officeDocument/2006/relationships/hyperlink" Target="https://www.youtube.com/channel/UCLF8x8A6v05Ic_vwlRjPTRA" TargetMode="External"/><Relationship Id="rId10" Type="http://schemas.openxmlformats.org/officeDocument/2006/relationships/image" Target="../media/image19.jpeg"/><Relationship Id="rId4" Type="http://schemas.openxmlformats.org/officeDocument/2006/relationships/hyperlink" Target="https://www.youtube.com/user/englishow" TargetMode="External"/><Relationship Id="rId9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eltgames.com/ESL-jobs-GrEl.htm" TargetMode="External"/><Relationship Id="rId1" Type="http://schemas.openxmlformats.org/officeDocument/2006/relationships/slideLayout" Target="../slideLayouts/slideLayout35.xml"/><Relationship Id="rId4" Type="http://schemas.openxmlformats.org/officeDocument/2006/relationships/hyperlink" Target="https://pedsovet.org/publikatsii/bez-rubriki/set-tvorcheskih-uchiteley--innovative-teachers-network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elllo.org/" TargetMode="Externa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tive-english.ru/exercises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hyperlink" Target="http://www.learnenglish.de/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hyperlink" Target="http://cnn.com/world" TargetMode="External"/><Relationship Id="rId7" Type="http://schemas.openxmlformats.org/officeDocument/2006/relationships/hyperlink" Target="http://www.nytimes.com/" TargetMode="External"/><Relationship Id="rId2" Type="http://schemas.openxmlformats.org/officeDocument/2006/relationships/hyperlink" Target="http://www.washingtonpost.com/" TargetMode="External"/><Relationship Id="rId1" Type="http://schemas.openxmlformats.org/officeDocument/2006/relationships/slideLayout" Target="../slideLayouts/slideLayout68.xml"/><Relationship Id="rId6" Type="http://schemas.openxmlformats.org/officeDocument/2006/relationships/hyperlink" Target="http://www.washtimes.com/" TargetMode="External"/><Relationship Id="rId5" Type="http://schemas.openxmlformats.org/officeDocument/2006/relationships/hyperlink" Target="http://www.bbc.co.uk/worldservice" TargetMode="External"/><Relationship Id="rId10" Type="http://schemas.openxmlformats.org/officeDocument/2006/relationships/image" Target="../media/image28.png"/><Relationship Id="rId4" Type="http://schemas.openxmlformats.org/officeDocument/2006/relationships/hyperlink" Target="http://www.abcnews.go.com/index.html" TargetMode="External"/><Relationship Id="rId9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9.xml"/><Relationship Id="rId5" Type="http://schemas.openxmlformats.org/officeDocument/2006/relationships/image" Target="../media/image31.png"/><Relationship Id="rId4" Type="http://schemas.openxmlformats.org/officeDocument/2006/relationships/hyperlink" Target="http://www.bilingual.ru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://englishforkids.ru/" TargetMode="External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ative-english.ru/" TargetMode="External"/><Relationship Id="rId3" Type="http://schemas.openxmlformats.org/officeDocument/2006/relationships/hyperlink" Target="http://www.englishforkids.ru/" TargetMode="External"/><Relationship Id="rId7" Type="http://schemas.openxmlformats.org/officeDocument/2006/relationships/hyperlink" Target="http://www.bilingual.ru/" TargetMode="External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101.xml"/><Relationship Id="rId6" Type="http://schemas.openxmlformats.org/officeDocument/2006/relationships/hyperlink" Target="http://www.audio-class.ru/" TargetMode="External"/><Relationship Id="rId5" Type="http://schemas.openxmlformats.org/officeDocument/2006/relationships/hyperlink" Target="http://abc-english-grammar.com/" TargetMode="External"/><Relationship Id="rId10" Type="http://schemas.openxmlformats.org/officeDocument/2006/relationships/hyperlink" Target="http://www.4flaga.ru/" TargetMode="External"/><Relationship Id="rId4" Type="http://schemas.openxmlformats.org/officeDocument/2006/relationships/hyperlink" Target="http://englishteachers.ru/" TargetMode="External"/><Relationship Id="rId9" Type="http://schemas.openxmlformats.org/officeDocument/2006/relationships/hyperlink" Target="http://www.prosv.ru/umk/we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indersite.org/Directory/DirectoryFrame.htm" TargetMode="External"/><Relationship Id="rId3" Type="http://schemas.openxmlformats.org/officeDocument/2006/relationships/hyperlink" Target="http://veryvocabulary.blogspot.com/" TargetMode="External"/><Relationship Id="rId7" Type="http://schemas.openxmlformats.org/officeDocument/2006/relationships/hyperlink" Target="http://www.audiobooksforfree.com/" TargetMode="External"/><Relationship Id="rId2" Type="http://schemas.openxmlformats.org/officeDocument/2006/relationships/hyperlink" Target="http://www.voanews.com/specialenglish/index.cfm" TargetMode="External"/><Relationship Id="rId1" Type="http://schemas.openxmlformats.org/officeDocument/2006/relationships/slideLayout" Target="../slideLayouts/slideLayout112.xml"/><Relationship Id="rId6" Type="http://schemas.openxmlformats.org/officeDocument/2006/relationships/hyperlink" Target="http://www.onestopenglish.com/" TargetMode="External"/><Relationship Id="rId5" Type="http://schemas.openxmlformats.org/officeDocument/2006/relationships/hyperlink" Target="http://www.listen-to-english.com/" TargetMode="External"/><Relationship Id="rId10" Type="http://schemas.openxmlformats.org/officeDocument/2006/relationships/hyperlink" Target="http://www.teflclips.com/" TargetMode="External"/><Relationship Id="rId4" Type="http://schemas.openxmlformats.org/officeDocument/2006/relationships/hyperlink" Target="http://www.podcastsinenglish.com/index.htm" TargetMode="External"/><Relationship Id="rId9" Type="http://schemas.openxmlformats.org/officeDocument/2006/relationships/hyperlink" Target="http://www.esl-lab.com/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peak-english-today.com/" TargetMode="External"/><Relationship Id="rId3" Type="http://schemas.openxmlformats.org/officeDocument/2006/relationships/hyperlink" Target="http://www.askkids.com/" TargetMode="External"/><Relationship Id="rId7" Type="http://schemas.openxmlformats.org/officeDocument/2006/relationships/hyperlink" Target="http://www.eslgold.com/" TargetMode="External"/><Relationship Id="rId2" Type="http://schemas.openxmlformats.org/officeDocument/2006/relationships/hyperlink" Target="http://www.teachers.tv/" TargetMode="External"/><Relationship Id="rId1" Type="http://schemas.openxmlformats.org/officeDocument/2006/relationships/slideLayout" Target="../slideLayouts/slideLayout123.xml"/><Relationship Id="rId6" Type="http://schemas.openxmlformats.org/officeDocument/2006/relationships/hyperlink" Target="http://read-english.narod.ru/" TargetMode="External"/><Relationship Id="rId5" Type="http://schemas.openxmlformats.org/officeDocument/2006/relationships/hyperlink" Target="http://www.amusingfacts.com/" TargetMode="External"/><Relationship Id="rId4" Type="http://schemas.openxmlformats.org/officeDocument/2006/relationships/hyperlink" Target="http://www.readingrockets.org/teaching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6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7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0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2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0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2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4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функциональной грамотности на уроках английского языка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job.englex.ru/app/uploads/2020/05/main-ima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1362" y="2396836"/>
            <a:ext cx="4410075" cy="419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60618" y="2396836"/>
            <a:ext cx="1925782" cy="6511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83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379" y="1"/>
            <a:ext cx="12047621" cy="169068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PISA опирается на достоверно установленные факты, которые подтверждают наличие существенных различий творческих задач по меньшей мере в трех областях: в области вербального выражения, в  области художественного выражения и  в  области решения проблем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379" y="1572126"/>
            <a:ext cx="12047621" cy="528587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В заданиях </a:t>
            </a:r>
            <a:r>
              <a:rPr lang="en-US" b="1" dirty="0" smtClean="0">
                <a:solidFill>
                  <a:srgbClr val="C00000"/>
                </a:solidFill>
              </a:rPr>
              <a:t> PISA </a:t>
            </a:r>
            <a:r>
              <a:rPr lang="ru-RU" b="1" dirty="0" smtClean="0">
                <a:solidFill>
                  <a:srgbClr val="C00000"/>
                </a:solidFill>
              </a:rPr>
              <a:t>используются </a:t>
            </a:r>
            <a:r>
              <a:rPr lang="ru-RU" b="1" dirty="0">
                <a:solidFill>
                  <a:srgbClr val="C00000"/>
                </a:solidFill>
              </a:rPr>
              <a:t>следующие модели</a:t>
            </a:r>
            <a:r>
              <a:rPr lang="ru-RU" b="1" dirty="0" smtClean="0">
                <a:solidFill>
                  <a:srgbClr val="C00000"/>
                </a:solidFill>
              </a:rPr>
              <a:t>:</a:t>
            </a:r>
            <a:endParaRPr lang="ru-RU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dirty="0"/>
              <a:t>1) </a:t>
            </a:r>
            <a:r>
              <a:rPr lang="ru-RU" dirty="0">
                <a:solidFill>
                  <a:srgbClr val="FF0000"/>
                </a:solidFill>
              </a:rPr>
              <a:t>выдвижение идей для своих проектов, основываясь на заданном сценарии </a:t>
            </a:r>
            <a:r>
              <a:rPr lang="ru-RU" dirty="0"/>
              <a:t>и исходных установках (например, на тех деталях, которые должны быть включены в проект, или тех инструментах или способах, которые необходимо использовать) учащийся создает несколько различных визуальных объектов, разными способами комбинируя предоставленные формы</a:t>
            </a:r>
            <a:r>
              <a:rPr lang="ru-RU" dirty="0" smtClean="0"/>
              <a:t>;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2) </a:t>
            </a:r>
            <a:r>
              <a:rPr lang="ru-RU" dirty="0">
                <a:solidFill>
                  <a:srgbClr val="FF0000"/>
                </a:solidFill>
              </a:rPr>
              <a:t>оценка креативности собственных или чужих идей с позиций их ясности, привлекательности или новизны</a:t>
            </a:r>
            <a:r>
              <a:rPr lang="ru-RU" dirty="0" smtClean="0">
                <a:solidFill>
                  <a:srgbClr val="FF0000"/>
                </a:solidFill>
              </a:rPr>
              <a:t>;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3)совершенствование изображений в соответствии с данными инструкциями </a:t>
            </a:r>
            <a:r>
              <a:rPr lang="ru-RU" dirty="0"/>
              <a:t>или дополнительной </a:t>
            </a:r>
            <a:r>
              <a:rPr lang="ru-RU" dirty="0" smtClean="0"/>
              <a:t>информацией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4) </a:t>
            </a:r>
            <a:r>
              <a:rPr lang="ru-RU" dirty="0">
                <a:solidFill>
                  <a:srgbClr val="FF0000"/>
                </a:solidFill>
              </a:rPr>
              <a:t>оценка сильных и слабых сторон идей </a:t>
            </a:r>
            <a:r>
              <a:rPr lang="ru-RU" dirty="0"/>
              <a:t>(учащийся может указать как улучшить например дизайн, предложенный другим учеником</a:t>
            </a:r>
            <a:r>
              <a:rPr lang="ru-RU" dirty="0" smtClean="0"/>
              <a:t>)</a:t>
            </a:r>
          </a:p>
          <a:p>
            <a:pPr marL="0" indent="0">
              <a:buNone/>
            </a:pPr>
            <a:r>
              <a:rPr lang="ru-RU" dirty="0"/>
              <a:t>5) </a:t>
            </a:r>
            <a:r>
              <a:rPr lang="ru-RU" dirty="0">
                <a:solidFill>
                  <a:srgbClr val="FF0000"/>
                </a:solidFill>
              </a:rPr>
              <a:t>отбор креативных идей </a:t>
            </a:r>
            <a:r>
              <a:rPr lang="ru-RU" dirty="0"/>
              <a:t>(учащийся ранжирует предложенные художественные дизайны, располагая их от наиболее до наименее креативного)</a:t>
            </a:r>
          </a:p>
        </p:txBody>
      </p:sp>
    </p:spTree>
    <p:extLst>
      <p:ext uri="{BB962C8B-B14F-4D97-AF65-F5344CB8AC3E}">
        <p14:creationId xmlns:p14="http://schemas.microsoft.com/office/powerpoint/2010/main" val="12902271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8421" t="42340" r="76667" b="24444"/>
          <a:stretch/>
        </p:blipFill>
        <p:spPr>
          <a:xfrm>
            <a:off x="7238207" y="243085"/>
            <a:ext cx="3237287" cy="31632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131261"/>
            <a:ext cx="6692776" cy="3718844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888446" y="3406350"/>
            <a:ext cx="6301355" cy="34516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33333" t="41637" r="41754" b="26082"/>
          <a:stretch/>
        </p:blipFill>
        <p:spPr>
          <a:xfrm>
            <a:off x="978569" y="3934352"/>
            <a:ext cx="3008392" cy="29236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0988369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5385" y="157246"/>
            <a:ext cx="11555961" cy="650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92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fsd.multiurok.ru/html/2019/04/16/s_5cb5db6bdae4f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15446"/>
            <a:ext cx="10758714" cy="662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43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588" y="1063625"/>
            <a:ext cx="10309225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8" descr="https://pbs.twimg.com/media/EE3NqHkXUAELY3P.jpg:lar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3873500"/>
            <a:ext cx="3338513" cy="272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2157274"/>
      </p:ext>
    </p:extLst>
  </p:cSld>
  <p:clrMapOvr>
    <a:masterClrMapping/>
  </p:clrMapOvr>
  <p:transition spd="slow">
    <p:push dir="u"/>
  </p:transition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3" y="620713"/>
            <a:ext cx="10974387" cy="185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20713" y="3068638"/>
          <a:ext cx="10974387" cy="34750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475">
                  <a:extLst>
                    <a:ext uri="{9D8B030D-6E8A-4147-A177-3AD203B41FA5}">
                      <a16:colId xmlns:a16="http://schemas.microsoft.com/office/drawing/2014/main" xmlns="" val="3898517379"/>
                    </a:ext>
                  </a:extLst>
                </a:gridCol>
                <a:gridCol w="8165912">
                  <a:extLst>
                    <a:ext uri="{9D8B030D-6E8A-4147-A177-3AD203B41FA5}">
                      <a16:colId xmlns:a16="http://schemas.microsoft.com/office/drawing/2014/main" xmlns="" val="2060243122"/>
                    </a:ext>
                  </a:extLst>
                </a:gridCol>
              </a:tblGrid>
              <a:tr h="39627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4" marB="457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Ссылка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4" marB="45724" anchor="ctr"/>
                </a:tc>
                <a:extLst>
                  <a:ext uri="{0D108BD9-81ED-4DB2-BD59-A6C34878D82A}">
                    <a16:rowId xmlns:a16="http://schemas.microsoft.com/office/drawing/2014/main" xmlns="" val="2881412645"/>
                  </a:ext>
                </a:extLst>
              </a:tr>
              <a:tr h="396276">
                <a:tc>
                  <a:txBody>
                    <a:bodyPr/>
                    <a:lstStyle/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20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LinguaTrip</a:t>
                      </a:r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TV</a:t>
                      </a:r>
                      <a:r>
                        <a:rPr kumimoji="0"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4" marB="45724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https://www.youtube.com/channel/UCVHjF4F2gI1LsqDYqPajjRA</a:t>
                      </a: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4" marB="45724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56853623"/>
                  </a:ext>
                </a:extLst>
              </a:tr>
              <a:tr h="396276">
                <a:tc>
                  <a:txBody>
                    <a:bodyPr/>
                    <a:lstStyle/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ИнглишШоу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4" marB="45724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/>
                        </a:rPr>
                        <a:t>https://www.youtube.com/user/englishow</a:t>
                      </a: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4" marB="45724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53591090"/>
                  </a:ext>
                </a:extLst>
              </a:tr>
              <a:tr h="396276">
                <a:tc>
                  <a:txBody>
                    <a:bodyPr/>
                    <a:lstStyle/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ВеняПак</a:t>
                      </a:r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TV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4" marB="45724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/>
                        </a:rPr>
                        <a:t>https://www.youtube.com/channel/UCLF8x8A6v05Ic_vwlRjPTRA</a:t>
                      </a: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4" marB="45724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1100602"/>
                  </a:ext>
                </a:extLst>
              </a:tr>
              <a:tr h="701104">
                <a:tc>
                  <a:txBody>
                    <a:bodyPr/>
                    <a:lstStyle/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Английский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без границ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4" marB="45724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/>
                        </a:rPr>
                        <a:t>https://www.youtube.com/channel/UCJ8df2jaK0CyFg1boO20b_A</a:t>
                      </a: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4" marB="45724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53685985"/>
                  </a:ext>
                </a:extLst>
              </a:tr>
              <a:tr h="396276">
                <a:tc>
                  <a:txBody>
                    <a:bodyPr/>
                    <a:lstStyle/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Джастин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4" marB="45724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/>
                        </a:rPr>
                        <a:t>https://www.youtube.com/channel/UCrMnWbWKMm_D0cNvzkKP1jQ</a:t>
                      </a: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4" marB="45724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97087764"/>
                  </a:ext>
                </a:extLst>
              </a:tr>
              <a:tr h="396276">
                <a:tc>
                  <a:txBody>
                    <a:bodyPr/>
                    <a:lstStyle/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20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EnglishJoy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4" marB="45724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/>
                        </a:rPr>
                        <a:t>https://www.youtube.com/channel/UCrMnWbWKMm_D0cNvzkKP1jQ</a:t>
                      </a: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4" marB="45724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7577072"/>
                  </a:ext>
                </a:extLst>
              </a:tr>
              <a:tr h="396276">
                <a:tc>
                  <a:txBody>
                    <a:bodyPr/>
                    <a:lstStyle/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20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EasyEnglish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4" marB="45724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/>
                        </a:rPr>
                        <a:t>https://www.youtube.com/channel/UCTRHegh7UqWuKRymXoqzbzA</a:t>
                      </a: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4" marB="45724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5692012"/>
                  </a:ext>
                </a:extLst>
              </a:tr>
            </a:tbl>
          </a:graphicData>
        </a:graphic>
      </p:graphicFrame>
      <p:pic>
        <p:nvPicPr>
          <p:cNvPr id="20512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938" y="2055813"/>
            <a:ext cx="7104062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3" name="Picture 2" descr="https://planeta.com/wp-content/uploads/2018/02/youtubelogo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74" b="33992"/>
          <a:stretch>
            <a:fillRect/>
          </a:stretch>
        </p:blipFill>
        <p:spPr bwMode="auto">
          <a:xfrm>
            <a:off x="192088" y="2076450"/>
            <a:ext cx="3325812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55584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2088" y="1125538"/>
            <a:ext cx="4264025" cy="18145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Интерактивные игры можно взять на сайте </a:t>
            </a:r>
            <a:r>
              <a:rPr lang="ru-RU" alt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http://www.eltgames.com/ESL-jobs-GrEl.htm</a:t>
            </a:r>
            <a:r>
              <a:rPr lang="ru-RU" alt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21507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08" t="10625" r="17902" b="7672"/>
          <a:stretch>
            <a:fillRect/>
          </a:stretch>
        </p:blipFill>
        <p:spPr bwMode="auto">
          <a:xfrm>
            <a:off x="4656138" y="1125538"/>
            <a:ext cx="7402512" cy="555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92088" y="3141663"/>
            <a:ext cx="4264025" cy="3538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Презентации в форме игры можно взять на различных сайтах, в том числе на сайте </a:t>
            </a:r>
            <a:r>
              <a:rPr lang="en-US" alt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https://pedsovet.org/publikatsii/bez-rubriki/set-tvorcheskih-uchiteley--innovative-teachers-network</a:t>
            </a:r>
            <a:r>
              <a:rPr lang="ru-RU" alt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778517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7988" y="836613"/>
            <a:ext cx="5903912" cy="10779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3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ru-RU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www.elllo.org</a:t>
            </a:r>
            <a:r>
              <a:rPr lang="ru-RU" altLang="ru-RU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07988" y="2276475"/>
            <a:ext cx="5903912" cy="22479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обучения </a:t>
            </a:r>
            <a:r>
              <a:rPr lang="ru-RU" altLang="ru-RU" sz="2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аудированию</a:t>
            </a:r>
            <a:r>
              <a:rPr lang="ru-RU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 algn="just" defTabSz="449263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аудио-тексты</a:t>
            </a:r>
          </a:p>
          <a:p>
            <a:pPr marL="457200" indent="-457200" algn="just" defTabSz="449263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тесты по аудио-файлам (грамматика, понимание услышанного</a:t>
            </a:r>
            <a:r>
              <a:rPr lang="ru-RU" altLang="ru-RU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22532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2" t="12595" r="50000" b="6689"/>
          <a:stretch>
            <a:fillRect/>
          </a:stretch>
        </p:blipFill>
        <p:spPr bwMode="auto">
          <a:xfrm>
            <a:off x="6456363" y="692150"/>
            <a:ext cx="5400675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 descr="https://worldluxrealty.com/sites/default/files/inline/images/vtoroe_visshee_obrazovanie_poluchit_distancionn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275" y="4149725"/>
            <a:ext cx="3095625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29727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620713"/>
            <a:ext cx="10460038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8138" y="2565400"/>
            <a:ext cx="5014912" cy="487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just" defTabSz="449263" eaLnBrk="0" fontAlgn="base" hangingPunct="0">
              <a:lnSpc>
                <a:spcPct val="107000"/>
              </a:lnSpc>
              <a:spcBef>
                <a:spcPct val="0"/>
              </a:spcBef>
              <a:defRPr/>
            </a:pPr>
            <a:r>
              <a:rPr lang="ru-RU" sz="24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http://www.native-english.ru/exercises</a:t>
            </a:r>
            <a: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8138" y="3284538"/>
            <a:ext cx="5014912" cy="4619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http://www.learnenglish.de</a:t>
            </a:r>
            <a:r>
              <a:rPr lang="ru-RU" sz="2400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3557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4" t="11610" r="44466" b="26375"/>
          <a:stretch>
            <a:fillRect/>
          </a:stretch>
        </p:blipFill>
        <p:spPr bwMode="auto">
          <a:xfrm>
            <a:off x="5808663" y="2565400"/>
            <a:ext cx="5961062" cy="406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6" descr="https://avatars.mds.yandex.net/get-altay/367512/2a0000015d99554ceca7a688fce5ba8cef50/ori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41"/>
          <a:stretch>
            <a:fillRect/>
          </a:stretch>
        </p:blipFill>
        <p:spPr bwMode="auto">
          <a:xfrm>
            <a:off x="1141413" y="3979863"/>
            <a:ext cx="3444875" cy="285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76815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8925" y="2065338"/>
            <a:ext cx="5951538" cy="34163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449263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Washington Post  </a:t>
            </a:r>
            <a:r>
              <a:rPr lang="en-US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http://www.washingtonpost.com/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449263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CNN World News </a:t>
            </a:r>
            <a:r>
              <a:rPr lang="en-US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http://cnn.com/world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449263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-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 News </a:t>
            </a:r>
            <a:r>
              <a:rPr lang="en-US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http://www.abcnews.go.com/index.html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449263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-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BBC World Service </a:t>
            </a:r>
            <a:r>
              <a:rPr lang="en-US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http://www.bbc.co.uk/worldservice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449263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-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Washington Times </a:t>
            </a:r>
            <a:r>
              <a:rPr lang="en-US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http://www.washtimes.com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449263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-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New York Times </a:t>
            </a:r>
            <a:r>
              <a:rPr lang="en-US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http://www.nytimes.com</a:t>
            </a:r>
            <a:r>
              <a:rPr lang="en-US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79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25" y="765175"/>
            <a:ext cx="11290300" cy="132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Рисунок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2" t="10625" r="3511" b="7672"/>
          <a:stretch>
            <a:fillRect/>
          </a:stretch>
        </p:blipFill>
        <p:spPr bwMode="auto">
          <a:xfrm>
            <a:off x="6383338" y="2051050"/>
            <a:ext cx="5535612" cy="343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Рисунок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463" y="5800725"/>
            <a:ext cx="7572375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02831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>
                <a:solidFill>
                  <a:srgbClr val="C00000"/>
                </a:solidFill>
              </a:rPr>
              <a:t>Основные направления формирования  функциональной грамотности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3600" dirty="0" smtClean="0"/>
              <a:t>Иноязычная коммуникативная грамотность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 smtClean="0"/>
              <a:t>Естественно научная грамотность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 smtClean="0"/>
              <a:t>Читательская грамотность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 smtClean="0"/>
              <a:t>Социолингвистическая грамотность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 smtClean="0"/>
              <a:t>Математическая грамотность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 smtClean="0"/>
              <a:t>Финансовая грамотность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 smtClean="0"/>
              <a:t>Креативное мышление 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 smtClean="0"/>
              <a:t>Глобальные компетенции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1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8" y="657225"/>
            <a:ext cx="6840537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3" t="10625" r="1852" b="5704"/>
          <a:stretch>
            <a:fillRect/>
          </a:stretch>
        </p:blipFill>
        <p:spPr bwMode="auto">
          <a:xfrm>
            <a:off x="407988" y="1906588"/>
            <a:ext cx="9648825" cy="479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311900" y="1644650"/>
            <a:ext cx="5519738" cy="522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defTabSz="44926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Ссылка: </a:t>
            </a:r>
            <a:r>
              <a:rPr lang="ru-RU" sz="2800" u="sng" dirty="0">
                <a:solidFill>
                  <a:prstClr val="white"/>
                </a:solidFill>
                <a:hlinkClick r:id="rId4"/>
              </a:rPr>
              <a:t>http://www.bilingual.ru/</a:t>
            </a:r>
            <a:r>
              <a:rPr lang="ru-RU" sz="2800" u="sng" dirty="0">
                <a:solidFill>
                  <a:prstClr val="white"/>
                </a:solidFill>
              </a:rPr>
              <a:t> </a:t>
            </a:r>
            <a:r>
              <a: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pic>
        <p:nvPicPr>
          <p:cNvPr id="25605" name="Picture 4" descr="http://www.sosh2-gcheb.edu21.cap.ru/Home/4080/2018-2019/august2019/obrazovani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0" y="4513263"/>
            <a:ext cx="2967038" cy="218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4449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311900" y="1773238"/>
            <a:ext cx="5519738" cy="522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defTabSz="44926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Ссылка: </a:t>
            </a:r>
            <a:r>
              <a:rPr lang="en-US" sz="2800" u="sng" dirty="0">
                <a:solidFill>
                  <a:prstClr val="white"/>
                </a:solidFill>
                <a:hlinkClick r:id="rId2"/>
              </a:rPr>
              <a:t>http://englishforkids.ru/</a:t>
            </a:r>
            <a:r>
              <a:rPr lang="ru-RU" sz="2800" u="sng" dirty="0">
                <a:solidFill>
                  <a:prstClr val="white"/>
                </a:solidFill>
              </a:rPr>
              <a:t> </a:t>
            </a:r>
            <a:endParaRPr lang="ru-RU" sz="2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6627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8025"/>
            <a:ext cx="7177088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4" t="9641" r="19560" b="6688"/>
          <a:stretch>
            <a:fillRect/>
          </a:stretch>
        </p:blipFill>
        <p:spPr bwMode="auto">
          <a:xfrm>
            <a:off x="192088" y="1766888"/>
            <a:ext cx="6003925" cy="481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10" descr="https://c7.hotpng.com/preview/671/233/154/educational-technology-distance-education-school-learning-educatio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575" y="1766888"/>
            <a:ext cx="4878388" cy="690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81376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609600" y="704850"/>
          <a:ext cx="10972800" cy="5889630"/>
        </p:xfrm>
        <a:graphic>
          <a:graphicData uri="http://schemas.openxmlformats.org/drawingml/2006/table">
            <a:tbl>
              <a:tblPr/>
              <a:tblGrid>
                <a:gridCol w="3973513">
                  <a:extLst>
                    <a:ext uri="{9D8B030D-6E8A-4147-A177-3AD203B41FA5}">
                      <a16:colId xmlns:a16="http://schemas.microsoft.com/office/drawing/2014/main" xmlns="" val="651322846"/>
                    </a:ext>
                  </a:extLst>
                </a:gridCol>
                <a:gridCol w="6999287">
                  <a:extLst>
                    <a:ext uri="{9D8B030D-6E8A-4147-A177-3AD203B41FA5}">
                      <a16:colId xmlns:a16="http://schemas.microsoft.com/office/drawing/2014/main" xmlns="" val="919818150"/>
                    </a:ext>
                  </a:extLst>
                </a:gridCol>
              </a:tblGrid>
              <a:tr h="588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anose="02030602050306030303" pitchFamily="18" charset="0"/>
                          <a:ea typeface="MS Gothic" panose="020B0609070205080204" pitchFamily="49" charset="-128"/>
                        </a:rPr>
                        <a:t>Ссылка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anose="02030602050306030303" pitchFamily="18" charset="0"/>
                          <a:ea typeface="MS Gothic" panose="020B0609070205080204" pitchFamily="49" charset="-128"/>
                        </a:rPr>
                        <a:t>Описание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20792262"/>
                  </a:ext>
                </a:extLst>
              </a:tr>
              <a:tr h="588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Calibri" panose="020F0502020204030204" pitchFamily="34" charset="0"/>
                          <a:hlinkClick r:id="rId2"/>
                        </a:rPr>
                        <a:t>www.englishteachers.ru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Calibri" panose="020F0502020204030204" pitchFamily="34" charset="0"/>
                        </a:rPr>
                        <a:t>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anose="02030602050306030303" pitchFamily="18" charset="0"/>
                        <a:ea typeface="MS Gothic" panose="020B0609070205080204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Calibri" panose="020F0502020204030204" pitchFamily="34" charset="0"/>
                        </a:rPr>
                        <a:t>Портал для учителей английского языка.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anose="02030602050306030303" pitchFamily="18" charset="0"/>
                        <a:ea typeface="MS Gothic" panose="020B0609070205080204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16415814"/>
                  </a:ext>
                </a:extLst>
              </a:tr>
              <a:tr h="588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3"/>
                        </a:rPr>
                        <a:t>http://www.englishforkids.ru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anose="02030602050306030303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Английский язык: материалы для изучающих английский язык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69269809"/>
                  </a:ext>
                </a:extLst>
              </a:tr>
              <a:tr h="588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4"/>
                        </a:rPr>
                        <a:t>http://englishteachers.ru</a:t>
                      </a:r>
                      <a:r>
                        <a:rPr kumimoji="0" lang="en-US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anose="02030602050306030303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Портал</a:t>
                      </a:r>
                      <a:r>
                        <a:rPr kumimoji="0" lang="en-US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Englishteachers.ru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05968805"/>
                  </a:ext>
                </a:extLst>
              </a:tr>
              <a:tr h="588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5"/>
                        </a:rPr>
                        <a:t>http://abc-english-grammar.com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Проект ABC-</a:t>
                      </a:r>
                      <a:r>
                        <a:rPr kumimoji="0" lang="ru-RU" alt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Online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 Изучение английского языка 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anose="02030602050306030303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17776340"/>
                  </a:ext>
                </a:extLst>
              </a:tr>
              <a:tr h="588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6"/>
                        </a:rPr>
                        <a:t>http://www.audio-class.r</a:t>
                      </a:r>
                      <a:r>
                        <a:rPr kumimoji="0" lang="en-US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6"/>
                        </a:rPr>
                        <a:t>u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Проект Audio-Class — языки со звуком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anose="02030602050306030303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95484017"/>
                  </a:ext>
                </a:extLst>
              </a:tr>
              <a:tr h="588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7"/>
                        </a:rPr>
                        <a:t>http</a:t>
                      </a: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7"/>
                        </a:rPr>
                        <a:t>://</a:t>
                      </a:r>
                      <a:r>
                        <a:rPr kumimoji="0" lang="en-US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7"/>
                        </a:rPr>
                        <a:t>www</a:t>
                      </a: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7"/>
                        </a:rPr>
                        <a:t>.</a:t>
                      </a:r>
                      <a:r>
                        <a:rPr kumimoji="0" lang="en-US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7"/>
                        </a:rPr>
                        <a:t>bilingual</a:t>
                      </a: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7"/>
                        </a:rPr>
                        <a:t>.</a:t>
                      </a:r>
                      <a:r>
                        <a:rPr kumimoji="0" lang="en-US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7"/>
                        </a:rPr>
                        <a:t>ru</a:t>
                      </a:r>
                      <a:r>
                        <a:rPr kumimoji="0" lang="en-US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Проект BiLingual.ru: Английский язык детям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anose="02030602050306030303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6668145"/>
                  </a:ext>
                </a:extLst>
              </a:tr>
              <a:tr h="588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8"/>
                        </a:rPr>
                        <a:t>http://www.native-english.ru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Проект Native English: Изучение английского языка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anose="02030602050306030303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3597050"/>
                  </a:ext>
                </a:extLst>
              </a:tr>
              <a:tr h="588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9"/>
                        </a:rPr>
                        <a:t>http://www.prosv.ru/umk/we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Проект Study.ru: Все для тех, кому нужен английский язык -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anose="02030602050306030303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24849977"/>
                  </a:ext>
                </a:extLst>
              </a:tr>
              <a:tr h="588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0"/>
                        </a:rPr>
                        <a:t>http://www.4flaga.ru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Четыре флага: Интернет-курс английского языка для начинающих 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anose="02030602050306030303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44853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72032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609600" y="704850"/>
          <a:ext cx="10972800" cy="6043616"/>
        </p:xfrm>
        <a:graphic>
          <a:graphicData uri="http://schemas.openxmlformats.org/drawingml/2006/table">
            <a:tbl>
              <a:tblPr/>
              <a:tblGrid>
                <a:gridCol w="3973513">
                  <a:extLst>
                    <a:ext uri="{9D8B030D-6E8A-4147-A177-3AD203B41FA5}">
                      <a16:colId xmlns:a16="http://schemas.microsoft.com/office/drawing/2014/main" xmlns="" val="2089283693"/>
                    </a:ext>
                  </a:extLst>
                </a:gridCol>
                <a:gridCol w="6999287">
                  <a:extLst>
                    <a:ext uri="{9D8B030D-6E8A-4147-A177-3AD203B41FA5}">
                      <a16:colId xmlns:a16="http://schemas.microsoft.com/office/drawing/2014/main" xmlns="" val="1411363593"/>
                    </a:ext>
                  </a:extLst>
                </a:gridCol>
              </a:tblGrid>
              <a:tr h="589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anose="02030602050306030303" pitchFamily="18" charset="0"/>
                          <a:ea typeface="MS Gothic" panose="020B0609070205080204" pitchFamily="49" charset="-128"/>
                        </a:rPr>
                        <a:t>Ссылка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anose="02030602050306030303" pitchFamily="18" charset="0"/>
                          <a:ea typeface="MS Gothic" panose="020B0609070205080204" pitchFamily="49" charset="-128"/>
                        </a:rPr>
                        <a:t>Описание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73496267"/>
                  </a:ext>
                </a:extLst>
              </a:tr>
              <a:tr h="64014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"/>
                        </a:rPr>
                        <a:t>http://www.voanews.com/specialenglish/index.cfm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Раздел для изучающих американский вариант английского языка: новости, тематическая лексика, документальные передачи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anose="02030602050306030303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40574376"/>
                  </a:ext>
                </a:extLst>
              </a:tr>
              <a:tr h="589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3"/>
                        </a:rPr>
                        <a:t>http://veryvocabulary.blogspot.com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Аудирование, обучение лексике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99622224"/>
                  </a:ext>
                </a:extLst>
              </a:tr>
              <a:tr h="64014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4"/>
                        </a:rPr>
                        <a:t>http://www.podcastsinenglish.com/index.htm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Аудиотексты для школьников разного возраста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82423052"/>
                  </a:ext>
                </a:extLst>
              </a:tr>
              <a:tr h="589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5"/>
                        </a:rPr>
                        <a:t>http://www.listen-to-english.com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Рассказы на разные темы с транскриптами и упражнениями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anose="02030602050306030303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3846821"/>
                  </a:ext>
                </a:extLst>
              </a:tr>
              <a:tr h="589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6"/>
                        </a:rPr>
                        <a:t>http://www.onestopenglish.com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Аудио-видеофайлы для изучающих английский язык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anose="02030602050306030303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2186893"/>
                  </a:ext>
                </a:extLst>
              </a:tr>
              <a:tr h="589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Calibri" panose="020F0502020204030204" pitchFamily="34" charset="0"/>
                          <a:hlinkClick r:id="rId7"/>
                        </a:rPr>
                        <a:t>http://www.audiobooksforfree.com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Calibri" panose="020F0502020204030204" pitchFamily="34" charset="0"/>
                        </a:rPr>
                        <a:t>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Calibri" panose="020F0502020204030204" pitchFamily="34" charset="0"/>
                        </a:rPr>
                        <a:t>Аудиокниги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anose="02030602050306030303" pitchFamily="18" charset="0"/>
                        <a:ea typeface="MS Gothic" panose="020B0609070205080204" pitchFamily="49" charset="-128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99010401"/>
                  </a:ext>
                </a:extLst>
              </a:tr>
              <a:tr h="64014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8"/>
                        </a:rPr>
                        <a:t>http://www.kindersite.org/Directory/DirectoryFrame.htm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Аудиорассказы для детей дошкольного и младшего школьного возраста с мультимедиа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anose="02030602050306030303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07851931"/>
                  </a:ext>
                </a:extLst>
              </a:tr>
              <a:tr h="589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9"/>
                        </a:rPr>
                        <a:t>http://www.esl-lab.com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Обучение аудированию: упражнения, тесты для разных уровней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anose="02030602050306030303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45736176"/>
                  </a:ext>
                </a:extLst>
              </a:tr>
              <a:tr h="589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0"/>
                        </a:rPr>
                        <a:t>http://www.teflclips.com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Видеоклипы и готовые планы уроков по их использованию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anose="02030602050306030303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805707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07467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604838" y="1276350"/>
          <a:ext cx="10972800" cy="5056566"/>
        </p:xfrm>
        <a:graphic>
          <a:graphicData uri="http://schemas.openxmlformats.org/drawingml/2006/table">
            <a:tbl>
              <a:tblPr/>
              <a:tblGrid>
                <a:gridCol w="3973512">
                  <a:extLst>
                    <a:ext uri="{9D8B030D-6E8A-4147-A177-3AD203B41FA5}">
                      <a16:colId xmlns:a16="http://schemas.microsoft.com/office/drawing/2014/main" xmlns="" val="168315546"/>
                    </a:ext>
                  </a:extLst>
                </a:gridCol>
                <a:gridCol w="6999288">
                  <a:extLst>
                    <a:ext uri="{9D8B030D-6E8A-4147-A177-3AD203B41FA5}">
                      <a16:colId xmlns:a16="http://schemas.microsoft.com/office/drawing/2014/main" xmlns="" val="2876396623"/>
                    </a:ext>
                  </a:extLst>
                </a:gridCol>
              </a:tblGrid>
              <a:tr h="58889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anose="02030602050306030303" pitchFamily="18" charset="0"/>
                          <a:ea typeface="MS Gothic" panose="020B0609070205080204" pitchFamily="49" charset="-128"/>
                        </a:rPr>
                        <a:t>Ссылка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anose="02030602050306030303" pitchFamily="18" charset="0"/>
                          <a:ea typeface="MS Gothic" panose="020B0609070205080204" pitchFamily="49" charset="-128"/>
                        </a:rPr>
                        <a:t>Описание</a:t>
                      </a:r>
                    </a:p>
                  </a:txBody>
                  <a:tcPr marT="45715" marB="4571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829637"/>
                  </a:ext>
                </a:extLst>
              </a:tr>
              <a:tr h="64000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"/>
                        </a:rPr>
                        <a:t>http://www.teachers.tv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Видеоролики о методике, приемах и методах обучения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anose="02030602050306030303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49132018"/>
                  </a:ext>
                </a:extLst>
              </a:tr>
              <a:tr h="64000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3"/>
                        </a:rPr>
                        <a:t>http://www.askkids.com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Видеоресурсы для школьников младшего, среднего и старшего возраста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9771480"/>
                  </a:ext>
                </a:extLst>
              </a:tr>
              <a:tr h="58889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Calibri" panose="020F0502020204030204" pitchFamily="34" charset="0"/>
                          <a:hlinkClick r:id="rId4"/>
                        </a:rPr>
                        <a:t>http://www.readingrockets.org/teaching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Calibri" panose="020F0502020204030204" pitchFamily="34" charset="0"/>
                        </a:rPr>
                        <a:t>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  <a:cs typeface="Calibri" panose="020F0502020204030204" pitchFamily="34" charset="0"/>
                        </a:rPr>
                        <a:t>Методика обучения детей чтению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99936816"/>
                  </a:ext>
                </a:extLst>
              </a:tr>
              <a:tr h="6783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5"/>
                        </a:rPr>
                        <a:t>www.amusingfacts.com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Тексты для чтения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anose="02030602050306030303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9765001"/>
                  </a:ext>
                </a:extLst>
              </a:tr>
              <a:tr h="64000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6"/>
                        </a:rPr>
                        <a:t>http://read-english.narod.ru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Сборник текстов для чтения по английскому языку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anose="02030602050306030303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69468894"/>
                  </a:ext>
                </a:extLst>
              </a:tr>
              <a:tr h="64000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7"/>
                        </a:rPr>
                        <a:t>http://www.eslgold.com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Ресурсы для обучения чтению, письму, аудированию, говорению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anose="02030602050306030303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60763011"/>
                  </a:ext>
                </a:extLst>
              </a:tr>
              <a:tr h="64000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563C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8"/>
                        </a:rPr>
                        <a:t>http://www.speak-english-today.com</a:t>
                      </a: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45720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9144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371600">
                        <a:spcBef>
                          <a:spcPct val="20000"/>
                        </a:spcBef>
                        <a:buClr>
                          <a:srgbClr val="DE6C36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1828800">
                        <a:spcBef>
                          <a:spcPct val="20000"/>
                        </a:spcBef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9B63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Ресурс для обучения говорению школьников, начинающих изучать английский язык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anose="02030602050306030303" pitchFamily="18" charset="0"/>
                        <a:ea typeface="MS Gothic" panose="020B06090702050802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057849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90328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8387" y="4897582"/>
            <a:ext cx="7977455" cy="1752599"/>
          </a:xfrm>
        </p:spPr>
        <p:txBody>
          <a:bodyPr/>
          <a:lstStyle/>
          <a:p>
            <a:r>
              <a:rPr lang="en-US" dirty="0"/>
              <a:t>https://lingualeo.com/ru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1319" y="536504"/>
            <a:ext cx="10414481" cy="455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1794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4731" y="5304108"/>
            <a:ext cx="10018713" cy="1752599"/>
          </a:xfrm>
        </p:spPr>
        <p:txBody>
          <a:bodyPr/>
          <a:lstStyle/>
          <a:p>
            <a:r>
              <a:rPr lang="en-US" dirty="0"/>
              <a:t>https://www.busuu.com/ru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0034" y="350322"/>
            <a:ext cx="9696307" cy="495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9372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19343" y="365125"/>
            <a:ext cx="7553313" cy="6087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6304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4011" y="4673600"/>
            <a:ext cx="10018713" cy="1752599"/>
          </a:xfrm>
        </p:spPr>
        <p:txBody>
          <a:bodyPr/>
          <a:lstStyle/>
          <a:p>
            <a:r>
              <a:rPr lang="en-US" dirty="0"/>
              <a:t>https://speakasap.com/ru/en-ru/seven/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24011" y="239486"/>
            <a:ext cx="8682890" cy="412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6388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44298" y="244928"/>
            <a:ext cx="7303403" cy="624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111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000" y="0"/>
            <a:ext cx="12065000" cy="11684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Особенности заданий для формирования  функциональной грамотности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68400"/>
            <a:ext cx="11671300" cy="5008563"/>
          </a:xfrm>
        </p:spPr>
        <p:txBody>
          <a:bodyPr>
            <a:normAutofit lnSpcReduction="10000"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Задачи, поставленные вне предметной области, но решаемые с помощью предметных знаний.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каждом задании должна быть жизненная ситуация знакомая обучающимся.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Контекст заданий близок к проблемным ситуациям, возникающим в повседневной жизни.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 требуют осознанного выбора модели поведения.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Используются иллюстрации, графики, картинки или таблицы и т.д.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207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42199" y="365125"/>
            <a:ext cx="7507601" cy="6077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6676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4612" y="4759036"/>
            <a:ext cx="10018713" cy="1752599"/>
          </a:xfrm>
        </p:spPr>
        <p:txBody>
          <a:bodyPr/>
          <a:lstStyle/>
          <a:p>
            <a:r>
              <a:rPr lang="en-US" dirty="0"/>
              <a:t>https://puzzle-english.com/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12300" y="505691"/>
            <a:ext cx="9316850" cy="425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5391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3287" y="5105401"/>
            <a:ext cx="10018713" cy="1752599"/>
          </a:xfrm>
        </p:spPr>
        <p:txBody>
          <a:bodyPr/>
          <a:lstStyle/>
          <a:p>
            <a:r>
              <a:rPr lang="en-US" dirty="0"/>
              <a:t>https://englsecrets.ru/videouroki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9868" y="417821"/>
            <a:ext cx="10346230" cy="4888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2874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92535" y="4958443"/>
            <a:ext cx="10018713" cy="1752599"/>
          </a:xfrm>
        </p:spPr>
        <p:txBody>
          <a:bodyPr/>
          <a:lstStyle/>
          <a:p>
            <a:r>
              <a:rPr lang="en-US" dirty="0"/>
              <a:t>http://easyworldofenglish.com/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2091" y="436418"/>
            <a:ext cx="8829061" cy="4516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064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2111102" y="1418550"/>
            <a:ext cx="8099410" cy="2893263"/>
          </a:xfrm>
          <a:ln/>
        </p:spPr>
        <p:txBody>
          <a:bodyPr vert="horz" wrap="square" lIns="0" tIns="35206" rIns="0" bIns="0" numCol="1" anchor="ctr" anchorCtr="0" compatLnSpc="1">
            <a:prstTxWarp prst="textNoShape">
              <a:avLst/>
            </a:prstTxWarp>
          </a:bodyPr>
          <a:lstStyle/>
          <a:p>
            <a:pPr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/>
              <a:t>Подготовка к ЕГЭ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2177350" y="4506234"/>
            <a:ext cx="8033163" cy="10455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5604" rIns="0" bIns="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531411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1980049" y="273629"/>
            <a:ext cx="8229024" cy="1144921"/>
          </a:xfrm>
          <a:ln/>
        </p:spPr>
        <p:txBody>
          <a:bodyPr vert="horz" wrap="square" lIns="0" tIns="35206" rIns="0" bIns="0" numCol="1" anchor="ctr" anchorCtr="0" compatLnSpc="1">
            <a:prstTxWarp prst="textNoShape">
              <a:avLst/>
            </a:prstTxWarp>
          </a:bodyPr>
          <a:lstStyle/>
          <a:p>
            <a:pPr marL="195864" indent="-195864"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/>
              <a:t>Лексика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367450" y="1906760"/>
            <a:ext cx="7637122" cy="4320454"/>
          </a:xfrm>
          <a:ln/>
        </p:spPr>
        <p:txBody>
          <a:bodyPr/>
          <a:lstStyle/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r>
              <a:rPr lang="en-US" altLang="ru-RU"/>
              <a:t>Ведение личного словаря (2 вида)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r>
              <a:rPr lang="en-US" altLang="ru-RU"/>
              <a:t>Заучивание текстов наизусть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r>
              <a:rPr lang="en-US" altLang="ru-RU"/>
              <a:t>Чтение (intensive and extensive reading)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r>
              <a:rPr lang="en-US" altLang="ru-RU"/>
              <a:t>Формирование привычки использовать изученные ЛЕ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r>
              <a:rPr lang="en-US" altLang="ru-RU"/>
              <a:t>Погружение в язык</a:t>
            </a:r>
          </a:p>
        </p:txBody>
      </p:sp>
    </p:spTree>
    <p:extLst>
      <p:ext uri="{BB962C8B-B14F-4D97-AF65-F5344CB8AC3E}">
        <p14:creationId xmlns:p14="http://schemas.microsoft.com/office/powerpoint/2010/main" val="241523536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1980049" y="273629"/>
            <a:ext cx="8229024" cy="1144921"/>
          </a:xfrm>
          <a:ln/>
        </p:spPr>
        <p:txBody>
          <a:bodyPr vert="horz" wrap="square" lIns="0" tIns="35206" rIns="0" bIns="0" numCol="1" anchor="ctr" anchorCtr="0" compatLnSpc="1">
            <a:prstTxWarp prst="textNoShape">
              <a:avLst/>
            </a:prstTxWarp>
          </a:bodyPr>
          <a:lstStyle/>
          <a:p>
            <a:pPr marL="195864" indent="-195864"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/>
              <a:t>Грамматика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367450" y="1906761"/>
            <a:ext cx="7637122" cy="4537917"/>
          </a:xfrm>
          <a:ln/>
        </p:spPr>
        <p:txBody>
          <a:bodyPr/>
          <a:lstStyle/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r>
              <a:rPr lang="en-US" altLang="ru-RU"/>
              <a:t>Обзорные таблицы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r>
              <a:rPr lang="en-US" altLang="ru-RU"/>
              <a:t>Упражнения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r>
              <a:rPr lang="en-US" altLang="ru-RU"/>
              <a:t>Составление предложений с использований определенной грамматической структуры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r>
              <a:rPr lang="en-US" altLang="ru-RU"/>
              <a:t>Заучивание грамматических образцов наизусть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r>
              <a:rPr lang="en-US" altLang="ru-RU"/>
              <a:t>Визуализация структуры предложения</a:t>
            </a:r>
          </a:p>
          <a:p>
            <a:pPr marL="391729" indent="-293797">
              <a:buClr>
                <a:srgbClr val="FF6633"/>
              </a:buClr>
              <a:buSzPct val="45000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56058516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1980049" y="273629"/>
            <a:ext cx="8229024" cy="1144921"/>
          </a:xfrm>
          <a:ln/>
        </p:spPr>
        <p:txBody>
          <a:bodyPr vert="horz" wrap="square" lIns="0" tIns="35206" rIns="0" bIns="0" numCol="1" anchor="ctr" anchorCtr="0" compatLnSpc="1">
            <a:prstTxWarp prst="textNoShape">
              <a:avLst/>
            </a:prstTxWarp>
          </a:bodyPr>
          <a:lstStyle/>
          <a:p>
            <a:pPr marL="195864" indent="-195864"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/>
              <a:t>Произношение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69519" y="1939884"/>
            <a:ext cx="7637122" cy="4320454"/>
          </a:xfrm>
          <a:ln/>
        </p:spPr>
        <p:txBody>
          <a:bodyPr/>
          <a:lstStyle/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r>
              <a:rPr lang="en-US" altLang="ru-RU"/>
              <a:t>Видео о звуках (bbc pronunciation tips)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r>
              <a:rPr lang="en-US" altLang="ru-RU"/>
              <a:t>Спец. упражнения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r>
              <a:rPr lang="en-US" altLang="ru-RU"/>
              <a:t>Запись транскрипции новых слов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r>
              <a:rPr lang="en-US" altLang="ru-RU"/>
              <a:t>Многократное повторение аудиозаписей слов/предложений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r>
              <a:rPr lang="en-US" altLang="ru-RU"/>
              <a:t>Имитация правильных образцов ответа</a:t>
            </a:r>
          </a:p>
        </p:txBody>
      </p:sp>
    </p:spTree>
    <p:extLst>
      <p:ext uri="{BB962C8B-B14F-4D97-AF65-F5344CB8AC3E}">
        <p14:creationId xmlns:p14="http://schemas.microsoft.com/office/powerpoint/2010/main" val="1685318580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1980049" y="273629"/>
            <a:ext cx="8229024" cy="1144921"/>
          </a:xfrm>
          <a:ln/>
        </p:spPr>
        <p:txBody>
          <a:bodyPr vert="horz" wrap="square" lIns="0" tIns="35206" rIns="0" bIns="0" numCol="1" anchor="ctr" anchorCtr="0" compatLnSpc="1">
            <a:prstTxWarp prst="textNoShape">
              <a:avLst/>
            </a:prstTxWarp>
          </a:bodyPr>
          <a:lstStyle/>
          <a:p>
            <a:pPr marL="195864" indent="-195864"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/>
              <a:t>Аудирование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367450" y="1906760"/>
            <a:ext cx="7637122" cy="4320454"/>
          </a:xfrm>
          <a:ln/>
        </p:spPr>
        <p:txBody>
          <a:bodyPr/>
          <a:lstStyle/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r>
              <a:rPr lang="en-US" altLang="ru-RU"/>
              <a:t>Диктант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r>
              <a:rPr lang="en-US" altLang="ru-RU"/>
              <a:t>Повторение за диктором предложений (с текстом и без текста)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r>
              <a:rPr lang="en-US" altLang="ru-RU"/>
              <a:t>Shadow reading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r>
              <a:rPr lang="en-US" altLang="ru-RU"/>
              <a:t>Многократное прослушивание</a:t>
            </a:r>
          </a:p>
        </p:txBody>
      </p:sp>
    </p:spTree>
    <p:extLst>
      <p:ext uri="{BB962C8B-B14F-4D97-AF65-F5344CB8AC3E}">
        <p14:creationId xmlns:p14="http://schemas.microsoft.com/office/powerpoint/2010/main" val="189749943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1980049" y="273629"/>
            <a:ext cx="8229024" cy="1144921"/>
          </a:xfrm>
          <a:ln/>
        </p:spPr>
        <p:txBody>
          <a:bodyPr vert="horz" wrap="square" lIns="0" tIns="35206" rIns="0" bIns="0" numCol="1" anchor="ctr" anchorCtr="0" compatLnSpc="1">
            <a:prstTxWarp prst="textNoShape">
              <a:avLst/>
            </a:prstTxWarp>
          </a:bodyPr>
          <a:lstStyle/>
          <a:p>
            <a:pPr marL="195864" indent="-195864"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/>
              <a:t>Чтение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367450" y="1906760"/>
            <a:ext cx="7637122" cy="4320454"/>
          </a:xfrm>
          <a:ln/>
        </p:spPr>
        <p:txBody>
          <a:bodyPr/>
          <a:lstStyle/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r>
              <a:rPr lang="en-US" altLang="ru-RU"/>
              <a:t>Перевод (упражнение/контроль)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r>
              <a:rPr lang="en-US" altLang="ru-RU"/>
              <a:t>Запись слов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</a:tabLst>
            </a:pPr>
            <a:r>
              <a:rPr lang="en-US" altLang="ru-RU"/>
              <a:t>Определение функции слова и части речи</a:t>
            </a:r>
          </a:p>
        </p:txBody>
      </p:sp>
    </p:spTree>
    <p:extLst>
      <p:ext uri="{BB962C8B-B14F-4D97-AF65-F5344CB8AC3E}">
        <p14:creationId xmlns:p14="http://schemas.microsoft.com/office/powerpoint/2010/main" val="4217183102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691" y="365125"/>
            <a:ext cx="11928763" cy="1325563"/>
          </a:xfrm>
        </p:spPr>
        <p:txBody>
          <a:bodyPr>
            <a:normAutofit fontScale="90000"/>
          </a:bodyPr>
          <a:lstStyle/>
          <a:p>
            <a:r>
              <a:rPr lang="ru-RU" dirty="0"/>
              <a:t>  </a:t>
            </a:r>
            <a:r>
              <a:rPr lang="ru-RU" sz="3100" b="1" dirty="0">
                <a:solidFill>
                  <a:srgbClr val="FF0000"/>
                </a:solidFill>
              </a:rPr>
              <a:t>Читать – это ещё ничего не значит: что читать и как </a:t>
            </a:r>
            <a:r>
              <a:rPr lang="ru-RU" sz="3100" b="1" dirty="0" smtClean="0">
                <a:solidFill>
                  <a:srgbClr val="FF0000"/>
                </a:solidFill>
              </a:rPr>
              <a:t>понимать  читаемое </a:t>
            </a:r>
            <a:r>
              <a:rPr lang="ru-RU" sz="3100" b="1" dirty="0">
                <a:solidFill>
                  <a:srgbClr val="FF0000"/>
                </a:solidFill>
              </a:rPr>
              <a:t>– вот в чём главное дело</a:t>
            </a:r>
            <a:r>
              <a:rPr lang="ru-RU" sz="3100" b="1" dirty="0" smtClean="0">
                <a:solidFill>
                  <a:srgbClr val="FF0000"/>
                </a:solidFill>
              </a:rPr>
              <a:t>.                                   </a:t>
            </a:r>
            <a:r>
              <a:rPr lang="ru-RU" sz="3100" b="1" dirty="0">
                <a:solidFill>
                  <a:srgbClr val="FF0000"/>
                </a:solidFill>
              </a:rPr>
              <a:t> </a:t>
            </a:r>
            <a:r>
              <a:rPr lang="ru-RU" sz="3100" b="1" dirty="0" smtClean="0">
                <a:solidFill>
                  <a:srgbClr val="FF0000"/>
                </a:solidFill>
              </a:rPr>
              <a:t>                                        К</a:t>
            </a:r>
            <a:r>
              <a:rPr lang="ru-RU" sz="3100" b="1" dirty="0">
                <a:solidFill>
                  <a:srgbClr val="FF0000"/>
                </a:solidFill>
              </a:rPr>
              <a:t>. Д. Ушинский</a:t>
            </a:r>
            <a:br>
              <a:rPr lang="ru-RU" sz="3100" b="1" dirty="0">
                <a:solidFill>
                  <a:srgbClr val="FF0000"/>
                </a:solidFill>
              </a:rPr>
            </a:br>
            <a:endParaRPr lang="ru-RU" sz="31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9381" y="1357745"/>
            <a:ext cx="11804073" cy="573578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Особое место среди </a:t>
            </a:r>
            <a:r>
              <a:rPr lang="ru-RU" sz="4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метапредметных</a:t>
            </a:r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универсальных учебных действий занимает чтение и работа с информацией.</a:t>
            </a: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Успешное обучение в начальной и основной школе невозможно без </a:t>
            </a:r>
            <a:r>
              <a:rPr lang="ru-RU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обучающихся </a:t>
            </a:r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читательской грамотности.</a:t>
            </a: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Международного </a:t>
            </a:r>
            <a:r>
              <a:rPr lang="ru-RU" sz="4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PISA, выявило, что российские школьники значительно отстают от своих сверстников в уровне </a:t>
            </a:r>
            <a:r>
              <a:rPr lang="ru-RU" sz="4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4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читательских умений: умение найти и извлечь информацию из текста, умение интегрировать и интерпретировать сообщения текста, умение осмыслить и оценить сообщения текста</a:t>
            </a:r>
            <a:r>
              <a:rPr lang="ru-RU" sz="4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4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(Россия 43 место) </a:t>
            </a:r>
          </a:p>
          <a:p>
            <a:endParaRPr lang="ru-RU" sz="32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200" b="1" dirty="0">
                <a:solidFill>
                  <a:srgbClr val="002060"/>
                </a:solidFill>
              </a:rPr>
              <a:t>      </a:t>
            </a:r>
          </a:p>
        </p:txBody>
      </p:sp>
    </p:spTree>
    <p:extLst>
      <p:ext uri="{BB962C8B-B14F-4D97-AF65-F5344CB8AC3E}">
        <p14:creationId xmlns:p14="http://schemas.microsoft.com/office/powerpoint/2010/main" val="226144636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>
          <a:xfrm>
            <a:off x="1980049" y="273629"/>
            <a:ext cx="8229024" cy="1144921"/>
          </a:xfrm>
          <a:ln/>
        </p:spPr>
        <p:txBody>
          <a:bodyPr vert="horz" wrap="square" lIns="0" tIns="35206" rIns="0" bIns="0" numCol="1" anchor="ctr" anchorCtr="0" compatLnSpc="1">
            <a:prstTxWarp prst="textNoShape">
              <a:avLst/>
            </a:prstTxWarp>
          </a:bodyPr>
          <a:lstStyle/>
          <a:p>
            <a:pPr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/>
              <a:t>Письмо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77350" y="1795870"/>
            <a:ext cx="8033163" cy="3755914"/>
          </a:xfrm>
          <a:ln/>
        </p:spPr>
        <p:txBody>
          <a:bodyPr/>
          <a:lstStyle/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/>
              <a:t>Заучивание образцов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/>
              <a:t>Трансформация образцов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/>
              <a:t>Составление таблиц, схем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/>
              <a:t>Практика и корректировка ошибок</a:t>
            </a:r>
          </a:p>
        </p:txBody>
      </p:sp>
    </p:spTree>
    <p:extLst>
      <p:ext uri="{BB962C8B-B14F-4D97-AF65-F5344CB8AC3E}">
        <p14:creationId xmlns:p14="http://schemas.microsoft.com/office/powerpoint/2010/main" val="3545680877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1980049" y="273629"/>
            <a:ext cx="8229024" cy="1144921"/>
          </a:xfrm>
          <a:ln/>
        </p:spPr>
        <p:txBody>
          <a:bodyPr vert="horz" wrap="square" lIns="0" tIns="35206" rIns="0" bIns="0" numCol="1" anchor="ctr" anchorCtr="0" compatLnSpc="1">
            <a:prstTxWarp prst="textNoShape">
              <a:avLst/>
            </a:prstTxWarp>
          </a:bodyPr>
          <a:lstStyle/>
          <a:p>
            <a:pPr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/>
              <a:t>Говорение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77350" y="1795870"/>
            <a:ext cx="8033163" cy="3755914"/>
          </a:xfrm>
          <a:ln/>
        </p:spPr>
        <p:txBody>
          <a:bodyPr/>
          <a:lstStyle/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/>
              <a:t>Заучивание образцов ответа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/>
              <a:t>Трансформация образцов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/>
              <a:t>Визуализация структуры предложений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/>
              <a:t>Многократный рассказ по теме (уверенность)</a:t>
            </a:r>
          </a:p>
        </p:txBody>
      </p:sp>
    </p:spTree>
    <p:extLst>
      <p:ext uri="{BB962C8B-B14F-4D97-AF65-F5344CB8AC3E}">
        <p14:creationId xmlns:p14="http://schemas.microsoft.com/office/powerpoint/2010/main" val="1722434280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1980049" y="273629"/>
            <a:ext cx="8229024" cy="1144921"/>
          </a:xfrm>
          <a:ln/>
        </p:spPr>
        <p:txBody>
          <a:bodyPr vert="horz" wrap="square" lIns="0" tIns="35206" rIns="0" bIns="0" numCol="1" anchor="ctr" anchorCtr="0" compatLnSpc="1">
            <a:prstTxWarp prst="textNoShape">
              <a:avLst/>
            </a:prstTxWarp>
          </a:bodyPr>
          <a:lstStyle/>
          <a:p>
            <a:pPr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/>
              <a:t>Пособия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77350" y="1795870"/>
            <a:ext cx="8033163" cy="3755914"/>
          </a:xfrm>
          <a:ln/>
        </p:spPr>
        <p:txBody>
          <a:bodyPr/>
          <a:lstStyle/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/>
              <a:t>Английский язык: Новый полный справочник для подготовки к ЕГЭ / Е.С. Музланова. - Москва: АСТ: Астрель, 2016.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/>
              <a:t>Устная часть ЕГЭ по английскому языку: 10-11 классы: базовый и углубленный уровни: практикум /М.В. Вербицкая и др. - М.: Вентана-Граф, 2018 (Forward, Effective speaking).</a:t>
            </a:r>
          </a:p>
        </p:txBody>
      </p:sp>
    </p:spTree>
    <p:extLst>
      <p:ext uri="{BB962C8B-B14F-4D97-AF65-F5344CB8AC3E}">
        <p14:creationId xmlns:p14="http://schemas.microsoft.com/office/powerpoint/2010/main" val="2618388601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>
          <a:xfrm>
            <a:off x="1980049" y="273629"/>
            <a:ext cx="8229024" cy="1144921"/>
          </a:xfrm>
          <a:ln/>
        </p:spPr>
        <p:txBody>
          <a:bodyPr vert="horz" wrap="square" lIns="0" tIns="35206" rIns="0" bIns="0" numCol="1" anchor="ctr" anchorCtr="0" compatLnSpc="1">
            <a:prstTxWarp prst="textNoShape">
              <a:avLst/>
            </a:prstTxWarp>
          </a:bodyPr>
          <a:lstStyle/>
          <a:p>
            <a:pPr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/>
              <a:t>Алгоритм работы с аудиофрагментом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77350" y="1795870"/>
            <a:ext cx="8033163" cy="4552317"/>
          </a:xfrm>
          <a:ln/>
        </p:spPr>
        <p:txBody>
          <a:bodyPr vert="horz" wrap="square" lIns="0" tIns="19203" rIns="0" bIns="0" numCol="1" anchor="t" anchorCtr="0" compatLnSpc="1">
            <a:prstTxWarp prst="textNoShape">
              <a:avLst/>
            </a:prstTxWarp>
          </a:bodyPr>
          <a:lstStyle/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 sz="2177"/>
              <a:t>Слушаем без текста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 sz="2177"/>
              <a:t>Слушаем, глядя в текст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 sz="2177"/>
              <a:t>Записываем новые слова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 sz="2177"/>
              <a:t>Переводим письменно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 sz="2177"/>
              <a:t>Повторяем слова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 sz="2177"/>
              <a:t>Переводим устно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 sz="2177"/>
              <a:t>Повторяем предложения за диктором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 sz="2177"/>
              <a:t>Читаем вслух самостоятельно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 sz="2177"/>
              <a:t>Читаем одновременно с диктором</a:t>
            </a:r>
          </a:p>
          <a:p>
            <a:pPr marL="391729" indent="-293797">
              <a:buClr>
                <a:srgbClr val="FF6633"/>
              </a:buClr>
              <a:buSzPct val="45000"/>
              <a:buFont typeface="Wingdings" panose="05000000000000000000" pitchFamily="2" charset="2"/>
              <a:buChar char=""/>
              <a:tabLst>
                <a:tab pos="656722" algn="l"/>
                <a:tab pos="1313444" algn="l"/>
                <a:tab pos="1970166" algn="l"/>
                <a:tab pos="2626888" algn="l"/>
                <a:tab pos="3283610" algn="l"/>
                <a:tab pos="3940332" algn="l"/>
                <a:tab pos="4597055" algn="l"/>
                <a:tab pos="5253777" algn="l"/>
                <a:tab pos="5910499" algn="l"/>
                <a:tab pos="6567221" algn="l"/>
                <a:tab pos="7223943" algn="l"/>
                <a:tab pos="7880665" algn="l"/>
              </a:tabLst>
            </a:pPr>
            <a:r>
              <a:rPr lang="en-US" altLang="ru-RU" sz="2177"/>
              <a:t>Слушаем, закрыв глаза</a:t>
            </a:r>
          </a:p>
        </p:txBody>
      </p:sp>
    </p:spTree>
    <p:extLst>
      <p:ext uri="{BB962C8B-B14F-4D97-AF65-F5344CB8AC3E}">
        <p14:creationId xmlns:p14="http://schemas.microsoft.com/office/powerpoint/2010/main" val="3976757131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fsd.multiurok.ru/html/2019/04/16/s_5cb5db6bdae4f/img2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56"/>
          <a:stretch/>
        </p:blipFill>
        <p:spPr bwMode="auto">
          <a:xfrm>
            <a:off x="838200" y="365124"/>
            <a:ext cx="10657114" cy="641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>
            <a:off x="8766629" y="1494971"/>
            <a:ext cx="14514" cy="50074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514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540613"/>
              </p:ext>
            </p:extLst>
          </p:nvPr>
        </p:nvGraphicFramePr>
        <p:xfrm>
          <a:off x="374072" y="415635"/>
          <a:ext cx="11416146" cy="64473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15346">
                  <a:extLst>
                    <a:ext uri="{9D8B030D-6E8A-4147-A177-3AD203B41FA5}">
                      <a16:colId xmlns="" xmlns:a16="http://schemas.microsoft.com/office/drawing/2014/main" val="3732710511"/>
                    </a:ext>
                  </a:extLst>
                </a:gridCol>
                <a:gridCol w="6400800">
                  <a:extLst>
                    <a:ext uri="{9D8B030D-6E8A-4147-A177-3AD203B41FA5}">
                      <a16:colId xmlns="" xmlns:a16="http://schemas.microsoft.com/office/drawing/2014/main" val="1257872392"/>
                    </a:ext>
                  </a:extLst>
                </a:gridCol>
              </a:tblGrid>
              <a:tr h="1136074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Логические приемы формирования функциональной грамотности на уроках английского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Примеры заданий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90358616"/>
                  </a:ext>
                </a:extLst>
              </a:tr>
              <a:tr h="70502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уровень - </a:t>
                      </a:r>
                      <a:r>
                        <a:rPr lang="ru-RU" sz="3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знания</a:t>
                      </a:r>
                      <a:endParaRPr lang="ru-RU" sz="3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Составить список, выделить, рассказать, показать, назвать, предположить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41393685"/>
                  </a:ext>
                </a:extLst>
              </a:tr>
              <a:tr h="708096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уровень – </a:t>
                      </a:r>
                      <a:r>
                        <a:rPr lang="ru-RU" sz="3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понимание</a:t>
                      </a:r>
                      <a:endParaRPr lang="ru-RU" sz="3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Описать, объяснить, определить признаки, сформулировать по другому.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543180490"/>
                  </a:ext>
                </a:extLst>
              </a:tr>
              <a:tr h="67731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уровень  -  </a:t>
                      </a:r>
                      <a:r>
                        <a:rPr lang="ru-RU" sz="3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использование</a:t>
                      </a:r>
                      <a:endParaRPr lang="ru-RU" sz="3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Применить, проиллюстрировать, решить.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77831817"/>
                  </a:ext>
                </a:extLst>
              </a:tr>
              <a:tr h="76967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уровень  -  </a:t>
                      </a:r>
                      <a:r>
                        <a:rPr lang="ru-RU" sz="3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</a:t>
                      </a:r>
                      <a:endParaRPr lang="ru-RU" sz="3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Проанализировать, проверить, провести эксперимент, организовать,   сравнить,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</a:t>
                      </a:r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ыявить различия и сходства.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9594477"/>
                  </a:ext>
                </a:extLst>
              </a:tr>
              <a:tr h="740204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уровень  -  </a:t>
                      </a:r>
                      <a:r>
                        <a:rPr lang="ru-RU" sz="32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синтез</a:t>
                      </a:r>
                      <a:endParaRPr lang="ru-RU" sz="3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Составить план, разработать, создать, придумать проект, дизайн и т.д.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89384969"/>
                  </a:ext>
                </a:extLst>
              </a:tr>
              <a:tr h="976381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уровень  -</a:t>
                      </a:r>
                      <a:r>
                        <a:rPr lang="ru-RU" sz="3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3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</a:t>
                      </a:r>
                      <a:endParaRPr lang="ru-RU" sz="3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Доказать, защитить свою точку зрения, представить аргументы,</a:t>
                      </a:r>
                      <a:r>
                        <a:rPr lang="ru-RU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спрогнозировать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052016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670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fsd.multiurok.ru/html/2019/04/16/s_5cb5db6bdae4f/img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31" y="200931"/>
            <a:ext cx="10632169" cy="6578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984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817" y="263236"/>
            <a:ext cx="11762509" cy="6594764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 УМК по английскому языку мы не взяли, за какой бы класс не открыли учебник, в каждом есть множество тем, целых разделов, в которых рассматриваются те или иные физические явления, химические процессы, географические особенности стран, растения, животные и человек</a:t>
            </a:r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Во-первых, это работа с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учебником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дополнительными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источниками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Во-вторых, просмотр видео, обсуждение увиденного Так, например, в 8 классе при изучении темы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Disasters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(Стихийные бедствия) учащимся предлагается просмотр короткого видео о том, как происходит извержение вулкана. В 10 классе видео про обитателей тропических лесов – это вызывает неподдельный интерес.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В-третьих, это презентации, доклады, подготовленные самими учениками. Здесь работа ведется двумя способами. Первый – когда учащиеся после изучения темы получают задание подготовить доклад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В-четвертых, это всевозможные проекты: от краткосрочных (проведенных на одном уроке) до долгосрочных (занимающих до нескольких недель). 7 класс тема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Ecology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(Экология)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1952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fsd.multiurok.ru/html/2019/04/16/s_5cb5db6bdae4f/img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31" y="365125"/>
            <a:ext cx="10632169" cy="644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09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8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 Unicode MS"/>
      </a:majorFont>
      <a:minorFont>
        <a:latin typeface="Arial"/>
        <a:ea typeface="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719138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719138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 Unicode MS"/>
      </a:majorFont>
      <a:minorFont>
        <a:latin typeface="Arial"/>
        <a:ea typeface="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719138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719138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2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 Unicode MS"/>
      </a:majorFont>
      <a:minorFont>
        <a:latin typeface="Arial"/>
        <a:ea typeface="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719138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719138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3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 Unicode MS"/>
      </a:majorFont>
      <a:minorFont>
        <a:latin typeface="Arial"/>
        <a:ea typeface="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719138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719138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4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 Unicode MS"/>
      </a:majorFont>
      <a:minorFont>
        <a:latin typeface="Arial"/>
        <a:ea typeface="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719138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719138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5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 Unicode MS"/>
      </a:majorFont>
      <a:minorFont>
        <a:latin typeface="Arial"/>
        <a:ea typeface="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719138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719138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8.xml><?xml version="1.0" encoding="utf-8"?>
<a:theme xmlns:a="http://schemas.openxmlformats.org/drawingml/2006/main" name="6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 Unicode MS"/>
      </a:majorFont>
      <a:minorFont>
        <a:latin typeface="Arial"/>
        <a:ea typeface="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719138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719138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9.xml><?xml version="1.0" encoding="utf-8"?>
<a:theme xmlns:a="http://schemas.openxmlformats.org/drawingml/2006/main" name="7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 Unicode MS"/>
      </a:majorFont>
      <a:minorFont>
        <a:latin typeface="Arial"/>
        <a:ea typeface="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719138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719138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8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 Unicode MS"/>
      </a:majorFont>
      <a:minorFont>
        <a:latin typeface="Arial"/>
        <a:ea typeface="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719138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719138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1.xml><?xml version="1.0" encoding="utf-8"?>
<a:theme xmlns:a="http://schemas.openxmlformats.org/drawingml/2006/main" name="9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 Unicode MS"/>
      </a:majorFont>
      <a:minorFont>
        <a:latin typeface="Arial"/>
        <a:ea typeface="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719138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719138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ru-RU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10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1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12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13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14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15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16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17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18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19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0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2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3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4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5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6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7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8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9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1152</Words>
  <Application>Microsoft Office PowerPoint</Application>
  <PresentationFormat>Widescreen</PresentationFormat>
  <Paragraphs>207</Paragraphs>
  <Slides>43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31</vt:i4>
      </vt:variant>
      <vt:variant>
        <vt:lpstr>Slide Titles</vt:lpstr>
      </vt:variant>
      <vt:variant>
        <vt:i4>43</vt:i4>
      </vt:variant>
    </vt:vector>
  </HeadingPairs>
  <TitlesOfParts>
    <vt:vector size="84" baseType="lpstr">
      <vt:lpstr>MS Gothic</vt:lpstr>
      <vt:lpstr>Arial</vt:lpstr>
      <vt:lpstr>Arial Unicode MS</vt:lpstr>
      <vt:lpstr>Calibri</vt:lpstr>
      <vt:lpstr>Calibri Light</vt:lpstr>
      <vt:lpstr>Constantia</vt:lpstr>
      <vt:lpstr>msmincho</vt:lpstr>
      <vt:lpstr>Times New Roman</vt:lpstr>
      <vt:lpstr>Wingdings</vt:lpstr>
      <vt:lpstr>Wingdings 2</vt:lpstr>
      <vt:lpstr>Тема Office</vt:lpstr>
      <vt:lpstr>Поток</vt:lpstr>
      <vt:lpstr>1_Поток</vt:lpstr>
      <vt:lpstr>2_Поток</vt:lpstr>
      <vt:lpstr>3_Поток</vt:lpstr>
      <vt:lpstr>4_Поток</vt:lpstr>
      <vt:lpstr>5_Поток</vt:lpstr>
      <vt:lpstr>6_Поток</vt:lpstr>
      <vt:lpstr>7_Поток</vt:lpstr>
      <vt:lpstr>8_Поток</vt:lpstr>
      <vt:lpstr>9_Поток</vt:lpstr>
      <vt:lpstr>10_Поток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Office Theme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Формирование функциональной грамотности на уроках английского языка</vt:lpstr>
      <vt:lpstr>Основные направления формирования  функциональной грамотности</vt:lpstr>
      <vt:lpstr>Особенности заданий для формирования  функциональной грамотности</vt:lpstr>
      <vt:lpstr>  Читать – это ещё ничего не значит: что читать и как понимать  читаемое – вот в чём главное дело.                                                                            К. Д. Ушинский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Исследование PISA опирается на достоверно установленные факты, которые подтверждают наличие существенных различий творческих задач по меньшей мере в трех областях: в области вербального выражения, в  области художественного выражения и  в  области решения проблем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https://lingualeo.com/ru</vt:lpstr>
      <vt:lpstr>https://www.busuu.com/ru</vt:lpstr>
      <vt:lpstr>PowerPoint Presentation</vt:lpstr>
      <vt:lpstr>https://speakasap.com/ru/en-ru/seven/</vt:lpstr>
      <vt:lpstr>PowerPoint Presentation</vt:lpstr>
      <vt:lpstr>PowerPoint Presentation</vt:lpstr>
      <vt:lpstr>https://puzzle-english.com/</vt:lpstr>
      <vt:lpstr>https://englsecrets.ru/videouroki</vt:lpstr>
      <vt:lpstr>http://easyworldofenglish.com/</vt:lpstr>
      <vt:lpstr>Подготовка к ЕГЭ</vt:lpstr>
      <vt:lpstr>Лексика</vt:lpstr>
      <vt:lpstr>Грамматика</vt:lpstr>
      <vt:lpstr>Произношение</vt:lpstr>
      <vt:lpstr>Аудирование</vt:lpstr>
      <vt:lpstr>Чтение</vt:lpstr>
      <vt:lpstr>Письмо</vt:lpstr>
      <vt:lpstr>Говорение</vt:lpstr>
      <vt:lpstr>Пособия</vt:lpstr>
      <vt:lpstr>Алгоритм работы с аудиофрагментом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User10</dc:creator>
  <cp:lastModifiedBy>Татьяна</cp:lastModifiedBy>
  <cp:revision>65</cp:revision>
  <dcterms:created xsi:type="dcterms:W3CDTF">2020-10-26T10:18:09Z</dcterms:created>
  <dcterms:modified xsi:type="dcterms:W3CDTF">2020-11-05T16:45:44Z</dcterms:modified>
</cp:coreProperties>
</file>