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4" r:id="rId3"/>
    <p:sldId id="265" r:id="rId4"/>
    <p:sldId id="269" r:id="rId5"/>
    <p:sldId id="270" r:id="rId6"/>
    <p:sldId id="268" r:id="rId7"/>
    <p:sldId id="271" r:id="rId8"/>
    <p:sldId id="272" r:id="rId9"/>
    <p:sldId id="273" r:id="rId10"/>
    <p:sldId id="274" r:id="rId11"/>
    <p:sldId id="275" r:id="rId12"/>
    <p:sldId id="266" r:id="rId13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F2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152A17-BAD2-4C77-A343-D89F12C1625F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C1DED8-BE81-4B35-B576-A74559C39A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514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1DED8-BE81-4B35-B576-A74559C39AE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02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8DE5A1-BCE6-481A-9363-B18BDC2225B7}" type="slidenum">
              <a:rPr lang="en-US"/>
              <a:pPr/>
              <a:t>4</a:t>
            </a:fld>
            <a:endParaRPr lang="en-US"/>
          </a:p>
        </p:txBody>
      </p:sp>
      <p:sp>
        <p:nvSpPr>
          <p:cNvPr id="10240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70013" y="763588"/>
            <a:ext cx="5030787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0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420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2EB61AA-CCD6-43B6-A426-39AE20AD0CE5}" type="slidenum">
              <a:rPr lang="en-US"/>
              <a:pPr/>
              <a:t>5</a:t>
            </a:fld>
            <a:endParaRPr lang="en-US"/>
          </a:p>
        </p:txBody>
      </p:sp>
      <p:sp>
        <p:nvSpPr>
          <p:cNvPr id="10444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445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916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1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55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426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759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331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77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282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642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951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694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F28-EBC8-4B42-8A72-F795D6AA79A7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975BA-1360-45FC-847E-F727BDC51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77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3EF28-EBC8-4B42-8A72-F795D6AA79A7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975BA-1360-45FC-847E-F727BDC51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35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5208" y="2852936"/>
            <a:ext cx="8387271" cy="1470025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Liberation Serif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Установочное </a:t>
            </a:r>
            <a:r>
              <a:rPr lang="ru-RU" b="1" dirty="0">
                <a:latin typeface="Liberation Serif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заседание РМО </a:t>
            </a:r>
            <a:r>
              <a:rPr lang="ru-RU" b="1" dirty="0" smtClean="0">
                <a:latin typeface="Liberation Serif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Liberation Serif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Liberation Serif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b="1" dirty="0">
                <a:latin typeface="Liberation Serif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режиме дистанционного общения)</a:t>
            </a:r>
            <a:r>
              <a:rPr lang="ru-RU" sz="3600" b="1" dirty="0">
                <a:latin typeface="Liberation Serif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>
                <a:latin typeface="Liberation Serif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«Анализ деятельности учителей физики</a:t>
            </a:r>
            <a:r>
              <a:rPr lang="ru-RU" b="1" dirty="0" smtClean="0">
                <a:latin typeface="Liberation Serif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187624" y="5513353"/>
            <a:ext cx="6400800" cy="625624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10.09.2020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1337802" y="724108"/>
            <a:ext cx="6400800" cy="625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РМО учителей физики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005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704"/>
            <a:ext cx="9144000" cy="1143000"/>
          </a:xfrm>
        </p:spPr>
        <p:txBody>
          <a:bodyPr>
            <a:noAutofit/>
          </a:bodyPr>
          <a:lstStyle/>
          <a:p>
            <a:pPr eaLnBrk="0" fontAlgn="base" hangingPunct="0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Повышение качества физического образования</a:t>
            </a:r>
            <a:endParaRPr lang="ru-RU" sz="3200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9"/>
            <a:ext cx="7920880" cy="1656184"/>
          </a:xfrm>
        </p:spPr>
        <p:txBody>
          <a:bodyPr>
            <a:normAutofit/>
          </a:bodyPr>
          <a:lstStyle/>
          <a:p>
            <a:pPr algn="just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ЦОР (подборка ресурсов с комментариями)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14854" y="3356993"/>
            <a:ext cx="4914292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Овчинников Дмитрий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Алексеевич,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Рудновская ООШ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43708" y="4437112"/>
            <a:ext cx="5256584" cy="9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Свалухина Ольга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Владимировна,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Пьянковская ООШ</a:t>
            </a:r>
          </a:p>
        </p:txBody>
      </p:sp>
    </p:spTree>
    <p:extLst>
      <p:ext uri="{BB962C8B-B14F-4D97-AF65-F5344CB8AC3E}">
        <p14:creationId xmlns:p14="http://schemas.microsoft.com/office/powerpoint/2010/main" val="1336994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704"/>
            <a:ext cx="9144000" cy="1143000"/>
          </a:xfrm>
        </p:spPr>
        <p:txBody>
          <a:bodyPr>
            <a:noAutofit/>
          </a:bodyPr>
          <a:lstStyle/>
          <a:p>
            <a:pPr eaLnBrk="0" fontAlgn="base" hangingPunct="0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Повышение качества физического образования</a:t>
            </a:r>
            <a:endParaRPr lang="ru-RU" sz="3200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9"/>
            <a:ext cx="7920880" cy="1656184"/>
          </a:xfrm>
        </p:spPr>
        <p:txBody>
          <a:bodyPr>
            <a:normAutofit/>
          </a:bodyPr>
          <a:lstStyle/>
          <a:p>
            <a:pPr algn="just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участии школьников в школьном этапе ВсОШ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1984" y="3894098"/>
            <a:ext cx="5094312" cy="886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Палкина Маргарита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Борисовна, 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Бердюгинская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СОШ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84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438998"/>
              </p:ext>
            </p:extLst>
          </p:nvPr>
        </p:nvGraphicFramePr>
        <p:xfrm>
          <a:off x="0" y="0"/>
          <a:ext cx="9144000" cy="662164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147172"/>
                <a:gridCol w="7996828"/>
              </a:tblGrid>
              <a:tr h="12687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Октябрь-ноябрь (каникулы)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892" marR="258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Заседание </a:t>
                      </a:r>
                      <a:r>
                        <a:rPr lang="ru-RU" sz="1400" b="1" u="sng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РМО Информационно-методический </a:t>
                      </a:r>
                      <a:r>
                        <a:rPr lang="ru-RU" sz="1400" b="1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день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400" b="1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Качество образования в новых условиях: возможно!?</a:t>
                      </a:r>
                      <a:r>
                        <a:rPr lang="ru-RU" sz="1400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качественный анализ мониторинговых процедур (ЕГЭ, ОГЭ, ВПР, НИКО, интеллектуальные конкурсы по предметам),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пути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преодоления выявленных проблем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концепция преподавания учебного предмета «Физика».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НППК</a:t>
                      </a:r>
                      <a:r>
                        <a:rPr lang="ru-RU" sz="14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«Традиции и новации»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892" marR="25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877">
                <a:tc row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Октябрь-декабрь</a:t>
                      </a:r>
                    </a:p>
                  </a:txBody>
                  <a:tcPr marL="25892" marR="258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Проведение школьного этапа Всероссийской олимпиады школьников по физике, астрономии.</a:t>
                      </a:r>
                    </a:p>
                  </a:txBody>
                  <a:tcPr marL="25892" marR="25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2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Анализ результатов олимпиадных работ школьного этапа олимпиады по физике (7-11 классы) и астрономии в соответствии с требованиями </a:t>
                      </a:r>
                    </a:p>
                  </a:txBody>
                  <a:tcPr marL="25892" marR="25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8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Участие в муниципальном этапе Всероссийской олимпиады школьников по физике, астрономии.</a:t>
                      </a:r>
                    </a:p>
                  </a:txBody>
                  <a:tcPr marL="25892" marR="25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9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Подготовка к научно-практической педагогической конференции «Традиции и новации» по теме «Цифровая трансформация образовательных организаций» в формате дистанционного общения педагогов</a:t>
                      </a:r>
                    </a:p>
                  </a:txBody>
                  <a:tcPr marL="25892" marR="25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9873"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Декабрь</a:t>
                      </a:r>
                    </a:p>
                  </a:txBody>
                  <a:tcPr marL="25892" marR="258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Выездное заседание РМО в Пионерской </a:t>
                      </a:r>
                      <a:r>
                        <a:rPr lang="ru-RU" sz="1400" b="1" u="sng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СОШ </a:t>
                      </a: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Эффективность </a:t>
                      </a: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урока»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Открытый урок, мероприятие.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Методическое сопровождение педагогов (построение урока, его анализ, использование в работе цифровых технологий).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Проектная деятельность по предмету»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работа с талантливыми детьми (из опыта работы)</a:t>
                      </a:r>
                    </a:p>
                  </a:txBody>
                  <a:tcPr marL="25892" marR="25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2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Работа экспертной группы по проверке работ муниципального этапа Всероссийской олимпиады школьников по физике, астрономии.</a:t>
                      </a:r>
                    </a:p>
                  </a:txBody>
                  <a:tcPr marL="25892" marR="25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2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Анализ результатов олимпиадных работ муниципального этапа олимпиады по физике (7-11 классы) и астрономии в соответствии с требованиями 2019-20 года</a:t>
                      </a:r>
                    </a:p>
                  </a:txBody>
                  <a:tcPr marL="25892" marR="25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29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Февраль </a:t>
                      </a:r>
                    </a:p>
                  </a:txBody>
                  <a:tcPr marL="25892" marR="258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Подготовка к ОГЭ, ЕГЭ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892" marR="25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47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Март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(каникулы)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892" marR="258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Заседание </a:t>
                      </a:r>
                      <a:r>
                        <a:rPr lang="ru-RU" sz="1400" b="1" u="sng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РМО. Информационно-методический </a:t>
                      </a:r>
                      <a:r>
                        <a:rPr lang="ru-RU" sz="1400" b="1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день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«Организация работы с детьми с ограниченными возможностями здоровья»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методическое сопровождение педагогов при обучении детей с ОВЗ (ЗПР, УО).</a:t>
                      </a:r>
                    </a:p>
                  </a:txBody>
                  <a:tcPr marL="25892" marR="25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309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8709649"/>
              </p:ext>
            </p:extLst>
          </p:nvPr>
        </p:nvGraphicFramePr>
        <p:xfrm>
          <a:off x="0" y="0"/>
          <a:ext cx="9144000" cy="529098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{F5AB1C69-6EDB-4FF4-983F-18BD219EF322}</a:tableStyleId>
              </a:tblPr>
              <a:tblGrid>
                <a:gridCol w="4860032"/>
                <a:gridCol w="4283968"/>
              </a:tblGrid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работы РМО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411" marR="61411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Ответственный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411" marR="61411" marT="0" marB="0" anchor="ctr">
                    <a:solidFill>
                      <a:srgbClr val="B8F2A8"/>
                    </a:solidFill>
                  </a:tcPr>
                </a:tc>
              </a:tr>
              <a:tr h="93753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Причины снижения качества образования при обучении физике и пути решения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411" marR="61411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Спицина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Любовь Александровна,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Знаменская СОШ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411" marR="61411" marT="0" marB="0" anchor="ctr">
                    <a:solidFill>
                      <a:srgbClr val="B8F2A8"/>
                    </a:solidFill>
                  </a:tcPr>
                </a:tc>
              </a:tr>
              <a:tr h="7186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6225" algn="l"/>
                        </a:tabLst>
                      </a:pP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ДЕМО-версия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ОГЭ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 физике 2021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года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Ялунина Дарья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Владимировна,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Ницинская ООШ</a:t>
                      </a: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6225" algn="l"/>
                        </a:tabLst>
                      </a:pP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ДЕМО-версия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ЕГЭ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 физике 2021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года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Ваганова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Яна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Владимировна,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Харловская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СОШ</a:t>
                      </a: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</a:tr>
              <a:tr h="56267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Введение ФГОС СОО: рабочие программы по физике и астрономии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411" marR="61411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Liberation Serif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Серкова Светлана Геннадьевна,</a:t>
                      </a:r>
                      <a:endParaRPr lang="ru-RU" sz="18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Liberation Serif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Дубская СОШ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Liberation Serif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Пушкарева Марина Владимировна,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Liberation Serif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Liberation Serif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Килачевская СОШ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411" marR="61411" marT="0" marB="0" anchor="ctr">
                    <a:solidFill>
                      <a:srgbClr val="B8F2A8"/>
                    </a:solidFill>
                  </a:tcPr>
                </a:tc>
              </a:tr>
              <a:tr h="113433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Liberation Serif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Организация дистанционного обучения в апреле-мае 2020 года (из опыта работы)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411" marR="61411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  <a:latin typeface="Liberation Serif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Голомидов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Liberation Serif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Евгений Сергеевич,</a:t>
                      </a:r>
                      <a:endParaRPr lang="ru-RU" sz="18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Liberation Serif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Кирилловская ООШ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Liberation Serif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Кондратьева  Татьяна Валерьевна,</a:t>
                      </a:r>
                      <a:endParaRPr lang="ru-RU" sz="18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  <a:latin typeface="Liberation Serif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Стриганская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Liberation Serif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СОШ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11" marR="61411" marT="0" marB="0" anchor="ctr">
                    <a:solidFill>
                      <a:srgbClr val="B8F2A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749631"/>
              </p:ext>
            </p:extLst>
          </p:nvPr>
        </p:nvGraphicFramePr>
        <p:xfrm>
          <a:off x="0" y="5301208"/>
          <a:ext cx="9144000" cy="12192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{F5AB1C69-6EDB-4FF4-983F-18BD219EF322}</a:tableStyleId>
              </a:tblPr>
              <a:tblGrid>
                <a:gridCol w="4860032"/>
                <a:gridCol w="4283968"/>
              </a:tblGrid>
              <a:tr h="113433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Использование ЦОР (подборка ресурсов с комментариями)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B8F2A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Liberation Serif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Овчинников Дмитрий Алексеевич,</a:t>
                      </a:r>
                      <a:endParaRPr lang="ru-RU" sz="18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Liberation Serif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Рудновская ООШ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Liberation Serif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Свалухина Ольга Владимировна,</a:t>
                      </a:r>
                      <a:endParaRPr lang="ru-RU" sz="18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Liberation Serif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Liberation Serif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Пьянковская ООШ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11" marR="61411" marT="0" marB="0" anchor="ctr">
                    <a:solidFill>
                      <a:srgbClr val="B8F2A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9693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704"/>
            <a:ext cx="8229600" cy="1143000"/>
          </a:xfrm>
        </p:spPr>
        <p:txBody>
          <a:bodyPr>
            <a:noAutofit/>
          </a:bodyPr>
          <a:lstStyle/>
          <a:p>
            <a:pPr eaLnBrk="0" fontAlgn="base" hangingPunct="0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реализации нацпроекта «Образование»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281339"/>
          </a:xfrm>
        </p:spPr>
        <p:txBody>
          <a:bodyPr>
            <a:normAutofit/>
          </a:bodyPr>
          <a:lstStyle/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Актуализация темы повышения качества образования в системе образования</a:t>
            </a:r>
            <a:endParaRPr lang="ru-RU" sz="4000" b="1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41558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860" y="1920838"/>
            <a:ext cx="2819490" cy="3830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3275856" y="1252489"/>
            <a:ext cx="5760640" cy="4803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2155" rIns="0" bIns="0">
            <a:spAutoFit/>
          </a:bodyPr>
          <a:lstStyle>
            <a:lvl1pPr>
              <a:tabLst>
                <a:tab pos="127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1pPr>
            <a:lvl2pPr>
              <a:tabLst>
                <a:tab pos="127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2pPr>
            <a:lvl3pPr>
              <a:tabLst>
                <a:tab pos="127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3pPr>
            <a:lvl4pPr>
              <a:tabLst>
                <a:tab pos="127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4pPr>
            <a:lvl5pPr>
              <a:tabLst>
                <a:tab pos="127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27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27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27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270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9pPr>
          </a:lstStyle>
          <a:p>
            <a:pPr marL="353760" indent="-342900" algn="just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беспечение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глобальной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конкурентоспособности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российского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3760" indent="-342900" algn="just">
              <a:buFontTx/>
              <a:buChar char="-"/>
            </a:pP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вхождение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число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ведущих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стран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мира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качеству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общего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53760" indent="-342900" algn="just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оспитание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гармонично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развитой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ответственной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личностина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духовно-нравственных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ценностей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народов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исторических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и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национально-культурных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традиций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60" algn="just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4688279" y="5847673"/>
            <a:ext cx="4454023" cy="208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10774" rIns="0" bIns="0">
            <a:spAutoFit/>
          </a:bodyPr>
          <a:lstStyle>
            <a:lvl1pPr>
              <a:tabLst>
                <a:tab pos="38004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1pPr>
            <a:lvl2pPr>
              <a:tabLst>
                <a:tab pos="38004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2pPr>
            <a:lvl3pPr>
              <a:tabLst>
                <a:tab pos="38004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3pPr>
            <a:lvl4pPr>
              <a:tabLst>
                <a:tab pos="38004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4pPr>
            <a:lvl5pPr>
              <a:tabLst>
                <a:tab pos="38004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8004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8004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8004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8004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9pPr>
          </a:lstStyle>
          <a:p>
            <a:pPr marL="10860">
              <a:spcBef>
                <a:spcPts val="86"/>
              </a:spcBef>
            </a:pPr>
            <a:r>
              <a:rPr lang="en-US" sz="1283" dirty="0">
                <a:solidFill>
                  <a:srgbClr val="575757"/>
                </a:solidFill>
              </a:rPr>
              <a:t>УКАЗ ПРЕЗИДЕНТА  РФ </a:t>
            </a:r>
            <a:r>
              <a:rPr lang="en-US" sz="1283" dirty="0" err="1">
                <a:solidFill>
                  <a:srgbClr val="575757"/>
                </a:solidFill>
              </a:rPr>
              <a:t>от</a:t>
            </a:r>
            <a:r>
              <a:rPr lang="en-US" sz="1283" dirty="0">
                <a:solidFill>
                  <a:srgbClr val="575757"/>
                </a:solidFill>
              </a:rPr>
              <a:t> 07.05.2018 г. </a:t>
            </a:r>
            <a:r>
              <a:rPr lang="en-US" sz="1283" dirty="0" smtClean="0">
                <a:solidFill>
                  <a:srgbClr val="575757"/>
                </a:solidFill>
              </a:rPr>
              <a:t>№</a:t>
            </a:r>
            <a:r>
              <a:rPr lang="ru-RU" sz="1283" dirty="0" smtClean="0">
                <a:solidFill>
                  <a:srgbClr val="575757"/>
                </a:solidFill>
              </a:rPr>
              <a:t> 2</a:t>
            </a:r>
            <a:r>
              <a:rPr lang="en-US" sz="1283" dirty="0" smtClean="0">
                <a:solidFill>
                  <a:srgbClr val="575757"/>
                </a:solidFill>
              </a:rPr>
              <a:t>04</a:t>
            </a:r>
            <a:endParaRPr lang="en-US" sz="1283" dirty="0">
              <a:solidFill>
                <a:srgbClr val="575757"/>
              </a:solidFill>
            </a:endParaRPr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07504" y="20704"/>
            <a:ext cx="8928992" cy="1143000"/>
          </a:xfrm>
        </p:spPr>
        <p:txBody>
          <a:bodyPr>
            <a:noAutofit/>
          </a:bodyPr>
          <a:lstStyle/>
          <a:p>
            <a:pPr eaLnBrk="0" fontAlgn="base" hangingPunct="0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</a:t>
            </a:r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национальных целях и стратегических задачах развития образования в РФ до 2024 г.</a:t>
            </a:r>
            <a:endParaRPr lang="ru-RU" sz="3200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643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591505" cy="2830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370808" y="3341335"/>
            <a:ext cx="4849264" cy="1408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10774" rIns="0" bIns="0">
            <a:spAutoFit/>
          </a:bodyPr>
          <a:lstStyle>
            <a:lvl1pPr marL="331788" indent="-319088">
              <a:tabLst>
                <a:tab pos="663575" algn="l"/>
                <a:tab pos="663575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1pPr>
            <a:lvl2pPr>
              <a:tabLst>
                <a:tab pos="663575" algn="l"/>
                <a:tab pos="663575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2pPr>
            <a:lvl3pPr>
              <a:tabLst>
                <a:tab pos="663575" algn="l"/>
                <a:tab pos="663575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3pPr>
            <a:lvl4pPr>
              <a:tabLst>
                <a:tab pos="663575" algn="l"/>
                <a:tab pos="663575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4pPr>
            <a:lvl5pPr>
              <a:tabLst>
                <a:tab pos="663575" algn="l"/>
                <a:tab pos="663575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3575" algn="l"/>
                <a:tab pos="663575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3575" algn="l"/>
                <a:tab pos="663575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3575" algn="l"/>
                <a:tab pos="663575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3575" algn="l"/>
                <a:tab pos="663575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9pPr>
          </a:lstStyle>
          <a:p>
            <a:pPr marL="355600" indent="-342900">
              <a:lnSpc>
                <a:spcPts val="1817"/>
              </a:lnSpc>
              <a:spcBef>
                <a:spcPts val="86"/>
              </a:spcBef>
              <a:buFont typeface="Courier New" panose="02070309020205020404" pitchFamily="49" charset="0"/>
              <a:buChar char="o"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Современная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школа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3760" indent="-342900">
              <a:lnSpc>
                <a:spcPts val="1817"/>
              </a:lnSpc>
              <a:buFont typeface="Courier New" panose="02070309020205020404" pitchFamily="49" charset="0"/>
              <a:buChar char="o"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Успех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2900">
              <a:lnSpc>
                <a:spcPts val="1764"/>
              </a:lnSpc>
              <a:buFont typeface="Courier New" panose="02070309020205020404" pitchFamily="49" charset="0"/>
              <a:buChar char="o"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семей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имеющих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3760" indent="-342900">
              <a:lnSpc>
                <a:spcPts val="1817"/>
              </a:lnSpc>
              <a:buFont typeface="Courier New" panose="02070309020205020404" pitchFamily="49" charset="0"/>
              <a:buChar char="o"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Цифровая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среда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3760" indent="-342900">
              <a:lnSpc>
                <a:spcPts val="1774"/>
              </a:lnSpc>
              <a:buFont typeface="Courier New" panose="02070309020205020404" pitchFamily="49" charset="0"/>
              <a:buChar char="o"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будущего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42900">
              <a:lnSpc>
                <a:spcPts val="1871"/>
              </a:lnSpc>
              <a:buFont typeface="Courier New" panose="02070309020205020404" pitchFamily="49" charset="0"/>
              <a:buChar char="o"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Молодые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профессионалы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370808" y="4668759"/>
            <a:ext cx="8665688" cy="1011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10774" rIns="0" bIns="0">
            <a:spAutoFit/>
          </a:bodyPr>
          <a:lstStyle>
            <a:lvl1pPr marL="341313" indent="-322263">
              <a:tabLst>
                <a:tab pos="682625" algn="l"/>
                <a:tab pos="684213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1pPr>
            <a:lvl2pPr>
              <a:tabLst>
                <a:tab pos="682625" algn="l"/>
                <a:tab pos="684213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2pPr>
            <a:lvl3pPr>
              <a:tabLst>
                <a:tab pos="682625" algn="l"/>
                <a:tab pos="684213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3pPr>
            <a:lvl4pPr>
              <a:tabLst>
                <a:tab pos="682625" algn="l"/>
                <a:tab pos="684213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4pPr>
            <a:lvl5pPr>
              <a:tabLst>
                <a:tab pos="682625" algn="l"/>
                <a:tab pos="684213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2625" algn="l"/>
                <a:tab pos="684213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2625" algn="l"/>
                <a:tab pos="684213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2625" algn="l"/>
                <a:tab pos="684213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2625" algn="l"/>
                <a:tab pos="684213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Noto Sans SC Regular" charset="0"/>
                <a:cs typeface="Noto Sans SC Regular" charset="0"/>
              </a:defRPr>
            </a:lvl9pPr>
          </a:lstStyle>
          <a:p>
            <a:pPr marL="361950" indent="-342900">
              <a:spcBef>
                <a:spcPts val="86"/>
              </a:spcBef>
              <a:buFont typeface="Courier New" panose="02070309020205020404" pitchFamily="49" charset="0"/>
              <a:buChar char="o"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Новые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9190" indent="-342900">
              <a:lnSpc>
                <a:spcPts val="1764"/>
              </a:lnSpc>
              <a:buFont typeface="Courier New" panose="02070309020205020404" pitchFamily="49" charset="0"/>
              <a:buChar char="o"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активность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9190" indent="-342900">
              <a:lnSpc>
                <a:spcPts val="1764"/>
              </a:lnSpc>
              <a:buFont typeface="Courier New" panose="02070309020205020404" pitchFamily="49" charset="0"/>
              <a:buChar char="o"/>
            </a:pP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конкурентоспособности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российского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высшего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59190" indent="-342900">
              <a:lnSpc>
                <a:spcPts val="1764"/>
              </a:lnSpc>
              <a:buFont typeface="Courier New" panose="02070309020205020404" pitchFamily="49" charset="0"/>
              <a:buChar char="o"/>
            </a:pP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лифты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601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704"/>
            <a:ext cx="9144000" cy="1143000"/>
          </a:xfrm>
        </p:spPr>
        <p:txBody>
          <a:bodyPr>
            <a:noAutofit/>
          </a:bodyPr>
          <a:lstStyle/>
          <a:p>
            <a:pPr eaLnBrk="0" fontAlgn="base" hangingPunct="0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Повышение качества физического образования</a:t>
            </a:r>
            <a:endParaRPr lang="ru-RU" sz="3200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281339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ВПР по физике (8, 9 классы)         с 14.09.2020 по 12.10.2020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ДКР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5542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704"/>
            <a:ext cx="9144000" cy="1143000"/>
          </a:xfrm>
        </p:spPr>
        <p:txBody>
          <a:bodyPr>
            <a:noAutofit/>
          </a:bodyPr>
          <a:lstStyle/>
          <a:p>
            <a:pPr eaLnBrk="0" fontAlgn="base" hangingPunct="0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Повышение качества физического образования</a:t>
            </a:r>
            <a:endParaRPr lang="ru-RU" sz="3200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9"/>
            <a:ext cx="7920880" cy="1656184"/>
          </a:xfrm>
        </p:spPr>
        <p:txBody>
          <a:bodyPr>
            <a:normAutofit/>
          </a:bodyPr>
          <a:lstStyle/>
          <a:p>
            <a:pPr algn="just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Демоверсии, спецификации, кодификаторы ОГЭ/ЕГЭ 2021 г.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3356993"/>
            <a:ext cx="4572000" cy="90774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Ялунина Дарья Владимировна,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Ницинская ООШ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4304183"/>
            <a:ext cx="4572000" cy="90774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Ваганова  Яна Владимировна,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Харловская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СОШ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543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704"/>
            <a:ext cx="9144000" cy="1143000"/>
          </a:xfrm>
        </p:spPr>
        <p:txBody>
          <a:bodyPr>
            <a:noAutofit/>
          </a:bodyPr>
          <a:lstStyle/>
          <a:p>
            <a:pPr eaLnBrk="0" fontAlgn="base" hangingPunct="0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Повышение качества физического образования</a:t>
            </a:r>
            <a:endParaRPr lang="ru-RU" sz="3200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9"/>
            <a:ext cx="7920880" cy="165618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ФГОС СОО: рабочие программы по физике и астрономии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3356993"/>
            <a:ext cx="4572000" cy="90774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Серкова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Светлана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Геннадьевна,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Дубская СОШ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43708" y="4437112"/>
            <a:ext cx="5256584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Пушкарева Марина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Владимировна, Килачевская СОШ</a:t>
            </a:r>
          </a:p>
        </p:txBody>
      </p:sp>
    </p:spTree>
    <p:extLst>
      <p:ext uri="{BB962C8B-B14F-4D97-AF65-F5344CB8AC3E}">
        <p14:creationId xmlns:p14="http://schemas.microsoft.com/office/powerpoint/2010/main" val="1651784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704"/>
            <a:ext cx="9144000" cy="1143000"/>
          </a:xfrm>
        </p:spPr>
        <p:txBody>
          <a:bodyPr>
            <a:noAutofit/>
          </a:bodyPr>
          <a:lstStyle/>
          <a:p>
            <a:pPr eaLnBrk="0" fontAlgn="base" hangingPunct="0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Повышение качества физического образования</a:t>
            </a:r>
            <a:endParaRPr lang="ru-RU" sz="3200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9"/>
            <a:ext cx="7920880" cy="165618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дистанционного обучения в апреле-мае 2020 года (из опыта работы)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333627"/>
            <a:ext cx="4572000" cy="9417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Галомидов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Евгений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Сергеевич,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Кирилловская ООШ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43708" y="4437112"/>
            <a:ext cx="5256584" cy="9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Кондратьева Татьяна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Валерьевна,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Стриганская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СОШ</a:t>
            </a:r>
          </a:p>
        </p:txBody>
      </p:sp>
    </p:spTree>
    <p:extLst>
      <p:ext uri="{BB962C8B-B14F-4D97-AF65-F5344CB8AC3E}">
        <p14:creationId xmlns:p14="http://schemas.microsoft.com/office/powerpoint/2010/main" val="2450222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866e152e3691ed9873eda12d7842dc582a252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599</Words>
  <Application>Microsoft Office PowerPoint</Application>
  <PresentationFormat>Экран (4:3)</PresentationFormat>
  <Paragraphs>103</Paragraphs>
  <Slides>12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Courier New</vt:lpstr>
      <vt:lpstr>Liberation Serif</vt:lpstr>
      <vt:lpstr>Noto Sans SC Regular</vt:lpstr>
      <vt:lpstr>Times New Roman</vt:lpstr>
      <vt:lpstr>Тема Office</vt:lpstr>
      <vt:lpstr> Установочное заседание РМО  (в режиме дистанционного общения)  «Анализ деятельности учителей физики» </vt:lpstr>
      <vt:lpstr>Презентация PowerPoint</vt:lpstr>
      <vt:lpstr>О реализации нацпроекта «Образование»</vt:lpstr>
      <vt:lpstr>О национальных целях и стратегических задачах развития образования в РФ до 2024 г.</vt:lpstr>
      <vt:lpstr>Презентация PowerPoint</vt:lpstr>
      <vt:lpstr>Повышение качества физического образования</vt:lpstr>
      <vt:lpstr>Повышение качества физического образования</vt:lpstr>
      <vt:lpstr>Повышение качества физического образования</vt:lpstr>
      <vt:lpstr>Повышение качества физического образования</vt:lpstr>
      <vt:lpstr>Повышение качества физического образования</vt:lpstr>
      <vt:lpstr>Повышение качества физического образования</vt:lpstr>
      <vt:lpstr>Презентация PowerPoint</vt:lpstr>
    </vt:vector>
  </TitlesOfParts>
  <Company>presentation-creation.ru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Салатовая абстракция</dc:title>
  <dc:creator>obstinate</dc:creator>
  <dc:description>Шаблон презентации с сайта http://presentation-creation.ru/</dc:description>
  <cp:lastModifiedBy>1</cp:lastModifiedBy>
  <cp:revision>25</cp:revision>
  <dcterms:created xsi:type="dcterms:W3CDTF">2018-02-25T09:14:29Z</dcterms:created>
  <dcterms:modified xsi:type="dcterms:W3CDTF">2020-09-10T07:08:32Z</dcterms:modified>
</cp:coreProperties>
</file>