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63" r:id="rId4"/>
    <p:sldId id="265" r:id="rId5"/>
    <p:sldId id="257" r:id="rId6"/>
    <p:sldId id="266" r:id="rId7"/>
    <p:sldId id="267" r:id="rId8"/>
    <p:sldId id="268" r:id="rId9"/>
    <p:sldId id="259" r:id="rId10"/>
    <p:sldId id="262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BA7AE-46FE-462A-8D91-0125DEAD0F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F848-E159-4ADD-9848-4A3141F30F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078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C18ED-7691-419A-AB7D-B4F874DC33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37665-F5E8-4F45-9CB6-D35379F79C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9473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A802F-10CF-4416-8718-6DAFFE7C8A4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0351A-415C-4588-83FC-6DF182DEA0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438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88814-1C41-4C76-AFEC-CEEC54868A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F0BAF-DED2-4767-9CDD-DB09B2F4A30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90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F54D2-9E51-4F1B-8D4B-6AA8D968C7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3AD96-8AB7-4F88-A6D1-CDCB7DF0AD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7837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BD905-088E-4DDC-9924-8BB17F0E3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D39FB-B83B-469C-A9FC-8577121169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1253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A107E-98D4-4863-9A27-50C530E7FF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57A07-5A78-4A50-B8E1-C047363936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0733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F8B3B-B354-48CC-93B4-CCC8A531B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15C8A-4DC5-4D55-987B-5ED6E77423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340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6D5E6-5B3F-4DC9-8B92-0D0E9E87E9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574F-1D8A-4DE8-A968-4E7D3A74354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9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36E05-3BB6-4468-91A0-1218C4C740A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2BDB6-2490-47FA-8D8F-E581FF7DF7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823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4674-B5DD-4508-A5F0-DFC7745A098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55301-597D-436C-9BA4-D06E09D4D29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701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BA7AE-46FE-462A-8D91-0125DEAD0F0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3F848-E159-4ADD-9848-4A3141F30F0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8532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C18ED-7691-419A-AB7D-B4F874DC33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37665-F5E8-4F45-9CB6-D35379F79C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69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A802F-10CF-4416-8718-6DAFFE7C8A4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0351A-415C-4588-83FC-6DF182DEA0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812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88814-1C41-4C76-AFEC-CEEC54868A9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F0BAF-DED2-4767-9CDD-DB09B2F4A30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158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F54D2-9E51-4F1B-8D4B-6AA8D968C7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3AD96-8AB7-4F88-A6D1-CDCB7DF0AD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9926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BD905-088E-4DDC-9924-8BB17F0E35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D39FB-B83B-469C-A9FC-8577121169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8756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A107E-98D4-4863-9A27-50C530E7FF5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57A07-5A78-4A50-B8E1-C0473639364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490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F8B3B-B354-48CC-93B4-CCC8A531BA0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15C8A-4DC5-4D55-987B-5ED6E77423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0453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6D5E6-5B3F-4DC9-8B92-0D0E9E87E95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B574F-1D8A-4DE8-A968-4E7D3A74354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6278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36E05-3BB6-4468-91A0-1218C4C740A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2BDB6-2490-47FA-8D8F-E581FF7DF78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159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04674-B5DD-4508-A5F0-DFC7745A098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55301-597D-436C-9BA4-D06E09D4D29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566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B89884C-1533-457E-A6D5-7116C35003B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E6A1A2D-544B-4321-A1DF-4303FE23A0A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81A5D1-A202-4EE4-888B-F519534FB3A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BFE00C-7B2C-455C-93A8-7AACB64904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872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81A5D1-A202-4EE4-888B-F519534FB3A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6BFE00C-7B2C-455C-93A8-7AACB64904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08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417574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Особенности обучения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детей с задержкой психического развития в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уроках ОБЖ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Киргинская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СОШ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Учитель: Серебренникова Галина Александровна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38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latin typeface="Times New Roman" pitchFamily="18" charset="0"/>
                <a:cs typeface="Times New Roman" pitchFamily="18" charset="0"/>
              </a:rPr>
              <a:t>Рабочая программа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altLang="ru-RU" b="1" smtClean="0"/>
              <a:t>1. </a:t>
            </a: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Планируемые результаты изучения учебного предмета.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2. Содержание учебного предмета .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3. Тематическое планирование с указанием часов, отводимых на освоение каждой темы.</a:t>
            </a:r>
          </a:p>
          <a:p>
            <a:pPr eaLnBrk="1" hangingPunct="1">
              <a:buFont typeface="Arial" charset="0"/>
              <a:buNone/>
            </a:pPr>
            <a:r>
              <a:rPr lang="ru-RU" altLang="ru-RU" b="1" smtClean="0">
                <a:latin typeface="Times New Roman" pitchFamily="18" charset="0"/>
                <a:cs typeface="Times New Roman" pitchFamily="18" charset="0"/>
              </a:rPr>
              <a:t>4. Специальные условия обучения обучающихся с ЗПР.</a:t>
            </a: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ru-RU" altLang="ru-RU" smtClean="0"/>
          </a:p>
          <a:p>
            <a:pPr eaLnBrk="1" hangingPunct="1">
              <a:buFont typeface="Arial" charset="0"/>
              <a:buNone/>
            </a:pPr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0981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konspekta.net/lektsiiorgimg/baza16/212153719694.files/image001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7488832" cy="56494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649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476673"/>
            <a:ext cx="8260672" cy="93610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методические приемы: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•	</a:t>
            </a:r>
            <a:r>
              <a:rPr lang="ru-RU" b="1" dirty="0"/>
              <a:t>Поэтапное разъяснение заданий;</a:t>
            </a:r>
          </a:p>
          <a:p>
            <a:r>
              <a:rPr lang="ru-RU" b="1" dirty="0"/>
              <a:t>•	</a:t>
            </a:r>
            <a:r>
              <a:rPr lang="ru-RU" b="1" dirty="0" smtClean="0"/>
              <a:t>Последовательность  </a:t>
            </a:r>
            <a:r>
              <a:rPr lang="ru-RU" b="1" dirty="0"/>
              <a:t>заданий;</a:t>
            </a:r>
          </a:p>
          <a:p>
            <a:r>
              <a:rPr lang="ru-RU" b="1" dirty="0"/>
              <a:t>•	Повторение учащимся инструкции к выполнению задания;</a:t>
            </a:r>
          </a:p>
          <a:p>
            <a:r>
              <a:rPr lang="ru-RU" b="1" dirty="0"/>
              <a:t>•	Обеспечение  техническими средствами обучения;</a:t>
            </a:r>
          </a:p>
          <a:p>
            <a:r>
              <a:rPr lang="ru-RU" b="1" dirty="0"/>
              <a:t>•	Близость к учащимся во время объяснения задания.</a:t>
            </a:r>
          </a:p>
          <a:p>
            <a:r>
              <a:rPr lang="ru-RU" b="1" dirty="0"/>
              <a:t>•	Перемена видов деятельности:</a:t>
            </a:r>
          </a:p>
          <a:p>
            <a:r>
              <a:rPr lang="ru-RU" b="1" dirty="0"/>
              <a:t>•	Чередование занятий и </a:t>
            </a:r>
            <a:r>
              <a:rPr lang="ru-RU" b="1" dirty="0" err="1"/>
              <a:t>физминуток</a:t>
            </a:r>
            <a:r>
              <a:rPr lang="ru-RU" b="1" dirty="0"/>
              <a:t>;</a:t>
            </a:r>
          </a:p>
          <a:p>
            <a:r>
              <a:rPr lang="ru-RU" b="1" dirty="0"/>
              <a:t>•	Предоставление дополнительного времени для завершения задания;</a:t>
            </a:r>
          </a:p>
          <a:p>
            <a:r>
              <a:rPr lang="ru-RU" b="1" dirty="0"/>
              <a:t>•	Использование листов с упражнениями, которые требуют минимального заполнения;</a:t>
            </a:r>
          </a:p>
          <a:p>
            <a:r>
              <a:rPr lang="ru-RU" b="1" dirty="0"/>
              <a:t>•	Дополнение печатных материалов видеоматериалами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1210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128" y="260648"/>
            <a:ext cx="8260672" cy="15841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7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работе с детьми ЗПР применяю следующие подходы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индивидуальный подход;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предотвращение наступления утомляемости;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активизация познавательной деятельности;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проведение подготовительных занятий;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обогащение знаниями об окружающем мире;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проявление педагогического такта.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356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7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задачи педагогического сопровождения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62500" lnSpcReduction="20000"/>
          </a:bodyPr>
          <a:lstStyle/>
          <a:p>
            <a:pPr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выявить интересы, склонности, способности, обучающихся к различным видам деятельности;</a:t>
            </a:r>
            <a:endParaRPr lang="ru-RU" sz="29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оказать помощь в поисках «себя»;</a:t>
            </a:r>
            <a:endParaRPr lang="ru-RU" sz="29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создать условия для реализации приобретенных знаний, умений и навыков;</a:t>
            </a:r>
            <a:endParaRPr lang="ru-RU" sz="29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расширить рамки общения с социумом;</a:t>
            </a:r>
            <a:endParaRPr lang="ru-RU" sz="29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осуществление мониторинга действенности программы;</a:t>
            </a:r>
            <a:endParaRPr lang="ru-RU" sz="29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любовь к ребенку и, как следствие, принятие его как личности, сопереживание, терпение, умение прощать;</a:t>
            </a:r>
            <a:endParaRPr lang="ru-RU" sz="29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ожидание успеха в решении затруднений ребенка, готовность оказать содействие и прямую помощь при решении затруднений, отказ от субъективных оценок и выводов;</a:t>
            </a:r>
            <a:endParaRPr lang="ru-RU" sz="29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pPr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9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умение быть товарищем, партнером, защитником для ребенка.</a:t>
            </a:r>
            <a:endParaRPr lang="ru-RU" sz="2900" b="1" dirty="0">
              <a:solidFill>
                <a:srgbClr val="000000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9332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ds04.infourok.ru/uploads/ex/0a59/0000a698-ab0b4a4d/img5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" r="1080"/>
          <a:stretch/>
        </p:blipFill>
        <p:spPr bwMode="auto">
          <a:xfrm>
            <a:off x="467544" y="471054"/>
            <a:ext cx="8191547" cy="5694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105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Вера в возможности ребенка, любовь к нему, независимо от его проблем, способствует формированию у него позитивного отношения к самому себе и другим людям, обеспечивает чувство уверенности в себе, доверие к окружающим. Сотрудничество педагога, психолога, логопеда в оказании совместной помощи ребенку лежит в основе всей коррекционной работы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33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3498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собенности обучения английскому языку детей с задержкой психическог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Особенности обучения английскому языку детей с задержкой психического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114</TotalTime>
  <Words>247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Аптека</vt:lpstr>
      <vt:lpstr>Особенности обучения английскому языку детей с задержкой психического</vt:lpstr>
      <vt:lpstr>1_Особенности обучения английскому языку детей с задержкой психического</vt:lpstr>
      <vt:lpstr>Особенности обучения  детей с задержкой психического развития в на уроках ОБЖ МОУ «Киргинская СОШ».  Учитель: Серебренникова Галина Александровна</vt:lpstr>
      <vt:lpstr>Рабочая программа</vt:lpstr>
      <vt:lpstr>Презентация PowerPoint</vt:lpstr>
      <vt:lpstr>методические приемы: </vt:lpstr>
      <vt:lpstr>В работе с детьми ЗПР применяю следующие подходы: </vt:lpstr>
      <vt:lpstr>задачи педагогического сопровождения: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учителя ОБЖ с детьми ОВЗ</dc:title>
  <dc:creator>User</dc:creator>
  <cp:lastModifiedBy>User</cp:lastModifiedBy>
  <cp:revision>13</cp:revision>
  <dcterms:created xsi:type="dcterms:W3CDTF">2021-03-23T17:04:02Z</dcterms:created>
  <dcterms:modified xsi:type="dcterms:W3CDTF">2021-03-24T06:57:37Z</dcterms:modified>
</cp:coreProperties>
</file>