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28"/>
  </p:notesMasterIdLst>
  <p:sldIdLst>
    <p:sldId id="256" r:id="rId2"/>
    <p:sldId id="391" r:id="rId3"/>
    <p:sldId id="393" r:id="rId4"/>
    <p:sldId id="394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344" r:id="rId13"/>
    <p:sldId id="297" r:id="rId14"/>
    <p:sldId id="298" r:id="rId15"/>
    <p:sldId id="299" r:id="rId16"/>
    <p:sldId id="295" r:id="rId17"/>
    <p:sldId id="414" r:id="rId18"/>
    <p:sldId id="395" r:id="rId19"/>
    <p:sldId id="286" r:id="rId20"/>
    <p:sldId id="288" r:id="rId21"/>
    <p:sldId id="345" r:id="rId22"/>
    <p:sldId id="347" r:id="rId23"/>
    <p:sldId id="348" r:id="rId24"/>
    <p:sldId id="353" r:id="rId25"/>
    <p:sldId id="354" r:id="rId26"/>
    <p:sldId id="410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800080"/>
    <a:srgbClr val="DA5800"/>
    <a:srgbClr val="E65D00"/>
    <a:srgbClr val="FF3300"/>
    <a:srgbClr val="9900CC"/>
    <a:srgbClr val="660066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65" autoAdjust="0"/>
    <p:restoredTop sz="94660"/>
  </p:normalViewPr>
  <p:slideViewPr>
    <p:cSldViewPr>
      <p:cViewPr varScale="1">
        <p:scale>
          <a:sx n="69" d="100"/>
          <a:sy n="69" d="100"/>
        </p:scale>
        <p:origin x="142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участники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</c:v>
                </c:pt>
                <c:pt idx="1">
                  <c:v>7</c:v>
                </c:pt>
                <c:pt idx="2">
                  <c:v>11</c:v>
                </c:pt>
                <c:pt idx="3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610-46E3-8363-B82E6512272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призеры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</c:v>
                </c:pt>
                <c:pt idx="1">
                  <c:v>7</c:v>
                </c:pt>
                <c:pt idx="2">
                  <c:v>6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610-46E3-8363-B82E65122726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победители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3</c:v>
                </c:pt>
                <c:pt idx="1">
                  <c:v>0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610-46E3-8363-B82E651227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1797376"/>
        <c:axId val="111798912"/>
      </c:barChart>
      <c:catAx>
        <c:axId val="1117973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11798912"/>
        <c:crosses val="autoZero"/>
        <c:auto val="1"/>
        <c:lblAlgn val="ctr"/>
        <c:lblOffset val="100"/>
        <c:noMultiLvlLbl val="0"/>
      </c:catAx>
      <c:valAx>
        <c:axId val="1117989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179737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962245-6BA3-4833-A760-5D94CE8C1787}" type="doc">
      <dgm:prSet loTypeId="urn:microsoft.com/office/officeart/2008/layout/HorizontalMultiLevelHierarchy" loCatId="hierarchy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2C3DB55-656B-4A8D-92E3-620686F0FFAD}">
      <dgm:prSet phldrT="[Текст]"/>
      <dgm:spPr/>
      <dgm:t>
        <a:bodyPr/>
        <a:lstStyle/>
        <a:p>
          <a:r>
            <a:rPr lang="ru-RU" u="sng" dirty="0" smtClean="0"/>
            <a:t>По комплексности и характеру контактов</a:t>
          </a:r>
          <a:endParaRPr lang="ru-RU" dirty="0"/>
        </a:p>
      </dgm:t>
    </dgm:pt>
    <dgm:pt modelId="{CD511AA8-404E-49FC-9C9B-4C57AEB61D0F}" type="parTrans" cxnId="{ED77AC2B-3DC5-4F6A-B15A-B20891BEC91E}">
      <dgm:prSet/>
      <dgm:spPr/>
      <dgm:t>
        <a:bodyPr/>
        <a:lstStyle/>
        <a:p>
          <a:endParaRPr lang="ru-RU"/>
        </a:p>
      </dgm:t>
    </dgm:pt>
    <dgm:pt modelId="{ED8FA592-B805-4D84-9F6C-F23BC3F75847}" type="sibTrans" cxnId="{ED77AC2B-3DC5-4F6A-B15A-B20891BEC91E}">
      <dgm:prSet/>
      <dgm:spPr/>
      <dgm:t>
        <a:bodyPr/>
        <a:lstStyle/>
        <a:p>
          <a:endParaRPr lang="ru-RU"/>
        </a:p>
      </dgm:t>
    </dgm:pt>
    <dgm:pt modelId="{A4E1EADA-D66F-4F99-9EAA-3F3D3BA0879C}">
      <dgm:prSet phldrT="[Текст]"/>
      <dgm:spPr/>
      <dgm:t>
        <a:bodyPr/>
        <a:lstStyle/>
        <a:p>
          <a:r>
            <a:rPr lang="ru-RU" dirty="0" err="1" smtClean="0"/>
            <a:t>монопредметный</a:t>
          </a:r>
          <a:endParaRPr lang="ru-RU" dirty="0"/>
        </a:p>
      </dgm:t>
    </dgm:pt>
    <dgm:pt modelId="{B6D891A8-4033-41B5-847C-C37BF034209B}" type="parTrans" cxnId="{119E21AB-1872-4F28-B67B-77C16E1E3722}">
      <dgm:prSet/>
      <dgm:spPr/>
      <dgm:t>
        <a:bodyPr/>
        <a:lstStyle/>
        <a:p>
          <a:endParaRPr lang="ru-RU"/>
        </a:p>
      </dgm:t>
    </dgm:pt>
    <dgm:pt modelId="{416320F8-9147-4E33-B532-58EB6D2E9B62}" type="sibTrans" cxnId="{119E21AB-1872-4F28-B67B-77C16E1E3722}">
      <dgm:prSet/>
      <dgm:spPr/>
      <dgm:t>
        <a:bodyPr/>
        <a:lstStyle/>
        <a:p>
          <a:endParaRPr lang="ru-RU"/>
        </a:p>
      </dgm:t>
    </dgm:pt>
    <dgm:pt modelId="{926E06AD-326C-47F7-95CA-C55291352404}">
      <dgm:prSet phldrT="[Текст]"/>
      <dgm:spPr/>
      <dgm:t>
        <a:bodyPr/>
        <a:lstStyle/>
        <a:p>
          <a:r>
            <a:rPr lang="ru-RU" dirty="0" err="1" smtClean="0"/>
            <a:t>межпредметный</a:t>
          </a:r>
          <a:endParaRPr lang="ru-RU" dirty="0"/>
        </a:p>
      </dgm:t>
    </dgm:pt>
    <dgm:pt modelId="{B455A72D-1936-422A-9028-DB422027DA64}" type="parTrans" cxnId="{2297ADE2-B38F-4633-BCCC-D96AFA5C0B05}">
      <dgm:prSet/>
      <dgm:spPr/>
      <dgm:t>
        <a:bodyPr/>
        <a:lstStyle/>
        <a:p>
          <a:endParaRPr lang="ru-RU"/>
        </a:p>
      </dgm:t>
    </dgm:pt>
    <dgm:pt modelId="{E1BE1429-0466-4A1B-960A-9C0F117121F1}" type="sibTrans" cxnId="{2297ADE2-B38F-4633-BCCC-D96AFA5C0B05}">
      <dgm:prSet/>
      <dgm:spPr/>
      <dgm:t>
        <a:bodyPr/>
        <a:lstStyle/>
        <a:p>
          <a:endParaRPr lang="ru-RU"/>
        </a:p>
      </dgm:t>
    </dgm:pt>
    <dgm:pt modelId="{D1F0A247-D7FA-4C6C-9457-5312CD329D40}">
      <dgm:prSet phldrT="[Текст]"/>
      <dgm:spPr/>
      <dgm:t>
        <a:bodyPr/>
        <a:lstStyle/>
        <a:p>
          <a:r>
            <a:rPr lang="ru-RU" dirty="0" err="1" smtClean="0"/>
            <a:t>метапредметный</a:t>
          </a:r>
          <a:endParaRPr lang="ru-RU" dirty="0"/>
        </a:p>
      </dgm:t>
    </dgm:pt>
    <dgm:pt modelId="{8F9B17F5-2390-47EA-9CF8-E373432E0BD0}" type="parTrans" cxnId="{B61083BE-49C7-45D1-8183-A236CEE501B9}">
      <dgm:prSet/>
      <dgm:spPr/>
      <dgm:t>
        <a:bodyPr/>
        <a:lstStyle/>
        <a:p>
          <a:endParaRPr lang="ru-RU"/>
        </a:p>
      </dgm:t>
    </dgm:pt>
    <dgm:pt modelId="{917D6175-4095-4D3D-91ED-31A22EAEBDD2}" type="sibTrans" cxnId="{B61083BE-49C7-45D1-8183-A236CEE501B9}">
      <dgm:prSet/>
      <dgm:spPr/>
      <dgm:t>
        <a:bodyPr/>
        <a:lstStyle/>
        <a:p>
          <a:endParaRPr lang="ru-RU"/>
        </a:p>
      </dgm:t>
    </dgm:pt>
    <dgm:pt modelId="{B8E21929-31CC-4BFC-83B9-03EE216BB743}" type="pres">
      <dgm:prSet presAssocID="{BE962245-6BA3-4833-A760-5D94CE8C1787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DA5326-D85C-4477-8FBA-E81BD8B3004E}" type="pres">
      <dgm:prSet presAssocID="{22C3DB55-656B-4A8D-92E3-620686F0FFAD}" presName="root1" presStyleCnt="0"/>
      <dgm:spPr/>
      <dgm:t>
        <a:bodyPr/>
        <a:lstStyle/>
        <a:p>
          <a:endParaRPr lang="ru-RU"/>
        </a:p>
      </dgm:t>
    </dgm:pt>
    <dgm:pt modelId="{71437E1E-122C-4870-9254-D0A0B0A4F5AB}" type="pres">
      <dgm:prSet presAssocID="{22C3DB55-656B-4A8D-92E3-620686F0FFAD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434BF45-D298-43ED-8CF8-DA1B2AEF0DBE}" type="pres">
      <dgm:prSet presAssocID="{22C3DB55-656B-4A8D-92E3-620686F0FFAD}" presName="level2hierChild" presStyleCnt="0"/>
      <dgm:spPr/>
      <dgm:t>
        <a:bodyPr/>
        <a:lstStyle/>
        <a:p>
          <a:endParaRPr lang="ru-RU"/>
        </a:p>
      </dgm:t>
    </dgm:pt>
    <dgm:pt modelId="{9B62456E-1FB8-4B7C-861B-F06224DBB130}" type="pres">
      <dgm:prSet presAssocID="{B6D891A8-4033-41B5-847C-C37BF034209B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E37DF8B9-1BCA-4DA8-B74A-CD89D4959C24}" type="pres">
      <dgm:prSet presAssocID="{B6D891A8-4033-41B5-847C-C37BF034209B}" presName="connTx" presStyleLbl="parChTrans1D2" presStyleIdx="0" presStyleCnt="3"/>
      <dgm:spPr/>
      <dgm:t>
        <a:bodyPr/>
        <a:lstStyle/>
        <a:p>
          <a:endParaRPr lang="ru-RU"/>
        </a:p>
      </dgm:t>
    </dgm:pt>
    <dgm:pt modelId="{0838D3B3-6FC0-49E0-8759-C3D0A725C575}" type="pres">
      <dgm:prSet presAssocID="{A4E1EADA-D66F-4F99-9EAA-3F3D3BA0879C}" presName="root2" presStyleCnt="0"/>
      <dgm:spPr/>
      <dgm:t>
        <a:bodyPr/>
        <a:lstStyle/>
        <a:p>
          <a:endParaRPr lang="ru-RU"/>
        </a:p>
      </dgm:t>
    </dgm:pt>
    <dgm:pt modelId="{5182D750-0C02-44A3-AF55-EB811A4B52BB}" type="pres">
      <dgm:prSet presAssocID="{A4E1EADA-D66F-4F99-9EAA-3F3D3BA0879C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ADDDE63-5211-46E7-B804-7FFAAB33AF06}" type="pres">
      <dgm:prSet presAssocID="{A4E1EADA-D66F-4F99-9EAA-3F3D3BA0879C}" presName="level3hierChild" presStyleCnt="0"/>
      <dgm:spPr/>
      <dgm:t>
        <a:bodyPr/>
        <a:lstStyle/>
        <a:p>
          <a:endParaRPr lang="ru-RU"/>
        </a:p>
      </dgm:t>
    </dgm:pt>
    <dgm:pt modelId="{CBD07253-CFB6-41A9-845C-0CC44BA8657B}" type="pres">
      <dgm:prSet presAssocID="{B455A72D-1936-422A-9028-DB422027DA64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9C17F572-E608-45CD-8974-61549A882818}" type="pres">
      <dgm:prSet presAssocID="{B455A72D-1936-422A-9028-DB422027DA64}" presName="connTx" presStyleLbl="parChTrans1D2" presStyleIdx="1" presStyleCnt="3"/>
      <dgm:spPr/>
      <dgm:t>
        <a:bodyPr/>
        <a:lstStyle/>
        <a:p>
          <a:endParaRPr lang="ru-RU"/>
        </a:p>
      </dgm:t>
    </dgm:pt>
    <dgm:pt modelId="{CF6BB022-5E56-43FF-B2EA-7FA4F7C0CE07}" type="pres">
      <dgm:prSet presAssocID="{926E06AD-326C-47F7-95CA-C55291352404}" presName="root2" presStyleCnt="0"/>
      <dgm:spPr/>
      <dgm:t>
        <a:bodyPr/>
        <a:lstStyle/>
        <a:p>
          <a:endParaRPr lang="ru-RU"/>
        </a:p>
      </dgm:t>
    </dgm:pt>
    <dgm:pt modelId="{C7AF7806-DFB2-48D1-A274-15F2EEF909DF}" type="pres">
      <dgm:prSet presAssocID="{926E06AD-326C-47F7-95CA-C55291352404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2A6E78-5CBB-4EA4-B7D7-DD5CD383F2BC}" type="pres">
      <dgm:prSet presAssocID="{926E06AD-326C-47F7-95CA-C55291352404}" presName="level3hierChild" presStyleCnt="0"/>
      <dgm:spPr/>
      <dgm:t>
        <a:bodyPr/>
        <a:lstStyle/>
        <a:p>
          <a:endParaRPr lang="ru-RU"/>
        </a:p>
      </dgm:t>
    </dgm:pt>
    <dgm:pt modelId="{DD130672-9C45-4595-9EE3-649793FE744C}" type="pres">
      <dgm:prSet presAssocID="{8F9B17F5-2390-47EA-9CF8-E373432E0BD0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6C0AC95F-2404-4BF8-858A-EF8FECB6AA41}" type="pres">
      <dgm:prSet presAssocID="{8F9B17F5-2390-47EA-9CF8-E373432E0BD0}" presName="connTx" presStyleLbl="parChTrans1D2" presStyleIdx="2" presStyleCnt="3"/>
      <dgm:spPr/>
      <dgm:t>
        <a:bodyPr/>
        <a:lstStyle/>
        <a:p>
          <a:endParaRPr lang="ru-RU"/>
        </a:p>
      </dgm:t>
    </dgm:pt>
    <dgm:pt modelId="{3356F6D1-1148-476B-961D-77EED6237D44}" type="pres">
      <dgm:prSet presAssocID="{D1F0A247-D7FA-4C6C-9457-5312CD329D40}" presName="root2" presStyleCnt="0"/>
      <dgm:spPr/>
      <dgm:t>
        <a:bodyPr/>
        <a:lstStyle/>
        <a:p>
          <a:endParaRPr lang="ru-RU"/>
        </a:p>
      </dgm:t>
    </dgm:pt>
    <dgm:pt modelId="{E9EAE312-EC4A-424C-A86F-E5CBBA41BA50}" type="pres">
      <dgm:prSet presAssocID="{D1F0A247-D7FA-4C6C-9457-5312CD329D40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010A9DF-EBE1-4FA1-9DB7-8CA2DB01BBA1}" type="pres">
      <dgm:prSet presAssocID="{D1F0A247-D7FA-4C6C-9457-5312CD329D40}" presName="level3hierChild" presStyleCnt="0"/>
      <dgm:spPr/>
      <dgm:t>
        <a:bodyPr/>
        <a:lstStyle/>
        <a:p>
          <a:endParaRPr lang="ru-RU"/>
        </a:p>
      </dgm:t>
    </dgm:pt>
  </dgm:ptLst>
  <dgm:cxnLst>
    <dgm:cxn modelId="{619AC6D6-2E01-4690-9836-354EE80A2D35}" type="presOf" srcId="{B6D891A8-4033-41B5-847C-C37BF034209B}" destId="{E37DF8B9-1BCA-4DA8-B74A-CD89D4959C24}" srcOrd="1" destOrd="0" presId="urn:microsoft.com/office/officeart/2008/layout/HorizontalMultiLevelHierarchy"/>
    <dgm:cxn modelId="{98A1C0E4-E542-4B76-A8CF-3326CC108726}" type="presOf" srcId="{BE962245-6BA3-4833-A760-5D94CE8C1787}" destId="{B8E21929-31CC-4BFC-83B9-03EE216BB743}" srcOrd="0" destOrd="0" presId="urn:microsoft.com/office/officeart/2008/layout/HorizontalMultiLevelHierarchy"/>
    <dgm:cxn modelId="{65EDE9A2-B8F9-47E6-B27A-28D84F0AD7CF}" type="presOf" srcId="{22C3DB55-656B-4A8D-92E3-620686F0FFAD}" destId="{71437E1E-122C-4870-9254-D0A0B0A4F5AB}" srcOrd="0" destOrd="0" presId="urn:microsoft.com/office/officeart/2008/layout/HorizontalMultiLevelHierarchy"/>
    <dgm:cxn modelId="{720D60F9-3A87-49A6-9A48-0E749DDD5F4A}" type="presOf" srcId="{A4E1EADA-D66F-4F99-9EAA-3F3D3BA0879C}" destId="{5182D750-0C02-44A3-AF55-EB811A4B52BB}" srcOrd="0" destOrd="0" presId="urn:microsoft.com/office/officeart/2008/layout/HorizontalMultiLevelHierarchy"/>
    <dgm:cxn modelId="{00BF492B-3D20-4405-B774-6C5387D9E5AF}" type="presOf" srcId="{926E06AD-326C-47F7-95CA-C55291352404}" destId="{C7AF7806-DFB2-48D1-A274-15F2EEF909DF}" srcOrd="0" destOrd="0" presId="urn:microsoft.com/office/officeart/2008/layout/HorizontalMultiLevelHierarchy"/>
    <dgm:cxn modelId="{BC7B1C61-65A8-4A34-9E2D-D058F71B2C0D}" type="presOf" srcId="{8F9B17F5-2390-47EA-9CF8-E373432E0BD0}" destId="{DD130672-9C45-4595-9EE3-649793FE744C}" srcOrd="0" destOrd="0" presId="urn:microsoft.com/office/officeart/2008/layout/HorizontalMultiLevelHierarchy"/>
    <dgm:cxn modelId="{2D2D7F46-BF0D-4C7A-969A-06725718BD66}" type="presOf" srcId="{B455A72D-1936-422A-9028-DB422027DA64}" destId="{9C17F572-E608-45CD-8974-61549A882818}" srcOrd="1" destOrd="0" presId="urn:microsoft.com/office/officeart/2008/layout/HorizontalMultiLevelHierarchy"/>
    <dgm:cxn modelId="{FCBD4203-53E5-42D9-BB46-F33555350FCD}" type="presOf" srcId="{B6D891A8-4033-41B5-847C-C37BF034209B}" destId="{9B62456E-1FB8-4B7C-861B-F06224DBB130}" srcOrd="0" destOrd="0" presId="urn:microsoft.com/office/officeart/2008/layout/HorizontalMultiLevelHierarchy"/>
    <dgm:cxn modelId="{8625BFDE-40E0-40BB-9F9D-25F08503C8BF}" type="presOf" srcId="{D1F0A247-D7FA-4C6C-9457-5312CD329D40}" destId="{E9EAE312-EC4A-424C-A86F-E5CBBA41BA50}" srcOrd="0" destOrd="0" presId="urn:microsoft.com/office/officeart/2008/layout/HorizontalMultiLevelHierarchy"/>
    <dgm:cxn modelId="{15815F0A-662C-4790-A23E-D7CF500B23D5}" type="presOf" srcId="{B455A72D-1936-422A-9028-DB422027DA64}" destId="{CBD07253-CFB6-41A9-845C-0CC44BA8657B}" srcOrd="0" destOrd="0" presId="urn:microsoft.com/office/officeart/2008/layout/HorizontalMultiLevelHierarchy"/>
    <dgm:cxn modelId="{9D9A54F6-94D8-428B-BB21-488F75747938}" type="presOf" srcId="{8F9B17F5-2390-47EA-9CF8-E373432E0BD0}" destId="{6C0AC95F-2404-4BF8-858A-EF8FECB6AA41}" srcOrd="1" destOrd="0" presId="urn:microsoft.com/office/officeart/2008/layout/HorizontalMultiLevelHierarchy"/>
    <dgm:cxn modelId="{2297ADE2-B38F-4633-BCCC-D96AFA5C0B05}" srcId="{22C3DB55-656B-4A8D-92E3-620686F0FFAD}" destId="{926E06AD-326C-47F7-95CA-C55291352404}" srcOrd="1" destOrd="0" parTransId="{B455A72D-1936-422A-9028-DB422027DA64}" sibTransId="{E1BE1429-0466-4A1B-960A-9C0F117121F1}"/>
    <dgm:cxn modelId="{B61083BE-49C7-45D1-8183-A236CEE501B9}" srcId="{22C3DB55-656B-4A8D-92E3-620686F0FFAD}" destId="{D1F0A247-D7FA-4C6C-9457-5312CD329D40}" srcOrd="2" destOrd="0" parTransId="{8F9B17F5-2390-47EA-9CF8-E373432E0BD0}" sibTransId="{917D6175-4095-4D3D-91ED-31A22EAEBDD2}"/>
    <dgm:cxn modelId="{119E21AB-1872-4F28-B67B-77C16E1E3722}" srcId="{22C3DB55-656B-4A8D-92E3-620686F0FFAD}" destId="{A4E1EADA-D66F-4F99-9EAA-3F3D3BA0879C}" srcOrd="0" destOrd="0" parTransId="{B6D891A8-4033-41B5-847C-C37BF034209B}" sibTransId="{416320F8-9147-4E33-B532-58EB6D2E9B62}"/>
    <dgm:cxn modelId="{ED77AC2B-3DC5-4F6A-B15A-B20891BEC91E}" srcId="{BE962245-6BA3-4833-A760-5D94CE8C1787}" destId="{22C3DB55-656B-4A8D-92E3-620686F0FFAD}" srcOrd="0" destOrd="0" parTransId="{CD511AA8-404E-49FC-9C9B-4C57AEB61D0F}" sibTransId="{ED8FA592-B805-4D84-9F6C-F23BC3F75847}"/>
    <dgm:cxn modelId="{D3F2E1C0-ED97-4C62-B58D-0C1634E96F8A}" type="presParOf" srcId="{B8E21929-31CC-4BFC-83B9-03EE216BB743}" destId="{A4DA5326-D85C-4477-8FBA-E81BD8B3004E}" srcOrd="0" destOrd="0" presId="urn:microsoft.com/office/officeart/2008/layout/HorizontalMultiLevelHierarchy"/>
    <dgm:cxn modelId="{57026143-F80B-41A5-AA7A-98F326C0E690}" type="presParOf" srcId="{A4DA5326-D85C-4477-8FBA-E81BD8B3004E}" destId="{71437E1E-122C-4870-9254-D0A0B0A4F5AB}" srcOrd="0" destOrd="0" presId="urn:microsoft.com/office/officeart/2008/layout/HorizontalMultiLevelHierarchy"/>
    <dgm:cxn modelId="{AABBCDA1-6892-4EE1-8FF0-25191286E703}" type="presParOf" srcId="{A4DA5326-D85C-4477-8FBA-E81BD8B3004E}" destId="{8434BF45-D298-43ED-8CF8-DA1B2AEF0DBE}" srcOrd="1" destOrd="0" presId="urn:microsoft.com/office/officeart/2008/layout/HorizontalMultiLevelHierarchy"/>
    <dgm:cxn modelId="{BEAD4F85-7235-4CCB-B181-70513E34595F}" type="presParOf" srcId="{8434BF45-D298-43ED-8CF8-DA1B2AEF0DBE}" destId="{9B62456E-1FB8-4B7C-861B-F06224DBB130}" srcOrd="0" destOrd="0" presId="urn:microsoft.com/office/officeart/2008/layout/HorizontalMultiLevelHierarchy"/>
    <dgm:cxn modelId="{14E5CF5B-443D-465C-B78A-D8471CA0B4C8}" type="presParOf" srcId="{9B62456E-1FB8-4B7C-861B-F06224DBB130}" destId="{E37DF8B9-1BCA-4DA8-B74A-CD89D4959C24}" srcOrd="0" destOrd="0" presId="urn:microsoft.com/office/officeart/2008/layout/HorizontalMultiLevelHierarchy"/>
    <dgm:cxn modelId="{EF9445B3-7546-4375-887E-D39E20359B5B}" type="presParOf" srcId="{8434BF45-D298-43ED-8CF8-DA1B2AEF0DBE}" destId="{0838D3B3-6FC0-49E0-8759-C3D0A725C575}" srcOrd="1" destOrd="0" presId="urn:microsoft.com/office/officeart/2008/layout/HorizontalMultiLevelHierarchy"/>
    <dgm:cxn modelId="{801661C7-BB1D-4FBA-A9AC-7A33F5D91DD5}" type="presParOf" srcId="{0838D3B3-6FC0-49E0-8759-C3D0A725C575}" destId="{5182D750-0C02-44A3-AF55-EB811A4B52BB}" srcOrd="0" destOrd="0" presId="urn:microsoft.com/office/officeart/2008/layout/HorizontalMultiLevelHierarchy"/>
    <dgm:cxn modelId="{0F079059-B72C-4B8C-B9A3-148F3EE3272A}" type="presParOf" srcId="{0838D3B3-6FC0-49E0-8759-C3D0A725C575}" destId="{1ADDDE63-5211-46E7-B804-7FFAAB33AF06}" srcOrd="1" destOrd="0" presId="urn:microsoft.com/office/officeart/2008/layout/HorizontalMultiLevelHierarchy"/>
    <dgm:cxn modelId="{0FCADD84-901C-422F-9422-9FEC6ECA931A}" type="presParOf" srcId="{8434BF45-D298-43ED-8CF8-DA1B2AEF0DBE}" destId="{CBD07253-CFB6-41A9-845C-0CC44BA8657B}" srcOrd="2" destOrd="0" presId="urn:microsoft.com/office/officeart/2008/layout/HorizontalMultiLevelHierarchy"/>
    <dgm:cxn modelId="{10760C53-49F4-42CE-A3D7-96DBC8363ADD}" type="presParOf" srcId="{CBD07253-CFB6-41A9-845C-0CC44BA8657B}" destId="{9C17F572-E608-45CD-8974-61549A882818}" srcOrd="0" destOrd="0" presId="urn:microsoft.com/office/officeart/2008/layout/HorizontalMultiLevelHierarchy"/>
    <dgm:cxn modelId="{00949D9D-127A-4F03-9DBB-3377113026B2}" type="presParOf" srcId="{8434BF45-D298-43ED-8CF8-DA1B2AEF0DBE}" destId="{CF6BB022-5E56-43FF-B2EA-7FA4F7C0CE07}" srcOrd="3" destOrd="0" presId="urn:microsoft.com/office/officeart/2008/layout/HorizontalMultiLevelHierarchy"/>
    <dgm:cxn modelId="{AE10636F-330E-4EC9-9003-778CF0FD1AEC}" type="presParOf" srcId="{CF6BB022-5E56-43FF-B2EA-7FA4F7C0CE07}" destId="{C7AF7806-DFB2-48D1-A274-15F2EEF909DF}" srcOrd="0" destOrd="0" presId="urn:microsoft.com/office/officeart/2008/layout/HorizontalMultiLevelHierarchy"/>
    <dgm:cxn modelId="{E5591D01-00BC-4382-8CBF-90031D620180}" type="presParOf" srcId="{CF6BB022-5E56-43FF-B2EA-7FA4F7C0CE07}" destId="{222A6E78-5CBB-4EA4-B7D7-DD5CD383F2BC}" srcOrd="1" destOrd="0" presId="urn:microsoft.com/office/officeart/2008/layout/HorizontalMultiLevelHierarchy"/>
    <dgm:cxn modelId="{02A4784A-63AE-4B72-9588-F4504C67D8F6}" type="presParOf" srcId="{8434BF45-D298-43ED-8CF8-DA1B2AEF0DBE}" destId="{DD130672-9C45-4595-9EE3-649793FE744C}" srcOrd="4" destOrd="0" presId="urn:microsoft.com/office/officeart/2008/layout/HorizontalMultiLevelHierarchy"/>
    <dgm:cxn modelId="{81BE2DB3-E815-4B70-A50A-D595CEF10336}" type="presParOf" srcId="{DD130672-9C45-4595-9EE3-649793FE744C}" destId="{6C0AC95F-2404-4BF8-858A-EF8FECB6AA41}" srcOrd="0" destOrd="0" presId="urn:microsoft.com/office/officeart/2008/layout/HorizontalMultiLevelHierarchy"/>
    <dgm:cxn modelId="{3FD50EFB-261E-422F-B8C4-D3A0D9FB7474}" type="presParOf" srcId="{8434BF45-D298-43ED-8CF8-DA1B2AEF0DBE}" destId="{3356F6D1-1148-476B-961D-77EED6237D44}" srcOrd="5" destOrd="0" presId="urn:microsoft.com/office/officeart/2008/layout/HorizontalMultiLevelHierarchy"/>
    <dgm:cxn modelId="{60176A35-8585-48B5-919E-54CA286129D3}" type="presParOf" srcId="{3356F6D1-1148-476B-961D-77EED6237D44}" destId="{E9EAE312-EC4A-424C-A86F-E5CBBA41BA50}" srcOrd="0" destOrd="0" presId="urn:microsoft.com/office/officeart/2008/layout/HorizontalMultiLevelHierarchy"/>
    <dgm:cxn modelId="{58ED30E3-970D-47E8-AAF3-772EFB91A4EA}" type="presParOf" srcId="{3356F6D1-1148-476B-961D-77EED6237D44}" destId="{3010A9DF-EBE1-4FA1-9DB7-8CA2DB01BBA1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E962245-6BA3-4833-A760-5D94CE8C1787}" type="doc">
      <dgm:prSet loTypeId="urn:microsoft.com/office/officeart/2008/layout/HorizontalMultiLevelHierarchy" loCatId="hierarchy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2C3DB55-656B-4A8D-92E3-620686F0FFAD}">
      <dgm:prSet phldrT="[Текст]"/>
      <dgm:spPr/>
      <dgm:t>
        <a:bodyPr/>
        <a:lstStyle/>
        <a:p>
          <a:r>
            <a:rPr lang="ru-RU" u="sng" dirty="0" smtClean="0"/>
            <a:t>По количеству  участников</a:t>
          </a:r>
          <a:endParaRPr lang="ru-RU" dirty="0"/>
        </a:p>
      </dgm:t>
    </dgm:pt>
    <dgm:pt modelId="{CD511AA8-404E-49FC-9C9B-4C57AEB61D0F}" type="parTrans" cxnId="{ED77AC2B-3DC5-4F6A-B15A-B20891BEC91E}">
      <dgm:prSet/>
      <dgm:spPr/>
      <dgm:t>
        <a:bodyPr/>
        <a:lstStyle/>
        <a:p>
          <a:endParaRPr lang="ru-RU"/>
        </a:p>
      </dgm:t>
    </dgm:pt>
    <dgm:pt modelId="{ED8FA592-B805-4D84-9F6C-F23BC3F75847}" type="sibTrans" cxnId="{ED77AC2B-3DC5-4F6A-B15A-B20891BEC91E}">
      <dgm:prSet/>
      <dgm:spPr/>
      <dgm:t>
        <a:bodyPr/>
        <a:lstStyle/>
        <a:p>
          <a:endParaRPr lang="ru-RU"/>
        </a:p>
      </dgm:t>
    </dgm:pt>
    <dgm:pt modelId="{A4E1EADA-D66F-4F99-9EAA-3F3D3BA0879C}">
      <dgm:prSet phldrT="[Текст]"/>
      <dgm:spPr/>
      <dgm:t>
        <a:bodyPr/>
        <a:lstStyle/>
        <a:p>
          <a:r>
            <a:rPr lang="ru-RU" dirty="0" smtClean="0"/>
            <a:t>индивидуальный</a:t>
          </a:r>
          <a:endParaRPr lang="ru-RU" dirty="0"/>
        </a:p>
      </dgm:t>
    </dgm:pt>
    <dgm:pt modelId="{B6D891A8-4033-41B5-847C-C37BF034209B}" type="parTrans" cxnId="{119E21AB-1872-4F28-B67B-77C16E1E3722}">
      <dgm:prSet/>
      <dgm:spPr/>
      <dgm:t>
        <a:bodyPr/>
        <a:lstStyle/>
        <a:p>
          <a:endParaRPr lang="ru-RU"/>
        </a:p>
      </dgm:t>
    </dgm:pt>
    <dgm:pt modelId="{416320F8-9147-4E33-B532-58EB6D2E9B62}" type="sibTrans" cxnId="{119E21AB-1872-4F28-B67B-77C16E1E3722}">
      <dgm:prSet/>
      <dgm:spPr/>
      <dgm:t>
        <a:bodyPr/>
        <a:lstStyle/>
        <a:p>
          <a:endParaRPr lang="ru-RU"/>
        </a:p>
      </dgm:t>
    </dgm:pt>
    <dgm:pt modelId="{926E06AD-326C-47F7-95CA-C55291352404}">
      <dgm:prSet phldrT="[Текст]"/>
      <dgm:spPr/>
      <dgm:t>
        <a:bodyPr/>
        <a:lstStyle/>
        <a:p>
          <a:r>
            <a:rPr lang="ru-RU" smtClean="0"/>
            <a:t>групповой</a:t>
          </a:r>
          <a:endParaRPr lang="ru-RU" dirty="0"/>
        </a:p>
      </dgm:t>
    </dgm:pt>
    <dgm:pt modelId="{B455A72D-1936-422A-9028-DB422027DA64}" type="parTrans" cxnId="{2297ADE2-B38F-4633-BCCC-D96AFA5C0B05}">
      <dgm:prSet/>
      <dgm:spPr/>
      <dgm:t>
        <a:bodyPr/>
        <a:lstStyle/>
        <a:p>
          <a:endParaRPr lang="ru-RU"/>
        </a:p>
      </dgm:t>
    </dgm:pt>
    <dgm:pt modelId="{E1BE1429-0466-4A1B-960A-9C0F117121F1}" type="sibTrans" cxnId="{2297ADE2-B38F-4633-BCCC-D96AFA5C0B05}">
      <dgm:prSet/>
      <dgm:spPr/>
      <dgm:t>
        <a:bodyPr/>
        <a:lstStyle/>
        <a:p>
          <a:endParaRPr lang="ru-RU"/>
        </a:p>
      </dgm:t>
    </dgm:pt>
    <dgm:pt modelId="{D1F0A247-D7FA-4C6C-9457-5312CD329D40}">
      <dgm:prSet phldrT="[Текст]"/>
      <dgm:spPr/>
      <dgm:t>
        <a:bodyPr/>
        <a:lstStyle/>
        <a:p>
          <a:r>
            <a:rPr lang="ru-RU" dirty="0" smtClean="0"/>
            <a:t>коллективный</a:t>
          </a:r>
          <a:endParaRPr lang="ru-RU" dirty="0"/>
        </a:p>
      </dgm:t>
    </dgm:pt>
    <dgm:pt modelId="{8F9B17F5-2390-47EA-9CF8-E373432E0BD0}" type="parTrans" cxnId="{B61083BE-49C7-45D1-8183-A236CEE501B9}">
      <dgm:prSet/>
      <dgm:spPr/>
      <dgm:t>
        <a:bodyPr/>
        <a:lstStyle/>
        <a:p>
          <a:endParaRPr lang="ru-RU"/>
        </a:p>
      </dgm:t>
    </dgm:pt>
    <dgm:pt modelId="{917D6175-4095-4D3D-91ED-31A22EAEBDD2}" type="sibTrans" cxnId="{B61083BE-49C7-45D1-8183-A236CEE501B9}">
      <dgm:prSet/>
      <dgm:spPr/>
      <dgm:t>
        <a:bodyPr/>
        <a:lstStyle/>
        <a:p>
          <a:endParaRPr lang="ru-RU"/>
        </a:p>
      </dgm:t>
    </dgm:pt>
    <dgm:pt modelId="{AFB0166C-911D-4416-9EF5-806EA7CACF0B}">
      <dgm:prSet phldrT="[Текст]"/>
      <dgm:spPr/>
      <dgm:t>
        <a:bodyPr/>
        <a:lstStyle/>
        <a:p>
          <a:r>
            <a:rPr lang="ru-RU" dirty="0" smtClean="0"/>
            <a:t>муниципальный</a:t>
          </a:r>
          <a:endParaRPr lang="ru-RU" dirty="0"/>
        </a:p>
      </dgm:t>
    </dgm:pt>
    <dgm:pt modelId="{75934F1F-1618-42E9-9054-2D9C0426D265}" type="parTrans" cxnId="{A31928E2-D23B-4785-AB28-4455B34CD8B6}">
      <dgm:prSet/>
      <dgm:spPr/>
      <dgm:t>
        <a:bodyPr/>
        <a:lstStyle/>
        <a:p>
          <a:endParaRPr lang="ru-RU"/>
        </a:p>
      </dgm:t>
    </dgm:pt>
    <dgm:pt modelId="{2F9E93E9-8181-4AE8-9B2C-7E9130890E2A}" type="sibTrans" cxnId="{A31928E2-D23B-4785-AB28-4455B34CD8B6}">
      <dgm:prSet/>
      <dgm:spPr/>
      <dgm:t>
        <a:bodyPr/>
        <a:lstStyle/>
        <a:p>
          <a:endParaRPr lang="ru-RU"/>
        </a:p>
      </dgm:t>
    </dgm:pt>
    <dgm:pt modelId="{68687CA9-D90F-4B70-B067-F47E1A51278F}">
      <dgm:prSet phldrT="[Текст]"/>
      <dgm:spPr/>
      <dgm:t>
        <a:bodyPr/>
        <a:lstStyle/>
        <a:p>
          <a:r>
            <a:rPr lang="ru-RU" dirty="0" smtClean="0"/>
            <a:t>сетевой</a:t>
          </a:r>
          <a:endParaRPr lang="ru-RU" dirty="0"/>
        </a:p>
      </dgm:t>
    </dgm:pt>
    <dgm:pt modelId="{F5EEA129-32A5-4DFF-9887-1C7423628391}" type="parTrans" cxnId="{539DD0BF-8C68-4433-97F1-28573A6EAF95}">
      <dgm:prSet/>
      <dgm:spPr/>
      <dgm:t>
        <a:bodyPr/>
        <a:lstStyle/>
        <a:p>
          <a:endParaRPr lang="ru-RU"/>
        </a:p>
      </dgm:t>
    </dgm:pt>
    <dgm:pt modelId="{8516CD23-34F7-4374-A9D8-550773D12012}" type="sibTrans" cxnId="{539DD0BF-8C68-4433-97F1-28573A6EAF95}">
      <dgm:prSet/>
      <dgm:spPr/>
      <dgm:t>
        <a:bodyPr/>
        <a:lstStyle/>
        <a:p>
          <a:endParaRPr lang="ru-RU"/>
        </a:p>
      </dgm:t>
    </dgm:pt>
    <dgm:pt modelId="{B8E21929-31CC-4BFC-83B9-03EE216BB743}" type="pres">
      <dgm:prSet presAssocID="{BE962245-6BA3-4833-A760-5D94CE8C1787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DA5326-D85C-4477-8FBA-E81BD8B3004E}" type="pres">
      <dgm:prSet presAssocID="{22C3DB55-656B-4A8D-92E3-620686F0FFAD}" presName="root1" presStyleCnt="0"/>
      <dgm:spPr/>
      <dgm:t>
        <a:bodyPr/>
        <a:lstStyle/>
        <a:p>
          <a:endParaRPr lang="ru-RU"/>
        </a:p>
      </dgm:t>
    </dgm:pt>
    <dgm:pt modelId="{71437E1E-122C-4870-9254-D0A0B0A4F5AB}" type="pres">
      <dgm:prSet presAssocID="{22C3DB55-656B-4A8D-92E3-620686F0FFAD}" presName="LevelOneTextNode" presStyleLbl="node0" presStyleIdx="0" presStyleCnt="1" custLinFactNeighborX="-4989" custLinFactNeighborY="3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434BF45-D298-43ED-8CF8-DA1B2AEF0DBE}" type="pres">
      <dgm:prSet presAssocID="{22C3DB55-656B-4A8D-92E3-620686F0FFAD}" presName="level2hierChild" presStyleCnt="0"/>
      <dgm:spPr/>
      <dgm:t>
        <a:bodyPr/>
        <a:lstStyle/>
        <a:p>
          <a:endParaRPr lang="ru-RU"/>
        </a:p>
      </dgm:t>
    </dgm:pt>
    <dgm:pt modelId="{9B62456E-1FB8-4B7C-861B-F06224DBB130}" type="pres">
      <dgm:prSet presAssocID="{B6D891A8-4033-41B5-847C-C37BF034209B}" presName="conn2-1" presStyleLbl="parChTrans1D2" presStyleIdx="0" presStyleCnt="5"/>
      <dgm:spPr/>
      <dgm:t>
        <a:bodyPr/>
        <a:lstStyle/>
        <a:p>
          <a:endParaRPr lang="ru-RU"/>
        </a:p>
      </dgm:t>
    </dgm:pt>
    <dgm:pt modelId="{E37DF8B9-1BCA-4DA8-B74A-CD89D4959C24}" type="pres">
      <dgm:prSet presAssocID="{B6D891A8-4033-41B5-847C-C37BF034209B}" presName="connTx" presStyleLbl="parChTrans1D2" presStyleIdx="0" presStyleCnt="5"/>
      <dgm:spPr/>
      <dgm:t>
        <a:bodyPr/>
        <a:lstStyle/>
        <a:p>
          <a:endParaRPr lang="ru-RU"/>
        </a:p>
      </dgm:t>
    </dgm:pt>
    <dgm:pt modelId="{0838D3B3-6FC0-49E0-8759-C3D0A725C575}" type="pres">
      <dgm:prSet presAssocID="{A4E1EADA-D66F-4F99-9EAA-3F3D3BA0879C}" presName="root2" presStyleCnt="0"/>
      <dgm:spPr/>
      <dgm:t>
        <a:bodyPr/>
        <a:lstStyle/>
        <a:p>
          <a:endParaRPr lang="ru-RU"/>
        </a:p>
      </dgm:t>
    </dgm:pt>
    <dgm:pt modelId="{5182D750-0C02-44A3-AF55-EB811A4B52BB}" type="pres">
      <dgm:prSet presAssocID="{A4E1EADA-D66F-4F99-9EAA-3F3D3BA0879C}" presName="LevelTwoTextNode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ADDDE63-5211-46E7-B804-7FFAAB33AF06}" type="pres">
      <dgm:prSet presAssocID="{A4E1EADA-D66F-4F99-9EAA-3F3D3BA0879C}" presName="level3hierChild" presStyleCnt="0"/>
      <dgm:spPr/>
      <dgm:t>
        <a:bodyPr/>
        <a:lstStyle/>
        <a:p>
          <a:endParaRPr lang="ru-RU"/>
        </a:p>
      </dgm:t>
    </dgm:pt>
    <dgm:pt modelId="{CBD07253-CFB6-41A9-845C-0CC44BA8657B}" type="pres">
      <dgm:prSet presAssocID="{B455A72D-1936-422A-9028-DB422027DA64}" presName="conn2-1" presStyleLbl="parChTrans1D2" presStyleIdx="1" presStyleCnt="5"/>
      <dgm:spPr/>
      <dgm:t>
        <a:bodyPr/>
        <a:lstStyle/>
        <a:p>
          <a:endParaRPr lang="ru-RU"/>
        </a:p>
      </dgm:t>
    </dgm:pt>
    <dgm:pt modelId="{9C17F572-E608-45CD-8974-61549A882818}" type="pres">
      <dgm:prSet presAssocID="{B455A72D-1936-422A-9028-DB422027DA64}" presName="connTx" presStyleLbl="parChTrans1D2" presStyleIdx="1" presStyleCnt="5"/>
      <dgm:spPr/>
      <dgm:t>
        <a:bodyPr/>
        <a:lstStyle/>
        <a:p>
          <a:endParaRPr lang="ru-RU"/>
        </a:p>
      </dgm:t>
    </dgm:pt>
    <dgm:pt modelId="{CF6BB022-5E56-43FF-B2EA-7FA4F7C0CE07}" type="pres">
      <dgm:prSet presAssocID="{926E06AD-326C-47F7-95CA-C55291352404}" presName="root2" presStyleCnt="0"/>
      <dgm:spPr/>
      <dgm:t>
        <a:bodyPr/>
        <a:lstStyle/>
        <a:p>
          <a:endParaRPr lang="ru-RU"/>
        </a:p>
      </dgm:t>
    </dgm:pt>
    <dgm:pt modelId="{C7AF7806-DFB2-48D1-A274-15F2EEF909DF}" type="pres">
      <dgm:prSet presAssocID="{926E06AD-326C-47F7-95CA-C55291352404}" presName="LevelTwoTextNode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2A6E78-5CBB-4EA4-B7D7-DD5CD383F2BC}" type="pres">
      <dgm:prSet presAssocID="{926E06AD-326C-47F7-95CA-C55291352404}" presName="level3hierChild" presStyleCnt="0"/>
      <dgm:spPr/>
      <dgm:t>
        <a:bodyPr/>
        <a:lstStyle/>
        <a:p>
          <a:endParaRPr lang="ru-RU"/>
        </a:p>
      </dgm:t>
    </dgm:pt>
    <dgm:pt modelId="{DD130672-9C45-4595-9EE3-649793FE744C}" type="pres">
      <dgm:prSet presAssocID="{8F9B17F5-2390-47EA-9CF8-E373432E0BD0}" presName="conn2-1" presStyleLbl="parChTrans1D2" presStyleIdx="2" presStyleCnt="5"/>
      <dgm:spPr/>
      <dgm:t>
        <a:bodyPr/>
        <a:lstStyle/>
        <a:p>
          <a:endParaRPr lang="ru-RU"/>
        </a:p>
      </dgm:t>
    </dgm:pt>
    <dgm:pt modelId="{6C0AC95F-2404-4BF8-858A-EF8FECB6AA41}" type="pres">
      <dgm:prSet presAssocID="{8F9B17F5-2390-47EA-9CF8-E373432E0BD0}" presName="connTx" presStyleLbl="parChTrans1D2" presStyleIdx="2" presStyleCnt="5"/>
      <dgm:spPr/>
      <dgm:t>
        <a:bodyPr/>
        <a:lstStyle/>
        <a:p>
          <a:endParaRPr lang="ru-RU"/>
        </a:p>
      </dgm:t>
    </dgm:pt>
    <dgm:pt modelId="{3356F6D1-1148-476B-961D-77EED6237D44}" type="pres">
      <dgm:prSet presAssocID="{D1F0A247-D7FA-4C6C-9457-5312CD329D40}" presName="root2" presStyleCnt="0"/>
      <dgm:spPr/>
      <dgm:t>
        <a:bodyPr/>
        <a:lstStyle/>
        <a:p>
          <a:endParaRPr lang="ru-RU"/>
        </a:p>
      </dgm:t>
    </dgm:pt>
    <dgm:pt modelId="{E9EAE312-EC4A-424C-A86F-E5CBBA41BA50}" type="pres">
      <dgm:prSet presAssocID="{D1F0A247-D7FA-4C6C-9457-5312CD329D40}" presName="LevelTwoTextNode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010A9DF-EBE1-4FA1-9DB7-8CA2DB01BBA1}" type="pres">
      <dgm:prSet presAssocID="{D1F0A247-D7FA-4C6C-9457-5312CD329D40}" presName="level3hierChild" presStyleCnt="0"/>
      <dgm:spPr/>
      <dgm:t>
        <a:bodyPr/>
        <a:lstStyle/>
        <a:p>
          <a:endParaRPr lang="ru-RU"/>
        </a:p>
      </dgm:t>
    </dgm:pt>
    <dgm:pt modelId="{359D8A62-8DD4-4541-94F4-64A910631078}" type="pres">
      <dgm:prSet presAssocID="{75934F1F-1618-42E9-9054-2D9C0426D265}" presName="conn2-1" presStyleLbl="parChTrans1D2" presStyleIdx="3" presStyleCnt="5"/>
      <dgm:spPr/>
      <dgm:t>
        <a:bodyPr/>
        <a:lstStyle/>
        <a:p>
          <a:endParaRPr lang="ru-RU"/>
        </a:p>
      </dgm:t>
    </dgm:pt>
    <dgm:pt modelId="{3E28E31C-856C-4116-8BF3-C469E9731A78}" type="pres">
      <dgm:prSet presAssocID="{75934F1F-1618-42E9-9054-2D9C0426D265}" presName="connTx" presStyleLbl="parChTrans1D2" presStyleIdx="3" presStyleCnt="5"/>
      <dgm:spPr/>
      <dgm:t>
        <a:bodyPr/>
        <a:lstStyle/>
        <a:p>
          <a:endParaRPr lang="ru-RU"/>
        </a:p>
      </dgm:t>
    </dgm:pt>
    <dgm:pt modelId="{C84A8203-24F1-4C99-A991-90DBA066EEAA}" type="pres">
      <dgm:prSet presAssocID="{AFB0166C-911D-4416-9EF5-806EA7CACF0B}" presName="root2" presStyleCnt="0"/>
      <dgm:spPr/>
      <dgm:t>
        <a:bodyPr/>
        <a:lstStyle/>
        <a:p>
          <a:endParaRPr lang="ru-RU"/>
        </a:p>
      </dgm:t>
    </dgm:pt>
    <dgm:pt modelId="{497204A1-ECAE-4B32-ACA3-22117B1625EF}" type="pres">
      <dgm:prSet presAssocID="{AFB0166C-911D-4416-9EF5-806EA7CACF0B}" presName="LevelTwoTextNode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6A61C4D-6468-448E-BDFE-DAC596C48CA6}" type="pres">
      <dgm:prSet presAssocID="{AFB0166C-911D-4416-9EF5-806EA7CACF0B}" presName="level3hierChild" presStyleCnt="0"/>
      <dgm:spPr/>
      <dgm:t>
        <a:bodyPr/>
        <a:lstStyle/>
        <a:p>
          <a:endParaRPr lang="ru-RU"/>
        </a:p>
      </dgm:t>
    </dgm:pt>
    <dgm:pt modelId="{A0341AC5-ED90-4737-8D15-672B8FF8FE06}" type="pres">
      <dgm:prSet presAssocID="{F5EEA129-32A5-4DFF-9887-1C7423628391}" presName="conn2-1" presStyleLbl="parChTrans1D2" presStyleIdx="4" presStyleCnt="5"/>
      <dgm:spPr/>
      <dgm:t>
        <a:bodyPr/>
        <a:lstStyle/>
        <a:p>
          <a:endParaRPr lang="ru-RU"/>
        </a:p>
      </dgm:t>
    </dgm:pt>
    <dgm:pt modelId="{24CE8706-F7AB-4F9A-B415-9669B133006D}" type="pres">
      <dgm:prSet presAssocID="{F5EEA129-32A5-4DFF-9887-1C7423628391}" presName="connTx" presStyleLbl="parChTrans1D2" presStyleIdx="4" presStyleCnt="5"/>
      <dgm:spPr/>
      <dgm:t>
        <a:bodyPr/>
        <a:lstStyle/>
        <a:p>
          <a:endParaRPr lang="ru-RU"/>
        </a:p>
      </dgm:t>
    </dgm:pt>
    <dgm:pt modelId="{0AD21B98-D918-485C-80FB-459B124867D9}" type="pres">
      <dgm:prSet presAssocID="{68687CA9-D90F-4B70-B067-F47E1A51278F}" presName="root2" presStyleCnt="0"/>
      <dgm:spPr/>
      <dgm:t>
        <a:bodyPr/>
        <a:lstStyle/>
        <a:p>
          <a:endParaRPr lang="ru-RU"/>
        </a:p>
      </dgm:t>
    </dgm:pt>
    <dgm:pt modelId="{FF314A53-A548-4AAD-9A6B-95B58CCD08F2}" type="pres">
      <dgm:prSet presAssocID="{68687CA9-D90F-4B70-B067-F47E1A51278F}" presName="LevelTwoTextNode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96E263A-86B6-49A7-9DF1-2E6855EC48BD}" type="pres">
      <dgm:prSet presAssocID="{68687CA9-D90F-4B70-B067-F47E1A51278F}" presName="level3hierChild" presStyleCnt="0"/>
      <dgm:spPr/>
      <dgm:t>
        <a:bodyPr/>
        <a:lstStyle/>
        <a:p>
          <a:endParaRPr lang="ru-RU"/>
        </a:p>
      </dgm:t>
    </dgm:pt>
  </dgm:ptLst>
  <dgm:cxnLst>
    <dgm:cxn modelId="{B227DEEA-4865-4D6A-8F83-5553F52F172E}" type="presOf" srcId="{B455A72D-1936-422A-9028-DB422027DA64}" destId="{CBD07253-CFB6-41A9-845C-0CC44BA8657B}" srcOrd="0" destOrd="0" presId="urn:microsoft.com/office/officeart/2008/layout/HorizontalMultiLevelHierarchy"/>
    <dgm:cxn modelId="{2CEF3DA0-16B5-4A3C-A20A-EDB76074F9FA}" type="presOf" srcId="{926E06AD-326C-47F7-95CA-C55291352404}" destId="{C7AF7806-DFB2-48D1-A274-15F2EEF909DF}" srcOrd="0" destOrd="0" presId="urn:microsoft.com/office/officeart/2008/layout/HorizontalMultiLevelHierarchy"/>
    <dgm:cxn modelId="{119E21AB-1872-4F28-B67B-77C16E1E3722}" srcId="{22C3DB55-656B-4A8D-92E3-620686F0FFAD}" destId="{A4E1EADA-D66F-4F99-9EAA-3F3D3BA0879C}" srcOrd="0" destOrd="0" parTransId="{B6D891A8-4033-41B5-847C-C37BF034209B}" sibTransId="{416320F8-9147-4E33-B532-58EB6D2E9B62}"/>
    <dgm:cxn modelId="{BAEB282F-501B-4670-8DF1-AA5A42FB5A1B}" type="presOf" srcId="{68687CA9-D90F-4B70-B067-F47E1A51278F}" destId="{FF314A53-A548-4AAD-9A6B-95B58CCD08F2}" srcOrd="0" destOrd="0" presId="urn:microsoft.com/office/officeart/2008/layout/HorizontalMultiLevelHierarchy"/>
    <dgm:cxn modelId="{94FBA6C4-440D-45B2-803A-C95683DF690C}" type="presOf" srcId="{8F9B17F5-2390-47EA-9CF8-E373432E0BD0}" destId="{6C0AC95F-2404-4BF8-858A-EF8FECB6AA41}" srcOrd="1" destOrd="0" presId="urn:microsoft.com/office/officeart/2008/layout/HorizontalMultiLevelHierarchy"/>
    <dgm:cxn modelId="{539DD0BF-8C68-4433-97F1-28573A6EAF95}" srcId="{22C3DB55-656B-4A8D-92E3-620686F0FFAD}" destId="{68687CA9-D90F-4B70-B067-F47E1A51278F}" srcOrd="4" destOrd="0" parTransId="{F5EEA129-32A5-4DFF-9887-1C7423628391}" sibTransId="{8516CD23-34F7-4374-A9D8-550773D12012}"/>
    <dgm:cxn modelId="{687D686D-B589-4B98-8932-BA71BE934417}" type="presOf" srcId="{B455A72D-1936-422A-9028-DB422027DA64}" destId="{9C17F572-E608-45CD-8974-61549A882818}" srcOrd="1" destOrd="0" presId="urn:microsoft.com/office/officeart/2008/layout/HorizontalMultiLevelHierarchy"/>
    <dgm:cxn modelId="{0C0D3F8B-0B48-4FC9-B26C-AF6977537E34}" type="presOf" srcId="{75934F1F-1618-42E9-9054-2D9C0426D265}" destId="{359D8A62-8DD4-4541-94F4-64A910631078}" srcOrd="0" destOrd="0" presId="urn:microsoft.com/office/officeart/2008/layout/HorizontalMultiLevelHierarchy"/>
    <dgm:cxn modelId="{C8D80886-9E9F-48F6-9660-E44ECF3EC491}" type="presOf" srcId="{A4E1EADA-D66F-4F99-9EAA-3F3D3BA0879C}" destId="{5182D750-0C02-44A3-AF55-EB811A4B52BB}" srcOrd="0" destOrd="0" presId="urn:microsoft.com/office/officeart/2008/layout/HorizontalMultiLevelHierarchy"/>
    <dgm:cxn modelId="{55F9A9E0-4195-456B-8E17-985A73C5E96B}" type="presOf" srcId="{F5EEA129-32A5-4DFF-9887-1C7423628391}" destId="{A0341AC5-ED90-4737-8D15-672B8FF8FE06}" srcOrd="0" destOrd="0" presId="urn:microsoft.com/office/officeart/2008/layout/HorizontalMultiLevelHierarchy"/>
    <dgm:cxn modelId="{831A83AB-C18E-4183-A0C7-A663412063E0}" type="presOf" srcId="{75934F1F-1618-42E9-9054-2D9C0426D265}" destId="{3E28E31C-856C-4116-8BF3-C469E9731A78}" srcOrd="1" destOrd="0" presId="urn:microsoft.com/office/officeart/2008/layout/HorizontalMultiLevelHierarchy"/>
    <dgm:cxn modelId="{F3875B2D-E147-4B80-AD6F-FBF71FB7DAED}" type="presOf" srcId="{BE962245-6BA3-4833-A760-5D94CE8C1787}" destId="{B8E21929-31CC-4BFC-83B9-03EE216BB743}" srcOrd="0" destOrd="0" presId="urn:microsoft.com/office/officeart/2008/layout/HorizontalMultiLevelHierarchy"/>
    <dgm:cxn modelId="{4EDA3878-DC88-4ED7-A8AE-F3AAE638F0F4}" type="presOf" srcId="{B6D891A8-4033-41B5-847C-C37BF034209B}" destId="{E37DF8B9-1BCA-4DA8-B74A-CD89D4959C24}" srcOrd="1" destOrd="0" presId="urn:microsoft.com/office/officeart/2008/layout/HorizontalMultiLevelHierarchy"/>
    <dgm:cxn modelId="{CE300A0D-55E0-4C85-9964-370C613064A3}" type="presOf" srcId="{AFB0166C-911D-4416-9EF5-806EA7CACF0B}" destId="{497204A1-ECAE-4B32-ACA3-22117B1625EF}" srcOrd="0" destOrd="0" presId="urn:microsoft.com/office/officeart/2008/layout/HorizontalMultiLevelHierarchy"/>
    <dgm:cxn modelId="{8CE4ACEC-C6A8-4406-9357-5A2F4631BF2E}" type="presOf" srcId="{F5EEA129-32A5-4DFF-9887-1C7423628391}" destId="{24CE8706-F7AB-4F9A-B415-9669B133006D}" srcOrd="1" destOrd="0" presId="urn:microsoft.com/office/officeart/2008/layout/HorizontalMultiLevelHierarchy"/>
    <dgm:cxn modelId="{D01E63BE-6BF8-402A-BC91-D20AA1EF3495}" type="presOf" srcId="{8F9B17F5-2390-47EA-9CF8-E373432E0BD0}" destId="{DD130672-9C45-4595-9EE3-649793FE744C}" srcOrd="0" destOrd="0" presId="urn:microsoft.com/office/officeart/2008/layout/HorizontalMultiLevelHierarchy"/>
    <dgm:cxn modelId="{2297ADE2-B38F-4633-BCCC-D96AFA5C0B05}" srcId="{22C3DB55-656B-4A8D-92E3-620686F0FFAD}" destId="{926E06AD-326C-47F7-95CA-C55291352404}" srcOrd="1" destOrd="0" parTransId="{B455A72D-1936-422A-9028-DB422027DA64}" sibTransId="{E1BE1429-0466-4A1B-960A-9C0F117121F1}"/>
    <dgm:cxn modelId="{751BEF69-D4E3-4888-B631-823741E574A5}" type="presOf" srcId="{D1F0A247-D7FA-4C6C-9457-5312CD329D40}" destId="{E9EAE312-EC4A-424C-A86F-E5CBBA41BA50}" srcOrd="0" destOrd="0" presId="urn:microsoft.com/office/officeart/2008/layout/HorizontalMultiLevelHierarchy"/>
    <dgm:cxn modelId="{ED77AC2B-3DC5-4F6A-B15A-B20891BEC91E}" srcId="{BE962245-6BA3-4833-A760-5D94CE8C1787}" destId="{22C3DB55-656B-4A8D-92E3-620686F0FFAD}" srcOrd="0" destOrd="0" parTransId="{CD511AA8-404E-49FC-9C9B-4C57AEB61D0F}" sibTransId="{ED8FA592-B805-4D84-9F6C-F23BC3F75847}"/>
    <dgm:cxn modelId="{B61083BE-49C7-45D1-8183-A236CEE501B9}" srcId="{22C3DB55-656B-4A8D-92E3-620686F0FFAD}" destId="{D1F0A247-D7FA-4C6C-9457-5312CD329D40}" srcOrd="2" destOrd="0" parTransId="{8F9B17F5-2390-47EA-9CF8-E373432E0BD0}" sibTransId="{917D6175-4095-4D3D-91ED-31A22EAEBDD2}"/>
    <dgm:cxn modelId="{A31928E2-D23B-4785-AB28-4455B34CD8B6}" srcId="{22C3DB55-656B-4A8D-92E3-620686F0FFAD}" destId="{AFB0166C-911D-4416-9EF5-806EA7CACF0B}" srcOrd="3" destOrd="0" parTransId="{75934F1F-1618-42E9-9054-2D9C0426D265}" sibTransId="{2F9E93E9-8181-4AE8-9B2C-7E9130890E2A}"/>
    <dgm:cxn modelId="{E5C199D7-CE80-4E33-9A4C-487022350F5E}" type="presOf" srcId="{22C3DB55-656B-4A8D-92E3-620686F0FFAD}" destId="{71437E1E-122C-4870-9254-D0A0B0A4F5AB}" srcOrd="0" destOrd="0" presId="urn:microsoft.com/office/officeart/2008/layout/HorizontalMultiLevelHierarchy"/>
    <dgm:cxn modelId="{B259C5C2-CE4B-4CB0-82D1-766BBACF9A35}" type="presOf" srcId="{B6D891A8-4033-41B5-847C-C37BF034209B}" destId="{9B62456E-1FB8-4B7C-861B-F06224DBB130}" srcOrd="0" destOrd="0" presId="urn:microsoft.com/office/officeart/2008/layout/HorizontalMultiLevelHierarchy"/>
    <dgm:cxn modelId="{C1314070-24B8-44D2-A08F-3001D2A78723}" type="presParOf" srcId="{B8E21929-31CC-4BFC-83B9-03EE216BB743}" destId="{A4DA5326-D85C-4477-8FBA-E81BD8B3004E}" srcOrd="0" destOrd="0" presId="urn:microsoft.com/office/officeart/2008/layout/HorizontalMultiLevelHierarchy"/>
    <dgm:cxn modelId="{109BA3FA-731C-4A3D-A0FB-9A2B82E911A1}" type="presParOf" srcId="{A4DA5326-D85C-4477-8FBA-E81BD8B3004E}" destId="{71437E1E-122C-4870-9254-D0A0B0A4F5AB}" srcOrd="0" destOrd="0" presId="urn:microsoft.com/office/officeart/2008/layout/HorizontalMultiLevelHierarchy"/>
    <dgm:cxn modelId="{B60C8B80-D059-4FCD-9276-56C9D26154F3}" type="presParOf" srcId="{A4DA5326-D85C-4477-8FBA-E81BD8B3004E}" destId="{8434BF45-D298-43ED-8CF8-DA1B2AEF0DBE}" srcOrd="1" destOrd="0" presId="urn:microsoft.com/office/officeart/2008/layout/HorizontalMultiLevelHierarchy"/>
    <dgm:cxn modelId="{20AF54BF-29E9-4592-9944-50F68C9D3C9B}" type="presParOf" srcId="{8434BF45-D298-43ED-8CF8-DA1B2AEF0DBE}" destId="{9B62456E-1FB8-4B7C-861B-F06224DBB130}" srcOrd="0" destOrd="0" presId="urn:microsoft.com/office/officeart/2008/layout/HorizontalMultiLevelHierarchy"/>
    <dgm:cxn modelId="{10C21F3F-C970-4493-AF38-0C01A3C10E4D}" type="presParOf" srcId="{9B62456E-1FB8-4B7C-861B-F06224DBB130}" destId="{E37DF8B9-1BCA-4DA8-B74A-CD89D4959C24}" srcOrd="0" destOrd="0" presId="urn:microsoft.com/office/officeart/2008/layout/HorizontalMultiLevelHierarchy"/>
    <dgm:cxn modelId="{E302932D-BC4D-4177-A7F5-945AA9051286}" type="presParOf" srcId="{8434BF45-D298-43ED-8CF8-DA1B2AEF0DBE}" destId="{0838D3B3-6FC0-49E0-8759-C3D0A725C575}" srcOrd="1" destOrd="0" presId="urn:microsoft.com/office/officeart/2008/layout/HorizontalMultiLevelHierarchy"/>
    <dgm:cxn modelId="{D9B5B3DD-3DDD-4491-93B3-F524A5ADC636}" type="presParOf" srcId="{0838D3B3-6FC0-49E0-8759-C3D0A725C575}" destId="{5182D750-0C02-44A3-AF55-EB811A4B52BB}" srcOrd="0" destOrd="0" presId="urn:microsoft.com/office/officeart/2008/layout/HorizontalMultiLevelHierarchy"/>
    <dgm:cxn modelId="{6007AE5F-8D86-499E-B360-20506234D6BB}" type="presParOf" srcId="{0838D3B3-6FC0-49E0-8759-C3D0A725C575}" destId="{1ADDDE63-5211-46E7-B804-7FFAAB33AF06}" srcOrd="1" destOrd="0" presId="urn:microsoft.com/office/officeart/2008/layout/HorizontalMultiLevelHierarchy"/>
    <dgm:cxn modelId="{18DF5AEA-F31A-4778-A068-7765860A0403}" type="presParOf" srcId="{8434BF45-D298-43ED-8CF8-DA1B2AEF0DBE}" destId="{CBD07253-CFB6-41A9-845C-0CC44BA8657B}" srcOrd="2" destOrd="0" presId="urn:microsoft.com/office/officeart/2008/layout/HorizontalMultiLevelHierarchy"/>
    <dgm:cxn modelId="{B156643B-DC58-4D25-B1D2-B49C6C303546}" type="presParOf" srcId="{CBD07253-CFB6-41A9-845C-0CC44BA8657B}" destId="{9C17F572-E608-45CD-8974-61549A882818}" srcOrd="0" destOrd="0" presId="urn:microsoft.com/office/officeart/2008/layout/HorizontalMultiLevelHierarchy"/>
    <dgm:cxn modelId="{DD4F38EE-4E00-4C9A-9B11-88552A648445}" type="presParOf" srcId="{8434BF45-D298-43ED-8CF8-DA1B2AEF0DBE}" destId="{CF6BB022-5E56-43FF-B2EA-7FA4F7C0CE07}" srcOrd="3" destOrd="0" presId="urn:microsoft.com/office/officeart/2008/layout/HorizontalMultiLevelHierarchy"/>
    <dgm:cxn modelId="{3DDFBF51-42EB-4BDC-8E52-62DD904182CF}" type="presParOf" srcId="{CF6BB022-5E56-43FF-B2EA-7FA4F7C0CE07}" destId="{C7AF7806-DFB2-48D1-A274-15F2EEF909DF}" srcOrd="0" destOrd="0" presId="urn:microsoft.com/office/officeart/2008/layout/HorizontalMultiLevelHierarchy"/>
    <dgm:cxn modelId="{9C6F4234-D032-4A48-BC45-691B1487252B}" type="presParOf" srcId="{CF6BB022-5E56-43FF-B2EA-7FA4F7C0CE07}" destId="{222A6E78-5CBB-4EA4-B7D7-DD5CD383F2BC}" srcOrd="1" destOrd="0" presId="urn:microsoft.com/office/officeart/2008/layout/HorizontalMultiLevelHierarchy"/>
    <dgm:cxn modelId="{943A4D44-70FB-4919-BE93-8C4F0F2F7FB4}" type="presParOf" srcId="{8434BF45-D298-43ED-8CF8-DA1B2AEF0DBE}" destId="{DD130672-9C45-4595-9EE3-649793FE744C}" srcOrd="4" destOrd="0" presId="urn:microsoft.com/office/officeart/2008/layout/HorizontalMultiLevelHierarchy"/>
    <dgm:cxn modelId="{C286FEB1-401D-4991-AC68-6FF7A824414D}" type="presParOf" srcId="{DD130672-9C45-4595-9EE3-649793FE744C}" destId="{6C0AC95F-2404-4BF8-858A-EF8FECB6AA41}" srcOrd="0" destOrd="0" presId="urn:microsoft.com/office/officeart/2008/layout/HorizontalMultiLevelHierarchy"/>
    <dgm:cxn modelId="{17CD4319-BFDD-4466-B989-7ED8AA9454EF}" type="presParOf" srcId="{8434BF45-D298-43ED-8CF8-DA1B2AEF0DBE}" destId="{3356F6D1-1148-476B-961D-77EED6237D44}" srcOrd="5" destOrd="0" presId="urn:microsoft.com/office/officeart/2008/layout/HorizontalMultiLevelHierarchy"/>
    <dgm:cxn modelId="{049E30BD-B4D0-4891-A74A-5F2E20C1DEDB}" type="presParOf" srcId="{3356F6D1-1148-476B-961D-77EED6237D44}" destId="{E9EAE312-EC4A-424C-A86F-E5CBBA41BA50}" srcOrd="0" destOrd="0" presId="urn:microsoft.com/office/officeart/2008/layout/HorizontalMultiLevelHierarchy"/>
    <dgm:cxn modelId="{2B440E1B-4F0A-4CA7-95CB-E2663AA96431}" type="presParOf" srcId="{3356F6D1-1148-476B-961D-77EED6237D44}" destId="{3010A9DF-EBE1-4FA1-9DB7-8CA2DB01BBA1}" srcOrd="1" destOrd="0" presId="urn:microsoft.com/office/officeart/2008/layout/HorizontalMultiLevelHierarchy"/>
    <dgm:cxn modelId="{34DE97E8-A250-4B06-8E9D-2F2AC2EC634C}" type="presParOf" srcId="{8434BF45-D298-43ED-8CF8-DA1B2AEF0DBE}" destId="{359D8A62-8DD4-4541-94F4-64A910631078}" srcOrd="6" destOrd="0" presId="urn:microsoft.com/office/officeart/2008/layout/HorizontalMultiLevelHierarchy"/>
    <dgm:cxn modelId="{DDBBF5D4-DE3E-4EC9-9986-75883E3BC815}" type="presParOf" srcId="{359D8A62-8DD4-4541-94F4-64A910631078}" destId="{3E28E31C-856C-4116-8BF3-C469E9731A78}" srcOrd="0" destOrd="0" presId="urn:microsoft.com/office/officeart/2008/layout/HorizontalMultiLevelHierarchy"/>
    <dgm:cxn modelId="{5659BF39-A04F-483A-9E7E-D68173837FDB}" type="presParOf" srcId="{8434BF45-D298-43ED-8CF8-DA1B2AEF0DBE}" destId="{C84A8203-24F1-4C99-A991-90DBA066EEAA}" srcOrd="7" destOrd="0" presId="urn:microsoft.com/office/officeart/2008/layout/HorizontalMultiLevelHierarchy"/>
    <dgm:cxn modelId="{AC340FE8-4EE4-44E0-A949-CAFC4A3F7224}" type="presParOf" srcId="{C84A8203-24F1-4C99-A991-90DBA066EEAA}" destId="{497204A1-ECAE-4B32-ACA3-22117B1625EF}" srcOrd="0" destOrd="0" presId="urn:microsoft.com/office/officeart/2008/layout/HorizontalMultiLevelHierarchy"/>
    <dgm:cxn modelId="{E980C204-8E14-4879-A72B-4CB154238468}" type="presParOf" srcId="{C84A8203-24F1-4C99-A991-90DBA066EEAA}" destId="{D6A61C4D-6468-448E-BDFE-DAC596C48CA6}" srcOrd="1" destOrd="0" presId="urn:microsoft.com/office/officeart/2008/layout/HorizontalMultiLevelHierarchy"/>
    <dgm:cxn modelId="{BDBB28DE-96AE-40C1-8282-CC966B3B96B0}" type="presParOf" srcId="{8434BF45-D298-43ED-8CF8-DA1B2AEF0DBE}" destId="{A0341AC5-ED90-4737-8D15-672B8FF8FE06}" srcOrd="8" destOrd="0" presId="urn:microsoft.com/office/officeart/2008/layout/HorizontalMultiLevelHierarchy"/>
    <dgm:cxn modelId="{7AA322ED-654C-450F-9E49-28603FD24B29}" type="presParOf" srcId="{A0341AC5-ED90-4737-8D15-672B8FF8FE06}" destId="{24CE8706-F7AB-4F9A-B415-9669B133006D}" srcOrd="0" destOrd="0" presId="urn:microsoft.com/office/officeart/2008/layout/HorizontalMultiLevelHierarchy"/>
    <dgm:cxn modelId="{7E65D3EF-F902-4224-BBD9-9D79D521E6AE}" type="presParOf" srcId="{8434BF45-D298-43ED-8CF8-DA1B2AEF0DBE}" destId="{0AD21B98-D918-485C-80FB-459B124867D9}" srcOrd="9" destOrd="0" presId="urn:microsoft.com/office/officeart/2008/layout/HorizontalMultiLevelHierarchy"/>
    <dgm:cxn modelId="{03B309F6-09BB-4811-9F5C-AAA7DACAAF52}" type="presParOf" srcId="{0AD21B98-D918-485C-80FB-459B124867D9}" destId="{FF314A53-A548-4AAD-9A6B-95B58CCD08F2}" srcOrd="0" destOrd="0" presId="urn:microsoft.com/office/officeart/2008/layout/HorizontalMultiLevelHierarchy"/>
    <dgm:cxn modelId="{FF4ED330-2D91-44CD-AF48-6FC570CDDFC9}" type="presParOf" srcId="{0AD21B98-D918-485C-80FB-459B124867D9}" destId="{F96E263A-86B6-49A7-9DF1-2E6855EC48BD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E962245-6BA3-4833-A760-5D94CE8C1787}" type="doc">
      <dgm:prSet loTypeId="urn:microsoft.com/office/officeart/2008/layout/HorizontalMultiLevelHierarchy" loCatId="hierarchy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A4E1EADA-D66F-4F99-9EAA-3F3D3BA0879C}">
      <dgm:prSet phldrT="[Текст]"/>
      <dgm:spPr/>
      <dgm:t>
        <a:bodyPr/>
        <a:lstStyle/>
        <a:p>
          <a:r>
            <a:rPr lang="ru-RU" dirty="0" smtClean="0"/>
            <a:t>краткосрочный</a:t>
          </a:r>
          <a:endParaRPr lang="ru-RU" dirty="0"/>
        </a:p>
      </dgm:t>
    </dgm:pt>
    <dgm:pt modelId="{B6D891A8-4033-41B5-847C-C37BF034209B}" type="parTrans" cxnId="{119E21AB-1872-4F28-B67B-77C16E1E3722}">
      <dgm:prSet/>
      <dgm:spPr/>
      <dgm:t>
        <a:bodyPr/>
        <a:lstStyle/>
        <a:p>
          <a:endParaRPr lang="ru-RU"/>
        </a:p>
      </dgm:t>
    </dgm:pt>
    <dgm:pt modelId="{416320F8-9147-4E33-B532-58EB6D2E9B62}" type="sibTrans" cxnId="{119E21AB-1872-4F28-B67B-77C16E1E3722}">
      <dgm:prSet/>
      <dgm:spPr/>
      <dgm:t>
        <a:bodyPr/>
        <a:lstStyle/>
        <a:p>
          <a:endParaRPr lang="ru-RU"/>
        </a:p>
      </dgm:t>
    </dgm:pt>
    <dgm:pt modelId="{926E06AD-326C-47F7-95CA-C55291352404}">
      <dgm:prSet phldrT="[Текст]"/>
      <dgm:spPr/>
      <dgm:t>
        <a:bodyPr/>
        <a:lstStyle/>
        <a:p>
          <a:r>
            <a:rPr lang="ru-RU" smtClean="0"/>
            <a:t>среднесрочный</a:t>
          </a:r>
          <a:endParaRPr lang="ru-RU" dirty="0"/>
        </a:p>
      </dgm:t>
    </dgm:pt>
    <dgm:pt modelId="{B455A72D-1936-422A-9028-DB422027DA64}" type="parTrans" cxnId="{2297ADE2-B38F-4633-BCCC-D96AFA5C0B05}">
      <dgm:prSet/>
      <dgm:spPr/>
      <dgm:t>
        <a:bodyPr/>
        <a:lstStyle/>
        <a:p>
          <a:endParaRPr lang="ru-RU"/>
        </a:p>
      </dgm:t>
    </dgm:pt>
    <dgm:pt modelId="{E1BE1429-0466-4A1B-960A-9C0F117121F1}" type="sibTrans" cxnId="{2297ADE2-B38F-4633-BCCC-D96AFA5C0B05}">
      <dgm:prSet/>
      <dgm:spPr/>
      <dgm:t>
        <a:bodyPr/>
        <a:lstStyle/>
        <a:p>
          <a:endParaRPr lang="ru-RU"/>
        </a:p>
      </dgm:t>
    </dgm:pt>
    <dgm:pt modelId="{D1F0A247-D7FA-4C6C-9457-5312CD329D40}">
      <dgm:prSet phldrT="[Текст]"/>
      <dgm:spPr/>
      <dgm:t>
        <a:bodyPr/>
        <a:lstStyle/>
        <a:p>
          <a:r>
            <a:rPr lang="ru-RU" dirty="0" smtClean="0"/>
            <a:t>долгосрочный</a:t>
          </a:r>
          <a:endParaRPr lang="ru-RU" dirty="0"/>
        </a:p>
      </dgm:t>
    </dgm:pt>
    <dgm:pt modelId="{8F9B17F5-2390-47EA-9CF8-E373432E0BD0}" type="parTrans" cxnId="{B61083BE-49C7-45D1-8183-A236CEE501B9}">
      <dgm:prSet/>
      <dgm:spPr/>
      <dgm:t>
        <a:bodyPr/>
        <a:lstStyle/>
        <a:p>
          <a:endParaRPr lang="ru-RU"/>
        </a:p>
      </dgm:t>
    </dgm:pt>
    <dgm:pt modelId="{917D6175-4095-4D3D-91ED-31A22EAEBDD2}" type="sibTrans" cxnId="{B61083BE-49C7-45D1-8183-A236CEE501B9}">
      <dgm:prSet/>
      <dgm:spPr/>
      <dgm:t>
        <a:bodyPr/>
        <a:lstStyle/>
        <a:p>
          <a:endParaRPr lang="ru-RU"/>
        </a:p>
      </dgm:t>
    </dgm:pt>
    <dgm:pt modelId="{22C3DB55-656B-4A8D-92E3-620686F0FFAD}">
      <dgm:prSet phldrT="[Текст]"/>
      <dgm:spPr/>
      <dgm:t>
        <a:bodyPr/>
        <a:lstStyle/>
        <a:p>
          <a:r>
            <a:rPr lang="ru-RU" u="sng" dirty="0" smtClean="0"/>
            <a:t>По продолжительности</a:t>
          </a:r>
          <a:endParaRPr lang="ru-RU" dirty="0"/>
        </a:p>
      </dgm:t>
    </dgm:pt>
    <dgm:pt modelId="{ED8FA592-B805-4D84-9F6C-F23BC3F75847}" type="sibTrans" cxnId="{ED77AC2B-3DC5-4F6A-B15A-B20891BEC91E}">
      <dgm:prSet/>
      <dgm:spPr/>
      <dgm:t>
        <a:bodyPr/>
        <a:lstStyle/>
        <a:p>
          <a:endParaRPr lang="ru-RU"/>
        </a:p>
      </dgm:t>
    </dgm:pt>
    <dgm:pt modelId="{CD511AA8-404E-49FC-9C9B-4C57AEB61D0F}" type="parTrans" cxnId="{ED77AC2B-3DC5-4F6A-B15A-B20891BEC91E}">
      <dgm:prSet/>
      <dgm:spPr/>
      <dgm:t>
        <a:bodyPr/>
        <a:lstStyle/>
        <a:p>
          <a:endParaRPr lang="ru-RU"/>
        </a:p>
      </dgm:t>
    </dgm:pt>
    <dgm:pt modelId="{B8E21929-31CC-4BFC-83B9-03EE216BB743}" type="pres">
      <dgm:prSet presAssocID="{BE962245-6BA3-4833-A760-5D94CE8C1787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DA5326-D85C-4477-8FBA-E81BD8B3004E}" type="pres">
      <dgm:prSet presAssocID="{22C3DB55-656B-4A8D-92E3-620686F0FFAD}" presName="root1" presStyleCnt="0"/>
      <dgm:spPr/>
      <dgm:t>
        <a:bodyPr/>
        <a:lstStyle/>
        <a:p>
          <a:endParaRPr lang="ru-RU"/>
        </a:p>
      </dgm:t>
    </dgm:pt>
    <dgm:pt modelId="{71437E1E-122C-4870-9254-D0A0B0A4F5AB}" type="pres">
      <dgm:prSet presAssocID="{22C3DB55-656B-4A8D-92E3-620686F0FFAD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434BF45-D298-43ED-8CF8-DA1B2AEF0DBE}" type="pres">
      <dgm:prSet presAssocID="{22C3DB55-656B-4A8D-92E3-620686F0FFAD}" presName="level2hierChild" presStyleCnt="0"/>
      <dgm:spPr/>
      <dgm:t>
        <a:bodyPr/>
        <a:lstStyle/>
        <a:p>
          <a:endParaRPr lang="ru-RU"/>
        </a:p>
      </dgm:t>
    </dgm:pt>
    <dgm:pt modelId="{9B62456E-1FB8-4B7C-861B-F06224DBB130}" type="pres">
      <dgm:prSet presAssocID="{B6D891A8-4033-41B5-847C-C37BF034209B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E37DF8B9-1BCA-4DA8-B74A-CD89D4959C24}" type="pres">
      <dgm:prSet presAssocID="{B6D891A8-4033-41B5-847C-C37BF034209B}" presName="connTx" presStyleLbl="parChTrans1D2" presStyleIdx="0" presStyleCnt="3"/>
      <dgm:spPr/>
      <dgm:t>
        <a:bodyPr/>
        <a:lstStyle/>
        <a:p>
          <a:endParaRPr lang="ru-RU"/>
        </a:p>
      </dgm:t>
    </dgm:pt>
    <dgm:pt modelId="{0838D3B3-6FC0-49E0-8759-C3D0A725C575}" type="pres">
      <dgm:prSet presAssocID="{A4E1EADA-D66F-4F99-9EAA-3F3D3BA0879C}" presName="root2" presStyleCnt="0"/>
      <dgm:spPr/>
      <dgm:t>
        <a:bodyPr/>
        <a:lstStyle/>
        <a:p>
          <a:endParaRPr lang="ru-RU"/>
        </a:p>
      </dgm:t>
    </dgm:pt>
    <dgm:pt modelId="{5182D750-0C02-44A3-AF55-EB811A4B52BB}" type="pres">
      <dgm:prSet presAssocID="{A4E1EADA-D66F-4F99-9EAA-3F3D3BA0879C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ADDDE63-5211-46E7-B804-7FFAAB33AF06}" type="pres">
      <dgm:prSet presAssocID="{A4E1EADA-D66F-4F99-9EAA-3F3D3BA0879C}" presName="level3hierChild" presStyleCnt="0"/>
      <dgm:spPr/>
      <dgm:t>
        <a:bodyPr/>
        <a:lstStyle/>
        <a:p>
          <a:endParaRPr lang="ru-RU"/>
        </a:p>
      </dgm:t>
    </dgm:pt>
    <dgm:pt modelId="{CBD07253-CFB6-41A9-845C-0CC44BA8657B}" type="pres">
      <dgm:prSet presAssocID="{B455A72D-1936-422A-9028-DB422027DA64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9C17F572-E608-45CD-8974-61549A882818}" type="pres">
      <dgm:prSet presAssocID="{B455A72D-1936-422A-9028-DB422027DA64}" presName="connTx" presStyleLbl="parChTrans1D2" presStyleIdx="1" presStyleCnt="3"/>
      <dgm:spPr/>
      <dgm:t>
        <a:bodyPr/>
        <a:lstStyle/>
        <a:p>
          <a:endParaRPr lang="ru-RU"/>
        </a:p>
      </dgm:t>
    </dgm:pt>
    <dgm:pt modelId="{CF6BB022-5E56-43FF-B2EA-7FA4F7C0CE07}" type="pres">
      <dgm:prSet presAssocID="{926E06AD-326C-47F7-95CA-C55291352404}" presName="root2" presStyleCnt="0"/>
      <dgm:spPr/>
      <dgm:t>
        <a:bodyPr/>
        <a:lstStyle/>
        <a:p>
          <a:endParaRPr lang="ru-RU"/>
        </a:p>
      </dgm:t>
    </dgm:pt>
    <dgm:pt modelId="{C7AF7806-DFB2-48D1-A274-15F2EEF909DF}" type="pres">
      <dgm:prSet presAssocID="{926E06AD-326C-47F7-95CA-C55291352404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2A6E78-5CBB-4EA4-B7D7-DD5CD383F2BC}" type="pres">
      <dgm:prSet presAssocID="{926E06AD-326C-47F7-95CA-C55291352404}" presName="level3hierChild" presStyleCnt="0"/>
      <dgm:spPr/>
      <dgm:t>
        <a:bodyPr/>
        <a:lstStyle/>
        <a:p>
          <a:endParaRPr lang="ru-RU"/>
        </a:p>
      </dgm:t>
    </dgm:pt>
    <dgm:pt modelId="{DD130672-9C45-4595-9EE3-649793FE744C}" type="pres">
      <dgm:prSet presAssocID="{8F9B17F5-2390-47EA-9CF8-E373432E0BD0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6C0AC95F-2404-4BF8-858A-EF8FECB6AA41}" type="pres">
      <dgm:prSet presAssocID="{8F9B17F5-2390-47EA-9CF8-E373432E0BD0}" presName="connTx" presStyleLbl="parChTrans1D2" presStyleIdx="2" presStyleCnt="3"/>
      <dgm:spPr/>
      <dgm:t>
        <a:bodyPr/>
        <a:lstStyle/>
        <a:p>
          <a:endParaRPr lang="ru-RU"/>
        </a:p>
      </dgm:t>
    </dgm:pt>
    <dgm:pt modelId="{3356F6D1-1148-476B-961D-77EED6237D44}" type="pres">
      <dgm:prSet presAssocID="{D1F0A247-D7FA-4C6C-9457-5312CD329D40}" presName="root2" presStyleCnt="0"/>
      <dgm:spPr/>
      <dgm:t>
        <a:bodyPr/>
        <a:lstStyle/>
        <a:p>
          <a:endParaRPr lang="ru-RU"/>
        </a:p>
      </dgm:t>
    </dgm:pt>
    <dgm:pt modelId="{E9EAE312-EC4A-424C-A86F-E5CBBA41BA50}" type="pres">
      <dgm:prSet presAssocID="{D1F0A247-D7FA-4C6C-9457-5312CD329D40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010A9DF-EBE1-4FA1-9DB7-8CA2DB01BBA1}" type="pres">
      <dgm:prSet presAssocID="{D1F0A247-D7FA-4C6C-9457-5312CD329D40}" presName="level3hierChild" presStyleCnt="0"/>
      <dgm:spPr/>
      <dgm:t>
        <a:bodyPr/>
        <a:lstStyle/>
        <a:p>
          <a:endParaRPr lang="ru-RU"/>
        </a:p>
      </dgm:t>
    </dgm:pt>
  </dgm:ptLst>
  <dgm:cxnLst>
    <dgm:cxn modelId="{51BFCB7A-8CB0-4C4A-B548-62D06643CB16}" type="presOf" srcId="{B455A72D-1936-422A-9028-DB422027DA64}" destId="{9C17F572-E608-45CD-8974-61549A882818}" srcOrd="1" destOrd="0" presId="urn:microsoft.com/office/officeart/2008/layout/HorizontalMultiLevelHierarchy"/>
    <dgm:cxn modelId="{93123970-546C-428A-B738-C2DA8A62604C}" type="presOf" srcId="{BE962245-6BA3-4833-A760-5D94CE8C1787}" destId="{B8E21929-31CC-4BFC-83B9-03EE216BB743}" srcOrd="0" destOrd="0" presId="urn:microsoft.com/office/officeart/2008/layout/HorizontalMultiLevelHierarchy"/>
    <dgm:cxn modelId="{D5C1A9D3-5EB2-4177-97AA-882A19B3A076}" type="presOf" srcId="{B455A72D-1936-422A-9028-DB422027DA64}" destId="{CBD07253-CFB6-41A9-845C-0CC44BA8657B}" srcOrd="0" destOrd="0" presId="urn:microsoft.com/office/officeart/2008/layout/HorizontalMultiLevelHierarchy"/>
    <dgm:cxn modelId="{88AF9237-178F-41BA-8033-1B26B95FD674}" type="presOf" srcId="{926E06AD-326C-47F7-95CA-C55291352404}" destId="{C7AF7806-DFB2-48D1-A274-15F2EEF909DF}" srcOrd="0" destOrd="0" presId="urn:microsoft.com/office/officeart/2008/layout/HorizontalMultiLevelHierarchy"/>
    <dgm:cxn modelId="{4C391435-C502-48DA-BEC6-E6FC30B87879}" type="presOf" srcId="{22C3DB55-656B-4A8D-92E3-620686F0FFAD}" destId="{71437E1E-122C-4870-9254-D0A0B0A4F5AB}" srcOrd="0" destOrd="0" presId="urn:microsoft.com/office/officeart/2008/layout/HorizontalMultiLevelHierarchy"/>
    <dgm:cxn modelId="{091E68B5-AE0F-43F6-BAC7-B2A406FB2B84}" type="presOf" srcId="{B6D891A8-4033-41B5-847C-C37BF034209B}" destId="{E37DF8B9-1BCA-4DA8-B74A-CD89D4959C24}" srcOrd="1" destOrd="0" presId="urn:microsoft.com/office/officeart/2008/layout/HorizontalMultiLevelHierarchy"/>
    <dgm:cxn modelId="{2A4C6078-DE38-4E28-9108-C434FCC91573}" type="presOf" srcId="{8F9B17F5-2390-47EA-9CF8-E373432E0BD0}" destId="{DD130672-9C45-4595-9EE3-649793FE744C}" srcOrd="0" destOrd="0" presId="urn:microsoft.com/office/officeart/2008/layout/HorizontalMultiLevelHierarchy"/>
    <dgm:cxn modelId="{4FCE52D6-F2C1-48A3-8D9C-3F667A8DBCEC}" type="presOf" srcId="{B6D891A8-4033-41B5-847C-C37BF034209B}" destId="{9B62456E-1FB8-4B7C-861B-F06224DBB130}" srcOrd="0" destOrd="0" presId="urn:microsoft.com/office/officeart/2008/layout/HorizontalMultiLevelHierarchy"/>
    <dgm:cxn modelId="{7A914D47-B9D3-4C8F-8475-6BFCC868E099}" type="presOf" srcId="{A4E1EADA-D66F-4F99-9EAA-3F3D3BA0879C}" destId="{5182D750-0C02-44A3-AF55-EB811A4B52BB}" srcOrd="0" destOrd="0" presId="urn:microsoft.com/office/officeart/2008/layout/HorizontalMultiLevelHierarchy"/>
    <dgm:cxn modelId="{2B0510B2-22F0-4E88-9B32-9CF35CEF4FF6}" type="presOf" srcId="{8F9B17F5-2390-47EA-9CF8-E373432E0BD0}" destId="{6C0AC95F-2404-4BF8-858A-EF8FECB6AA41}" srcOrd="1" destOrd="0" presId="urn:microsoft.com/office/officeart/2008/layout/HorizontalMultiLevelHierarchy"/>
    <dgm:cxn modelId="{2297ADE2-B38F-4633-BCCC-D96AFA5C0B05}" srcId="{22C3DB55-656B-4A8D-92E3-620686F0FFAD}" destId="{926E06AD-326C-47F7-95CA-C55291352404}" srcOrd="1" destOrd="0" parTransId="{B455A72D-1936-422A-9028-DB422027DA64}" sibTransId="{E1BE1429-0466-4A1B-960A-9C0F117121F1}"/>
    <dgm:cxn modelId="{B61083BE-49C7-45D1-8183-A236CEE501B9}" srcId="{22C3DB55-656B-4A8D-92E3-620686F0FFAD}" destId="{D1F0A247-D7FA-4C6C-9457-5312CD329D40}" srcOrd="2" destOrd="0" parTransId="{8F9B17F5-2390-47EA-9CF8-E373432E0BD0}" sibTransId="{917D6175-4095-4D3D-91ED-31A22EAEBDD2}"/>
    <dgm:cxn modelId="{119E21AB-1872-4F28-B67B-77C16E1E3722}" srcId="{22C3DB55-656B-4A8D-92E3-620686F0FFAD}" destId="{A4E1EADA-D66F-4F99-9EAA-3F3D3BA0879C}" srcOrd="0" destOrd="0" parTransId="{B6D891A8-4033-41B5-847C-C37BF034209B}" sibTransId="{416320F8-9147-4E33-B532-58EB6D2E9B62}"/>
    <dgm:cxn modelId="{ED77AC2B-3DC5-4F6A-B15A-B20891BEC91E}" srcId="{BE962245-6BA3-4833-A760-5D94CE8C1787}" destId="{22C3DB55-656B-4A8D-92E3-620686F0FFAD}" srcOrd="0" destOrd="0" parTransId="{CD511AA8-404E-49FC-9C9B-4C57AEB61D0F}" sibTransId="{ED8FA592-B805-4D84-9F6C-F23BC3F75847}"/>
    <dgm:cxn modelId="{50AE70A7-75CA-4C04-A773-885D34C47DC6}" type="presOf" srcId="{D1F0A247-D7FA-4C6C-9457-5312CD329D40}" destId="{E9EAE312-EC4A-424C-A86F-E5CBBA41BA50}" srcOrd="0" destOrd="0" presId="urn:microsoft.com/office/officeart/2008/layout/HorizontalMultiLevelHierarchy"/>
    <dgm:cxn modelId="{0B45E028-7283-4D7B-B5A4-0ABF2A63BB3E}" type="presParOf" srcId="{B8E21929-31CC-4BFC-83B9-03EE216BB743}" destId="{A4DA5326-D85C-4477-8FBA-E81BD8B3004E}" srcOrd="0" destOrd="0" presId="urn:microsoft.com/office/officeart/2008/layout/HorizontalMultiLevelHierarchy"/>
    <dgm:cxn modelId="{B25DC122-DF22-446B-9C7D-D8BC45DAD8F0}" type="presParOf" srcId="{A4DA5326-D85C-4477-8FBA-E81BD8B3004E}" destId="{71437E1E-122C-4870-9254-D0A0B0A4F5AB}" srcOrd="0" destOrd="0" presId="urn:microsoft.com/office/officeart/2008/layout/HorizontalMultiLevelHierarchy"/>
    <dgm:cxn modelId="{45CE7232-9EC2-49F2-B422-C57FF9FB02B7}" type="presParOf" srcId="{A4DA5326-D85C-4477-8FBA-E81BD8B3004E}" destId="{8434BF45-D298-43ED-8CF8-DA1B2AEF0DBE}" srcOrd="1" destOrd="0" presId="urn:microsoft.com/office/officeart/2008/layout/HorizontalMultiLevelHierarchy"/>
    <dgm:cxn modelId="{D5E2AE65-105C-4568-9A3F-EB3AA6020B1F}" type="presParOf" srcId="{8434BF45-D298-43ED-8CF8-DA1B2AEF0DBE}" destId="{9B62456E-1FB8-4B7C-861B-F06224DBB130}" srcOrd="0" destOrd="0" presId="urn:microsoft.com/office/officeart/2008/layout/HorizontalMultiLevelHierarchy"/>
    <dgm:cxn modelId="{280C338E-1F05-45F5-AE1A-9B568E62AD02}" type="presParOf" srcId="{9B62456E-1FB8-4B7C-861B-F06224DBB130}" destId="{E37DF8B9-1BCA-4DA8-B74A-CD89D4959C24}" srcOrd="0" destOrd="0" presId="urn:microsoft.com/office/officeart/2008/layout/HorizontalMultiLevelHierarchy"/>
    <dgm:cxn modelId="{CC8D9651-F655-45A0-8398-82444584E58B}" type="presParOf" srcId="{8434BF45-D298-43ED-8CF8-DA1B2AEF0DBE}" destId="{0838D3B3-6FC0-49E0-8759-C3D0A725C575}" srcOrd="1" destOrd="0" presId="urn:microsoft.com/office/officeart/2008/layout/HorizontalMultiLevelHierarchy"/>
    <dgm:cxn modelId="{D8EC7810-E1B6-4CEA-AD88-E0F262FBAE19}" type="presParOf" srcId="{0838D3B3-6FC0-49E0-8759-C3D0A725C575}" destId="{5182D750-0C02-44A3-AF55-EB811A4B52BB}" srcOrd="0" destOrd="0" presId="urn:microsoft.com/office/officeart/2008/layout/HorizontalMultiLevelHierarchy"/>
    <dgm:cxn modelId="{58DF3BDC-AD73-441A-9884-932518FAC4B9}" type="presParOf" srcId="{0838D3B3-6FC0-49E0-8759-C3D0A725C575}" destId="{1ADDDE63-5211-46E7-B804-7FFAAB33AF06}" srcOrd="1" destOrd="0" presId="urn:microsoft.com/office/officeart/2008/layout/HorizontalMultiLevelHierarchy"/>
    <dgm:cxn modelId="{06E78F7A-C736-44EC-85E6-D3A2748826D7}" type="presParOf" srcId="{8434BF45-D298-43ED-8CF8-DA1B2AEF0DBE}" destId="{CBD07253-CFB6-41A9-845C-0CC44BA8657B}" srcOrd="2" destOrd="0" presId="urn:microsoft.com/office/officeart/2008/layout/HorizontalMultiLevelHierarchy"/>
    <dgm:cxn modelId="{E1738267-70C2-43C0-8FC6-EAFD7695558F}" type="presParOf" srcId="{CBD07253-CFB6-41A9-845C-0CC44BA8657B}" destId="{9C17F572-E608-45CD-8974-61549A882818}" srcOrd="0" destOrd="0" presId="urn:microsoft.com/office/officeart/2008/layout/HorizontalMultiLevelHierarchy"/>
    <dgm:cxn modelId="{8B065D6E-0DC5-4D4D-9571-4D4C37F25FE6}" type="presParOf" srcId="{8434BF45-D298-43ED-8CF8-DA1B2AEF0DBE}" destId="{CF6BB022-5E56-43FF-B2EA-7FA4F7C0CE07}" srcOrd="3" destOrd="0" presId="urn:microsoft.com/office/officeart/2008/layout/HorizontalMultiLevelHierarchy"/>
    <dgm:cxn modelId="{042085EE-7105-4B1B-8BDB-34A415814A64}" type="presParOf" srcId="{CF6BB022-5E56-43FF-B2EA-7FA4F7C0CE07}" destId="{C7AF7806-DFB2-48D1-A274-15F2EEF909DF}" srcOrd="0" destOrd="0" presId="urn:microsoft.com/office/officeart/2008/layout/HorizontalMultiLevelHierarchy"/>
    <dgm:cxn modelId="{C11338ED-CA2D-479E-B6D0-6282045BC547}" type="presParOf" srcId="{CF6BB022-5E56-43FF-B2EA-7FA4F7C0CE07}" destId="{222A6E78-5CBB-4EA4-B7D7-DD5CD383F2BC}" srcOrd="1" destOrd="0" presId="urn:microsoft.com/office/officeart/2008/layout/HorizontalMultiLevelHierarchy"/>
    <dgm:cxn modelId="{92B5A796-07C4-4268-847B-5E5018AEE299}" type="presParOf" srcId="{8434BF45-D298-43ED-8CF8-DA1B2AEF0DBE}" destId="{DD130672-9C45-4595-9EE3-649793FE744C}" srcOrd="4" destOrd="0" presId="urn:microsoft.com/office/officeart/2008/layout/HorizontalMultiLevelHierarchy"/>
    <dgm:cxn modelId="{1754C88C-D4F7-4C39-AAFA-4BA7ACB8E73C}" type="presParOf" srcId="{DD130672-9C45-4595-9EE3-649793FE744C}" destId="{6C0AC95F-2404-4BF8-858A-EF8FECB6AA41}" srcOrd="0" destOrd="0" presId="urn:microsoft.com/office/officeart/2008/layout/HorizontalMultiLevelHierarchy"/>
    <dgm:cxn modelId="{4749F583-6020-485E-9849-45F5DEAFF111}" type="presParOf" srcId="{8434BF45-D298-43ED-8CF8-DA1B2AEF0DBE}" destId="{3356F6D1-1148-476B-961D-77EED6237D44}" srcOrd="5" destOrd="0" presId="urn:microsoft.com/office/officeart/2008/layout/HorizontalMultiLevelHierarchy"/>
    <dgm:cxn modelId="{5B7B9CE7-D6E8-4199-9A9D-3CC903BFE3DA}" type="presParOf" srcId="{3356F6D1-1148-476B-961D-77EED6237D44}" destId="{E9EAE312-EC4A-424C-A86F-E5CBBA41BA50}" srcOrd="0" destOrd="0" presId="urn:microsoft.com/office/officeart/2008/layout/HorizontalMultiLevelHierarchy"/>
    <dgm:cxn modelId="{B28EEF63-CC7E-4C8F-A10B-C02471B74156}" type="presParOf" srcId="{3356F6D1-1148-476B-961D-77EED6237D44}" destId="{3010A9DF-EBE1-4FA1-9DB7-8CA2DB01BBA1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E962245-6BA3-4833-A760-5D94CE8C1787}" type="doc">
      <dgm:prSet loTypeId="urn:microsoft.com/office/officeart/2008/layout/HorizontalMultiLevelHierarchy" loCatId="hierarchy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2C3DB55-656B-4A8D-92E3-620686F0FFAD}">
      <dgm:prSet phldrT="[Текст]"/>
      <dgm:spPr/>
      <dgm:t>
        <a:bodyPr/>
        <a:lstStyle/>
        <a:p>
          <a:r>
            <a:rPr lang="ru-RU" u="sng" dirty="0" smtClean="0"/>
            <a:t>По доминирующей деятельности обучающихся</a:t>
          </a:r>
          <a:endParaRPr lang="ru-RU" dirty="0"/>
        </a:p>
      </dgm:t>
    </dgm:pt>
    <dgm:pt modelId="{CD511AA8-404E-49FC-9C9B-4C57AEB61D0F}" type="parTrans" cxnId="{ED77AC2B-3DC5-4F6A-B15A-B20891BEC91E}">
      <dgm:prSet/>
      <dgm:spPr/>
      <dgm:t>
        <a:bodyPr/>
        <a:lstStyle/>
        <a:p>
          <a:endParaRPr lang="ru-RU"/>
        </a:p>
      </dgm:t>
    </dgm:pt>
    <dgm:pt modelId="{ED8FA592-B805-4D84-9F6C-F23BC3F75847}" type="sibTrans" cxnId="{ED77AC2B-3DC5-4F6A-B15A-B20891BEC91E}">
      <dgm:prSet/>
      <dgm:spPr/>
      <dgm:t>
        <a:bodyPr/>
        <a:lstStyle/>
        <a:p>
          <a:endParaRPr lang="ru-RU"/>
        </a:p>
      </dgm:t>
    </dgm:pt>
    <dgm:pt modelId="{A4E1EADA-D66F-4F99-9EAA-3F3D3BA0879C}">
      <dgm:prSet phldrT="[Текст]"/>
      <dgm:spPr/>
      <dgm:t>
        <a:bodyPr/>
        <a:lstStyle/>
        <a:p>
          <a:r>
            <a:rPr lang="ru-RU" b="0" u="sng" dirty="0" smtClean="0"/>
            <a:t>исследовательский</a:t>
          </a:r>
          <a:endParaRPr lang="ru-RU" b="0" u="sng" dirty="0"/>
        </a:p>
      </dgm:t>
    </dgm:pt>
    <dgm:pt modelId="{B6D891A8-4033-41B5-847C-C37BF034209B}" type="parTrans" cxnId="{119E21AB-1872-4F28-B67B-77C16E1E3722}">
      <dgm:prSet/>
      <dgm:spPr/>
      <dgm:t>
        <a:bodyPr/>
        <a:lstStyle/>
        <a:p>
          <a:endParaRPr lang="ru-RU"/>
        </a:p>
      </dgm:t>
    </dgm:pt>
    <dgm:pt modelId="{416320F8-9147-4E33-B532-58EB6D2E9B62}" type="sibTrans" cxnId="{119E21AB-1872-4F28-B67B-77C16E1E3722}">
      <dgm:prSet/>
      <dgm:spPr/>
      <dgm:t>
        <a:bodyPr/>
        <a:lstStyle/>
        <a:p>
          <a:endParaRPr lang="ru-RU"/>
        </a:p>
      </dgm:t>
    </dgm:pt>
    <dgm:pt modelId="{D1F0A247-D7FA-4C6C-9457-5312CD329D40}">
      <dgm:prSet phldrT="[Текст]"/>
      <dgm:spPr/>
      <dgm:t>
        <a:bodyPr/>
        <a:lstStyle/>
        <a:p>
          <a:r>
            <a:rPr lang="ru-RU" dirty="0" smtClean="0"/>
            <a:t>информационный</a:t>
          </a:r>
          <a:endParaRPr lang="ru-RU" dirty="0"/>
        </a:p>
      </dgm:t>
    </dgm:pt>
    <dgm:pt modelId="{8F9B17F5-2390-47EA-9CF8-E373432E0BD0}" type="parTrans" cxnId="{B61083BE-49C7-45D1-8183-A236CEE501B9}">
      <dgm:prSet/>
      <dgm:spPr/>
      <dgm:t>
        <a:bodyPr/>
        <a:lstStyle/>
        <a:p>
          <a:endParaRPr lang="ru-RU"/>
        </a:p>
      </dgm:t>
    </dgm:pt>
    <dgm:pt modelId="{917D6175-4095-4D3D-91ED-31A22EAEBDD2}" type="sibTrans" cxnId="{B61083BE-49C7-45D1-8183-A236CEE501B9}">
      <dgm:prSet/>
      <dgm:spPr/>
      <dgm:t>
        <a:bodyPr/>
        <a:lstStyle/>
        <a:p>
          <a:endParaRPr lang="ru-RU"/>
        </a:p>
      </dgm:t>
    </dgm:pt>
    <dgm:pt modelId="{13538E76-E6BC-4298-B05C-FD50DD736205}">
      <dgm:prSet phldrT="[Текст]"/>
      <dgm:spPr/>
      <dgm:t>
        <a:bodyPr/>
        <a:lstStyle/>
        <a:p>
          <a:r>
            <a:rPr lang="ru-RU" dirty="0" smtClean="0"/>
            <a:t>творческий</a:t>
          </a:r>
          <a:endParaRPr lang="ru-RU" dirty="0"/>
        </a:p>
      </dgm:t>
    </dgm:pt>
    <dgm:pt modelId="{61A0A88C-C4BE-431E-BEF9-C3C888C53BCE}" type="parTrans" cxnId="{BAF172F1-EA70-4547-A1DB-F11558CD440B}">
      <dgm:prSet/>
      <dgm:spPr/>
      <dgm:t>
        <a:bodyPr/>
        <a:lstStyle/>
        <a:p>
          <a:endParaRPr lang="ru-RU"/>
        </a:p>
      </dgm:t>
    </dgm:pt>
    <dgm:pt modelId="{DD738002-7F87-4B68-A24D-953B830D603D}" type="sibTrans" cxnId="{BAF172F1-EA70-4547-A1DB-F11558CD440B}">
      <dgm:prSet/>
      <dgm:spPr/>
      <dgm:t>
        <a:bodyPr/>
        <a:lstStyle/>
        <a:p>
          <a:endParaRPr lang="ru-RU"/>
        </a:p>
      </dgm:t>
    </dgm:pt>
    <dgm:pt modelId="{4DBD5360-76AA-47C6-BD33-67C1D831BC22}">
      <dgm:prSet phldrT="[Текст]"/>
      <dgm:spPr/>
      <dgm:t>
        <a:bodyPr/>
        <a:lstStyle/>
        <a:p>
          <a:r>
            <a:rPr lang="ru-RU" dirty="0" smtClean="0"/>
            <a:t>ролевой</a:t>
          </a:r>
          <a:endParaRPr lang="ru-RU" dirty="0"/>
        </a:p>
      </dgm:t>
    </dgm:pt>
    <dgm:pt modelId="{E8892C61-E649-45F8-8AE6-88C953D22FE9}" type="parTrans" cxnId="{EB8876C9-2D2C-487C-96EB-EDB56E0EDB48}">
      <dgm:prSet/>
      <dgm:spPr/>
      <dgm:t>
        <a:bodyPr/>
        <a:lstStyle/>
        <a:p>
          <a:endParaRPr lang="ru-RU"/>
        </a:p>
      </dgm:t>
    </dgm:pt>
    <dgm:pt modelId="{944A952B-8F0B-4267-8AF9-1FFC931C8C9B}" type="sibTrans" cxnId="{EB8876C9-2D2C-487C-96EB-EDB56E0EDB48}">
      <dgm:prSet/>
      <dgm:spPr/>
      <dgm:t>
        <a:bodyPr/>
        <a:lstStyle/>
        <a:p>
          <a:endParaRPr lang="ru-RU"/>
        </a:p>
      </dgm:t>
    </dgm:pt>
    <dgm:pt modelId="{27C0CDCC-2D9D-42D7-883C-FB5AA2396BE1}">
      <dgm:prSet phldrT="[Текст]"/>
      <dgm:spPr/>
      <dgm:t>
        <a:bodyPr/>
        <a:lstStyle/>
        <a:p>
          <a:r>
            <a:rPr lang="ru-RU" dirty="0" smtClean="0"/>
            <a:t>практико-ориентированный</a:t>
          </a:r>
          <a:endParaRPr lang="ru-RU" dirty="0"/>
        </a:p>
      </dgm:t>
    </dgm:pt>
    <dgm:pt modelId="{8892CE25-E5B9-4574-A908-5D035BBCD625}" type="parTrans" cxnId="{A88DB3CA-B4B9-4260-97F9-BC37E5933B2E}">
      <dgm:prSet/>
      <dgm:spPr/>
      <dgm:t>
        <a:bodyPr/>
        <a:lstStyle/>
        <a:p>
          <a:endParaRPr lang="ru-RU"/>
        </a:p>
      </dgm:t>
    </dgm:pt>
    <dgm:pt modelId="{4A83E69B-8F3E-44A1-93F4-C0C5C8219D4E}" type="sibTrans" cxnId="{A88DB3CA-B4B9-4260-97F9-BC37E5933B2E}">
      <dgm:prSet/>
      <dgm:spPr/>
      <dgm:t>
        <a:bodyPr/>
        <a:lstStyle/>
        <a:p>
          <a:endParaRPr lang="ru-RU"/>
        </a:p>
      </dgm:t>
    </dgm:pt>
    <dgm:pt modelId="{B8E21929-31CC-4BFC-83B9-03EE216BB743}" type="pres">
      <dgm:prSet presAssocID="{BE962245-6BA3-4833-A760-5D94CE8C1787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DA5326-D85C-4477-8FBA-E81BD8B3004E}" type="pres">
      <dgm:prSet presAssocID="{22C3DB55-656B-4A8D-92E3-620686F0FFAD}" presName="root1" presStyleCnt="0"/>
      <dgm:spPr/>
      <dgm:t>
        <a:bodyPr/>
        <a:lstStyle/>
        <a:p>
          <a:endParaRPr lang="ru-RU"/>
        </a:p>
      </dgm:t>
    </dgm:pt>
    <dgm:pt modelId="{71437E1E-122C-4870-9254-D0A0B0A4F5AB}" type="pres">
      <dgm:prSet presAssocID="{22C3DB55-656B-4A8D-92E3-620686F0FFAD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434BF45-D298-43ED-8CF8-DA1B2AEF0DBE}" type="pres">
      <dgm:prSet presAssocID="{22C3DB55-656B-4A8D-92E3-620686F0FFAD}" presName="level2hierChild" presStyleCnt="0"/>
      <dgm:spPr/>
      <dgm:t>
        <a:bodyPr/>
        <a:lstStyle/>
        <a:p>
          <a:endParaRPr lang="ru-RU"/>
        </a:p>
      </dgm:t>
    </dgm:pt>
    <dgm:pt modelId="{9B62456E-1FB8-4B7C-861B-F06224DBB130}" type="pres">
      <dgm:prSet presAssocID="{B6D891A8-4033-41B5-847C-C37BF034209B}" presName="conn2-1" presStyleLbl="parChTrans1D2" presStyleIdx="0" presStyleCnt="5"/>
      <dgm:spPr/>
      <dgm:t>
        <a:bodyPr/>
        <a:lstStyle/>
        <a:p>
          <a:endParaRPr lang="ru-RU"/>
        </a:p>
      </dgm:t>
    </dgm:pt>
    <dgm:pt modelId="{E37DF8B9-1BCA-4DA8-B74A-CD89D4959C24}" type="pres">
      <dgm:prSet presAssocID="{B6D891A8-4033-41B5-847C-C37BF034209B}" presName="connTx" presStyleLbl="parChTrans1D2" presStyleIdx="0" presStyleCnt="5"/>
      <dgm:spPr/>
      <dgm:t>
        <a:bodyPr/>
        <a:lstStyle/>
        <a:p>
          <a:endParaRPr lang="ru-RU"/>
        </a:p>
      </dgm:t>
    </dgm:pt>
    <dgm:pt modelId="{0838D3B3-6FC0-49E0-8759-C3D0A725C575}" type="pres">
      <dgm:prSet presAssocID="{A4E1EADA-D66F-4F99-9EAA-3F3D3BA0879C}" presName="root2" presStyleCnt="0"/>
      <dgm:spPr/>
      <dgm:t>
        <a:bodyPr/>
        <a:lstStyle/>
        <a:p>
          <a:endParaRPr lang="ru-RU"/>
        </a:p>
      </dgm:t>
    </dgm:pt>
    <dgm:pt modelId="{5182D750-0C02-44A3-AF55-EB811A4B52BB}" type="pres">
      <dgm:prSet presAssocID="{A4E1EADA-D66F-4F99-9EAA-3F3D3BA0879C}" presName="LevelTwoTextNode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ADDDE63-5211-46E7-B804-7FFAAB33AF06}" type="pres">
      <dgm:prSet presAssocID="{A4E1EADA-D66F-4F99-9EAA-3F3D3BA0879C}" presName="level3hierChild" presStyleCnt="0"/>
      <dgm:spPr/>
      <dgm:t>
        <a:bodyPr/>
        <a:lstStyle/>
        <a:p>
          <a:endParaRPr lang="ru-RU"/>
        </a:p>
      </dgm:t>
    </dgm:pt>
    <dgm:pt modelId="{A04A8E61-365C-437F-A311-B7D210C92754}" type="pres">
      <dgm:prSet presAssocID="{8892CE25-E5B9-4574-A908-5D035BBCD625}" presName="conn2-1" presStyleLbl="parChTrans1D2" presStyleIdx="1" presStyleCnt="5"/>
      <dgm:spPr/>
      <dgm:t>
        <a:bodyPr/>
        <a:lstStyle/>
        <a:p>
          <a:endParaRPr lang="ru-RU"/>
        </a:p>
      </dgm:t>
    </dgm:pt>
    <dgm:pt modelId="{9EAE6887-7726-4126-AF4E-E83A838562A8}" type="pres">
      <dgm:prSet presAssocID="{8892CE25-E5B9-4574-A908-5D035BBCD625}" presName="connTx" presStyleLbl="parChTrans1D2" presStyleIdx="1" presStyleCnt="5"/>
      <dgm:spPr/>
      <dgm:t>
        <a:bodyPr/>
        <a:lstStyle/>
        <a:p>
          <a:endParaRPr lang="ru-RU"/>
        </a:p>
      </dgm:t>
    </dgm:pt>
    <dgm:pt modelId="{AB59DF5E-37FC-479F-B180-C81123876BC4}" type="pres">
      <dgm:prSet presAssocID="{27C0CDCC-2D9D-42D7-883C-FB5AA2396BE1}" presName="root2" presStyleCnt="0"/>
      <dgm:spPr/>
    </dgm:pt>
    <dgm:pt modelId="{51C59FDB-880A-4D45-90A5-A6BD84372755}" type="pres">
      <dgm:prSet presAssocID="{27C0CDCC-2D9D-42D7-883C-FB5AA2396BE1}" presName="LevelTwoTextNode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AEC0B51-7850-450A-89A6-50FC612DA331}" type="pres">
      <dgm:prSet presAssocID="{27C0CDCC-2D9D-42D7-883C-FB5AA2396BE1}" presName="level3hierChild" presStyleCnt="0"/>
      <dgm:spPr/>
    </dgm:pt>
    <dgm:pt modelId="{DD130672-9C45-4595-9EE3-649793FE744C}" type="pres">
      <dgm:prSet presAssocID="{8F9B17F5-2390-47EA-9CF8-E373432E0BD0}" presName="conn2-1" presStyleLbl="parChTrans1D2" presStyleIdx="2" presStyleCnt="5"/>
      <dgm:spPr/>
      <dgm:t>
        <a:bodyPr/>
        <a:lstStyle/>
        <a:p>
          <a:endParaRPr lang="ru-RU"/>
        </a:p>
      </dgm:t>
    </dgm:pt>
    <dgm:pt modelId="{6C0AC95F-2404-4BF8-858A-EF8FECB6AA41}" type="pres">
      <dgm:prSet presAssocID="{8F9B17F5-2390-47EA-9CF8-E373432E0BD0}" presName="connTx" presStyleLbl="parChTrans1D2" presStyleIdx="2" presStyleCnt="5"/>
      <dgm:spPr/>
      <dgm:t>
        <a:bodyPr/>
        <a:lstStyle/>
        <a:p>
          <a:endParaRPr lang="ru-RU"/>
        </a:p>
      </dgm:t>
    </dgm:pt>
    <dgm:pt modelId="{3356F6D1-1148-476B-961D-77EED6237D44}" type="pres">
      <dgm:prSet presAssocID="{D1F0A247-D7FA-4C6C-9457-5312CD329D40}" presName="root2" presStyleCnt="0"/>
      <dgm:spPr/>
      <dgm:t>
        <a:bodyPr/>
        <a:lstStyle/>
        <a:p>
          <a:endParaRPr lang="ru-RU"/>
        </a:p>
      </dgm:t>
    </dgm:pt>
    <dgm:pt modelId="{E9EAE312-EC4A-424C-A86F-E5CBBA41BA50}" type="pres">
      <dgm:prSet presAssocID="{D1F0A247-D7FA-4C6C-9457-5312CD329D40}" presName="LevelTwoTextNode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010A9DF-EBE1-4FA1-9DB7-8CA2DB01BBA1}" type="pres">
      <dgm:prSet presAssocID="{D1F0A247-D7FA-4C6C-9457-5312CD329D40}" presName="level3hierChild" presStyleCnt="0"/>
      <dgm:spPr/>
      <dgm:t>
        <a:bodyPr/>
        <a:lstStyle/>
        <a:p>
          <a:endParaRPr lang="ru-RU"/>
        </a:p>
      </dgm:t>
    </dgm:pt>
    <dgm:pt modelId="{5D745255-18A2-420E-A8DF-0CE65A2B5895}" type="pres">
      <dgm:prSet presAssocID="{61A0A88C-C4BE-431E-BEF9-C3C888C53BCE}" presName="conn2-1" presStyleLbl="parChTrans1D2" presStyleIdx="3" presStyleCnt="5"/>
      <dgm:spPr/>
      <dgm:t>
        <a:bodyPr/>
        <a:lstStyle/>
        <a:p>
          <a:endParaRPr lang="ru-RU"/>
        </a:p>
      </dgm:t>
    </dgm:pt>
    <dgm:pt modelId="{06E588FC-47FF-49C3-A622-C9093562A18B}" type="pres">
      <dgm:prSet presAssocID="{61A0A88C-C4BE-431E-BEF9-C3C888C53BCE}" presName="connTx" presStyleLbl="parChTrans1D2" presStyleIdx="3" presStyleCnt="5"/>
      <dgm:spPr/>
      <dgm:t>
        <a:bodyPr/>
        <a:lstStyle/>
        <a:p>
          <a:endParaRPr lang="ru-RU"/>
        </a:p>
      </dgm:t>
    </dgm:pt>
    <dgm:pt modelId="{160D9926-A69A-4013-A9CE-9F61F19E454D}" type="pres">
      <dgm:prSet presAssocID="{13538E76-E6BC-4298-B05C-FD50DD736205}" presName="root2" presStyleCnt="0"/>
      <dgm:spPr/>
      <dgm:t>
        <a:bodyPr/>
        <a:lstStyle/>
        <a:p>
          <a:endParaRPr lang="ru-RU"/>
        </a:p>
      </dgm:t>
    </dgm:pt>
    <dgm:pt modelId="{DDB91BF0-AEB2-4B54-BAFA-AD39072C1258}" type="pres">
      <dgm:prSet presAssocID="{13538E76-E6BC-4298-B05C-FD50DD736205}" presName="LevelTwoTextNode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93B28BB-5E0D-432F-9F2C-9389D2EC28DA}" type="pres">
      <dgm:prSet presAssocID="{13538E76-E6BC-4298-B05C-FD50DD736205}" presName="level3hierChild" presStyleCnt="0"/>
      <dgm:spPr/>
      <dgm:t>
        <a:bodyPr/>
        <a:lstStyle/>
        <a:p>
          <a:endParaRPr lang="ru-RU"/>
        </a:p>
      </dgm:t>
    </dgm:pt>
    <dgm:pt modelId="{0188257F-B357-4396-B45B-3993199C4717}" type="pres">
      <dgm:prSet presAssocID="{E8892C61-E649-45F8-8AE6-88C953D22FE9}" presName="conn2-1" presStyleLbl="parChTrans1D2" presStyleIdx="4" presStyleCnt="5"/>
      <dgm:spPr/>
      <dgm:t>
        <a:bodyPr/>
        <a:lstStyle/>
        <a:p>
          <a:endParaRPr lang="ru-RU"/>
        </a:p>
      </dgm:t>
    </dgm:pt>
    <dgm:pt modelId="{DE4A4321-7CC2-4F32-9545-6B8E459312DC}" type="pres">
      <dgm:prSet presAssocID="{E8892C61-E649-45F8-8AE6-88C953D22FE9}" presName="connTx" presStyleLbl="parChTrans1D2" presStyleIdx="4" presStyleCnt="5"/>
      <dgm:spPr/>
      <dgm:t>
        <a:bodyPr/>
        <a:lstStyle/>
        <a:p>
          <a:endParaRPr lang="ru-RU"/>
        </a:p>
      </dgm:t>
    </dgm:pt>
    <dgm:pt modelId="{68AD57CE-73D3-44AE-94A1-B5B70960CCB4}" type="pres">
      <dgm:prSet presAssocID="{4DBD5360-76AA-47C6-BD33-67C1D831BC22}" presName="root2" presStyleCnt="0"/>
      <dgm:spPr/>
      <dgm:t>
        <a:bodyPr/>
        <a:lstStyle/>
        <a:p>
          <a:endParaRPr lang="ru-RU"/>
        </a:p>
      </dgm:t>
    </dgm:pt>
    <dgm:pt modelId="{92DACD7A-C86D-4AE3-A206-C6498E4438AB}" type="pres">
      <dgm:prSet presAssocID="{4DBD5360-76AA-47C6-BD33-67C1D831BC22}" presName="LevelTwoTextNode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D6FA9D3-8C25-4B4E-A084-2CB6D6362DD1}" type="pres">
      <dgm:prSet presAssocID="{4DBD5360-76AA-47C6-BD33-67C1D831BC22}" presName="level3hierChild" presStyleCnt="0"/>
      <dgm:spPr/>
      <dgm:t>
        <a:bodyPr/>
        <a:lstStyle/>
        <a:p>
          <a:endParaRPr lang="ru-RU"/>
        </a:p>
      </dgm:t>
    </dgm:pt>
  </dgm:ptLst>
  <dgm:cxnLst>
    <dgm:cxn modelId="{EB8876C9-2D2C-487C-96EB-EDB56E0EDB48}" srcId="{22C3DB55-656B-4A8D-92E3-620686F0FFAD}" destId="{4DBD5360-76AA-47C6-BD33-67C1D831BC22}" srcOrd="4" destOrd="0" parTransId="{E8892C61-E649-45F8-8AE6-88C953D22FE9}" sibTransId="{944A952B-8F0B-4267-8AF9-1FFC931C8C9B}"/>
    <dgm:cxn modelId="{476C877B-53D3-4448-8B19-7F2EE82B8756}" type="presOf" srcId="{61A0A88C-C4BE-431E-BEF9-C3C888C53BCE}" destId="{06E588FC-47FF-49C3-A622-C9093562A18B}" srcOrd="1" destOrd="0" presId="urn:microsoft.com/office/officeart/2008/layout/HorizontalMultiLevelHierarchy"/>
    <dgm:cxn modelId="{C2373F98-7069-4CAD-9BE9-D59BB62ADCB0}" type="presOf" srcId="{D1F0A247-D7FA-4C6C-9457-5312CD329D40}" destId="{E9EAE312-EC4A-424C-A86F-E5CBBA41BA50}" srcOrd="0" destOrd="0" presId="urn:microsoft.com/office/officeart/2008/layout/HorizontalMultiLevelHierarchy"/>
    <dgm:cxn modelId="{393B599F-4BA6-4306-B32C-739F6C57F084}" type="presOf" srcId="{B6D891A8-4033-41B5-847C-C37BF034209B}" destId="{9B62456E-1FB8-4B7C-861B-F06224DBB130}" srcOrd="0" destOrd="0" presId="urn:microsoft.com/office/officeart/2008/layout/HorizontalMultiLevelHierarchy"/>
    <dgm:cxn modelId="{8ACD02BB-2760-4560-8AE9-25A9CDA2081D}" type="presOf" srcId="{22C3DB55-656B-4A8D-92E3-620686F0FFAD}" destId="{71437E1E-122C-4870-9254-D0A0B0A4F5AB}" srcOrd="0" destOrd="0" presId="urn:microsoft.com/office/officeart/2008/layout/HorizontalMultiLevelHierarchy"/>
    <dgm:cxn modelId="{151866A8-BC8E-444E-86B0-EDC92EC22D99}" type="presOf" srcId="{8F9B17F5-2390-47EA-9CF8-E373432E0BD0}" destId="{6C0AC95F-2404-4BF8-858A-EF8FECB6AA41}" srcOrd="1" destOrd="0" presId="urn:microsoft.com/office/officeart/2008/layout/HorizontalMultiLevelHierarchy"/>
    <dgm:cxn modelId="{CDE78455-444A-4320-899C-EF223FDDC5D2}" type="presOf" srcId="{8892CE25-E5B9-4574-A908-5D035BBCD625}" destId="{9EAE6887-7726-4126-AF4E-E83A838562A8}" srcOrd="1" destOrd="0" presId="urn:microsoft.com/office/officeart/2008/layout/HorizontalMultiLevelHierarchy"/>
    <dgm:cxn modelId="{B61083BE-49C7-45D1-8183-A236CEE501B9}" srcId="{22C3DB55-656B-4A8D-92E3-620686F0FFAD}" destId="{D1F0A247-D7FA-4C6C-9457-5312CD329D40}" srcOrd="2" destOrd="0" parTransId="{8F9B17F5-2390-47EA-9CF8-E373432E0BD0}" sibTransId="{917D6175-4095-4D3D-91ED-31A22EAEBDD2}"/>
    <dgm:cxn modelId="{3756E6B4-26CE-4D0D-A424-D6B82DCED6E4}" type="presOf" srcId="{E8892C61-E649-45F8-8AE6-88C953D22FE9}" destId="{0188257F-B357-4396-B45B-3993199C4717}" srcOrd="0" destOrd="0" presId="urn:microsoft.com/office/officeart/2008/layout/HorizontalMultiLevelHierarchy"/>
    <dgm:cxn modelId="{4F87ECE6-EE50-4558-9FAD-4D61B1C36A62}" type="presOf" srcId="{61A0A88C-C4BE-431E-BEF9-C3C888C53BCE}" destId="{5D745255-18A2-420E-A8DF-0CE65A2B5895}" srcOrd="0" destOrd="0" presId="urn:microsoft.com/office/officeart/2008/layout/HorizontalMultiLevelHierarchy"/>
    <dgm:cxn modelId="{ED77AC2B-3DC5-4F6A-B15A-B20891BEC91E}" srcId="{BE962245-6BA3-4833-A760-5D94CE8C1787}" destId="{22C3DB55-656B-4A8D-92E3-620686F0FFAD}" srcOrd="0" destOrd="0" parTransId="{CD511AA8-404E-49FC-9C9B-4C57AEB61D0F}" sibTransId="{ED8FA592-B805-4D84-9F6C-F23BC3F75847}"/>
    <dgm:cxn modelId="{A88DB3CA-B4B9-4260-97F9-BC37E5933B2E}" srcId="{22C3DB55-656B-4A8D-92E3-620686F0FFAD}" destId="{27C0CDCC-2D9D-42D7-883C-FB5AA2396BE1}" srcOrd="1" destOrd="0" parTransId="{8892CE25-E5B9-4574-A908-5D035BBCD625}" sibTransId="{4A83E69B-8F3E-44A1-93F4-C0C5C8219D4E}"/>
    <dgm:cxn modelId="{C8330F85-F6D7-4D45-8885-17BE2602A001}" type="presOf" srcId="{13538E76-E6BC-4298-B05C-FD50DD736205}" destId="{DDB91BF0-AEB2-4B54-BAFA-AD39072C1258}" srcOrd="0" destOrd="0" presId="urn:microsoft.com/office/officeart/2008/layout/HorizontalMultiLevelHierarchy"/>
    <dgm:cxn modelId="{F1FE7F01-8296-40C1-BA94-19F87E5242ED}" type="presOf" srcId="{8F9B17F5-2390-47EA-9CF8-E373432E0BD0}" destId="{DD130672-9C45-4595-9EE3-649793FE744C}" srcOrd="0" destOrd="0" presId="urn:microsoft.com/office/officeart/2008/layout/HorizontalMultiLevelHierarchy"/>
    <dgm:cxn modelId="{BAF172F1-EA70-4547-A1DB-F11558CD440B}" srcId="{22C3DB55-656B-4A8D-92E3-620686F0FFAD}" destId="{13538E76-E6BC-4298-B05C-FD50DD736205}" srcOrd="3" destOrd="0" parTransId="{61A0A88C-C4BE-431E-BEF9-C3C888C53BCE}" sibTransId="{DD738002-7F87-4B68-A24D-953B830D603D}"/>
    <dgm:cxn modelId="{E9CEBC7A-280B-4397-B895-B07B77EB86CA}" type="presOf" srcId="{B6D891A8-4033-41B5-847C-C37BF034209B}" destId="{E37DF8B9-1BCA-4DA8-B74A-CD89D4959C24}" srcOrd="1" destOrd="0" presId="urn:microsoft.com/office/officeart/2008/layout/HorizontalMultiLevelHierarchy"/>
    <dgm:cxn modelId="{AE71EF46-F785-4EC0-AEAA-BC4C749BF872}" type="presOf" srcId="{E8892C61-E649-45F8-8AE6-88C953D22FE9}" destId="{DE4A4321-7CC2-4F32-9545-6B8E459312DC}" srcOrd="1" destOrd="0" presId="urn:microsoft.com/office/officeart/2008/layout/HorizontalMultiLevelHierarchy"/>
    <dgm:cxn modelId="{68CF6BA0-CE20-4EF9-8627-B0553AE9DF0C}" type="presOf" srcId="{8892CE25-E5B9-4574-A908-5D035BBCD625}" destId="{A04A8E61-365C-437F-A311-B7D210C92754}" srcOrd="0" destOrd="0" presId="urn:microsoft.com/office/officeart/2008/layout/HorizontalMultiLevelHierarchy"/>
    <dgm:cxn modelId="{BF2391B0-62E9-48A0-A865-18C20ACA328D}" type="presOf" srcId="{4DBD5360-76AA-47C6-BD33-67C1D831BC22}" destId="{92DACD7A-C86D-4AE3-A206-C6498E4438AB}" srcOrd="0" destOrd="0" presId="urn:microsoft.com/office/officeart/2008/layout/HorizontalMultiLevelHierarchy"/>
    <dgm:cxn modelId="{0170E764-E66E-42BA-B228-96FD24C8184A}" type="presOf" srcId="{A4E1EADA-D66F-4F99-9EAA-3F3D3BA0879C}" destId="{5182D750-0C02-44A3-AF55-EB811A4B52BB}" srcOrd="0" destOrd="0" presId="urn:microsoft.com/office/officeart/2008/layout/HorizontalMultiLevelHierarchy"/>
    <dgm:cxn modelId="{99B2D138-B75A-4963-9760-DAE1C80F05EF}" type="presOf" srcId="{27C0CDCC-2D9D-42D7-883C-FB5AA2396BE1}" destId="{51C59FDB-880A-4D45-90A5-A6BD84372755}" srcOrd="0" destOrd="0" presId="urn:microsoft.com/office/officeart/2008/layout/HorizontalMultiLevelHierarchy"/>
    <dgm:cxn modelId="{7CA5BD54-0317-493A-A569-E79CBC30096B}" type="presOf" srcId="{BE962245-6BA3-4833-A760-5D94CE8C1787}" destId="{B8E21929-31CC-4BFC-83B9-03EE216BB743}" srcOrd="0" destOrd="0" presId="urn:microsoft.com/office/officeart/2008/layout/HorizontalMultiLevelHierarchy"/>
    <dgm:cxn modelId="{119E21AB-1872-4F28-B67B-77C16E1E3722}" srcId="{22C3DB55-656B-4A8D-92E3-620686F0FFAD}" destId="{A4E1EADA-D66F-4F99-9EAA-3F3D3BA0879C}" srcOrd="0" destOrd="0" parTransId="{B6D891A8-4033-41B5-847C-C37BF034209B}" sibTransId="{416320F8-9147-4E33-B532-58EB6D2E9B62}"/>
    <dgm:cxn modelId="{42280C91-395A-440C-9672-B284C462C4F2}" type="presParOf" srcId="{B8E21929-31CC-4BFC-83B9-03EE216BB743}" destId="{A4DA5326-D85C-4477-8FBA-E81BD8B3004E}" srcOrd="0" destOrd="0" presId="urn:microsoft.com/office/officeart/2008/layout/HorizontalMultiLevelHierarchy"/>
    <dgm:cxn modelId="{4BC15659-702B-472C-8DE1-BAC7BF31CF68}" type="presParOf" srcId="{A4DA5326-D85C-4477-8FBA-E81BD8B3004E}" destId="{71437E1E-122C-4870-9254-D0A0B0A4F5AB}" srcOrd="0" destOrd="0" presId="urn:microsoft.com/office/officeart/2008/layout/HorizontalMultiLevelHierarchy"/>
    <dgm:cxn modelId="{B157C1FB-336C-4BE9-AF86-96360CFB12EC}" type="presParOf" srcId="{A4DA5326-D85C-4477-8FBA-E81BD8B3004E}" destId="{8434BF45-D298-43ED-8CF8-DA1B2AEF0DBE}" srcOrd="1" destOrd="0" presId="urn:microsoft.com/office/officeart/2008/layout/HorizontalMultiLevelHierarchy"/>
    <dgm:cxn modelId="{5517CE2F-FFDA-41CE-A09F-C37DEF9662EB}" type="presParOf" srcId="{8434BF45-D298-43ED-8CF8-DA1B2AEF0DBE}" destId="{9B62456E-1FB8-4B7C-861B-F06224DBB130}" srcOrd="0" destOrd="0" presId="urn:microsoft.com/office/officeart/2008/layout/HorizontalMultiLevelHierarchy"/>
    <dgm:cxn modelId="{5F668310-30C7-4D6B-B815-250B3FDE9216}" type="presParOf" srcId="{9B62456E-1FB8-4B7C-861B-F06224DBB130}" destId="{E37DF8B9-1BCA-4DA8-B74A-CD89D4959C24}" srcOrd="0" destOrd="0" presId="urn:microsoft.com/office/officeart/2008/layout/HorizontalMultiLevelHierarchy"/>
    <dgm:cxn modelId="{C7F155A7-0E11-4D6F-9D64-B0BEF50C1CCF}" type="presParOf" srcId="{8434BF45-D298-43ED-8CF8-DA1B2AEF0DBE}" destId="{0838D3B3-6FC0-49E0-8759-C3D0A725C575}" srcOrd="1" destOrd="0" presId="urn:microsoft.com/office/officeart/2008/layout/HorizontalMultiLevelHierarchy"/>
    <dgm:cxn modelId="{36F1541E-D040-4D3A-B4DB-E8B483DF032B}" type="presParOf" srcId="{0838D3B3-6FC0-49E0-8759-C3D0A725C575}" destId="{5182D750-0C02-44A3-AF55-EB811A4B52BB}" srcOrd="0" destOrd="0" presId="urn:microsoft.com/office/officeart/2008/layout/HorizontalMultiLevelHierarchy"/>
    <dgm:cxn modelId="{F1514D2A-F34F-41A2-AF46-D4A0ED92BBBB}" type="presParOf" srcId="{0838D3B3-6FC0-49E0-8759-C3D0A725C575}" destId="{1ADDDE63-5211-46E7-B804-7FFAAB33AF06}" srcOrd="1" destOrd="0" presId="urn:microsoft.com/office/officeart/2008/layout/HorizontalMultiLevelHierarchy"/>
    <dgm:cxn modelId="{7367D42B-9818-43EA-BCB7-19C6EE236483}" type="presParOf" srcId="{8434BF45-D298-43ED-8CF8-DA1B2AEF0DBE}" destId="{A04A8E61-365C-437F-A311-B7D210C92754}" srcOrd="2" destOrd="0" presId="urn:microsoft.com/office/officeart/2008/layout/HorizontalMultiLevelHierarchy"/>
    <dgm:cxn modelId="{29084C18-4BF1-46C9-87A6-2B726CC32536}" type="presParOf" srcId="{A04A8E61-365C-437F-A311-B7D210C92754}" destId="{9EAE6887-7726-4126-AF4E-E83A838562A8}" srcOrd="0" destOrd="0" presId="urn:microsoft.com/office/officeart/2008/layout/HorizontalMultiLevelHierarchy"/>
    <dgm:cxn modelId="{B3276B0F-E964-48B9-8256-944E6566E881}" type="presParOf" srcId="{8434BF45-D298-43ED-8CF8-DA1B2AEF0DBE}" destId="{AB59DF5E-37FC-479F-B180-C81123876BC4}" srcOrd="3" destOrd="0" presId="urn:microsoft.com/office/officeart/2008/layout/HorizontalMultiLevelHierarchy"/>
    <dgm:cxn modelId="{E89C7BE8-FE47-493F-99DB-0B9BC49F3301}" type="presParOf" srcId="{AB59DF5E-37FC-479F-B180-C81123876BC4}" destId="{51C59FDB-880A-4D45-90A5-A6BD84372755}" srcOrd="0" destOrd="0" presId="urn:microsoft.com/office/officeart/2008/layout/HorizontalMultiLevelHierarchy"/>
    <dgm:cxn modelId="{32278683-BF9E-401C-A91C-A726A2988610}" type="presParOf" srcId="{AB59DF5E-37FC-479F-B180-C81123876BC4}" destId="{AAEC0B51-7850-450A-89A6-50FC612DA331}" srcOrd="1" destOrd="0" presId="urn:microsoft.com/office/officeart/2008/layout/HorizontalMultiLevelHierarchy"/>
    <dgm:cxn modelId="{5E354B50-041C-4A9A-900F-7B69F568E0F5}" type="presParOf" srcId="{8434BF45-D298-43ED-8CF8-DA1B2AEF0DBE}" destId="{DD130672-9C45-4595-9EE3-649793FE744C}" srcOrd="4" destOrd="0" presId="urn:microsoft.com/office/officeart/2008/layout/HorizontalMultiLevelHierarchy"/>
    <dgm:cxn modelId="{AEC1330F-1C62-4315-84B8-8241712EEC6F}" type="presParOf" srcId="{DD130672-9C45-4595-9EE3-649793FE744C}" destId="{6C0AC95F-2404-4BF8-858A-EF8FECB6AA41}" srcOrd="0" destOrd="0" presId="urn:microsoft.com/office/officeart/2008/layout/HorizontalMultiLevelHierarchy"/>
    <dgm:cxn modelId="{AD5D790C-12D2-43FC-989D-EA4482D6E784}" type="presParOf" srcId="{8434BF45-D298-43ED-8CF8-DA1B2AEF0DBE}" destId="{3356F6D1-1148-476B-961D-77EED6237D44}" srcOrd="5" destOrd="0" presId="urn:microsoft.com/office/officeart/2008/layout/HorizontalMultiLevelHierarchy"/>
    <dgm:cxn modelId="{5F51C948-361E-47DB-BCD8-CD131FCE07F5}" type="presParOf" srcId="{3356F6D1-1148-476B-961D-77EED6237D44}" destId="{E9EAE312-EC4A-424C-A86F-E5CBBA41BA50}" srcOrd="0" destOrd="0" presId="urn:microsoft.com/office/officeart/2008/layout/HorizontalMultiLevelHierarchy"/>
    <dgm:cxn modelId="{3C9C2439-8B60-4D9A-9376-2436DFB1C0F8}" type="presParOf" srcId="{3356F6D1-1148-476B-961D-77EED6237D44}" destId="{3010A9DF-EBE1-4FA1-9DB7-8CA2DB01BBA1}" srcOrd="1" destOrd="0" presId="urn:microsoft.com/office/officeart/2008/layout/HorizontalMultiLevelHierarchy"/>
    <dgm:cxn modelId="{6F4423A7-DE0D-4B07-B1E3-93FD91405EAB}" type="presParOf" srcId="{8434BF45-D298-43ED-8CF8-DA1B2AEF0DBE}" destId="{5D745255-18A2-420E-A8DF-0CE65A2B5895}" srcOrd="6" destOrd="0" presId="urn:microsoft.com/office/officeart/2008/layout/HorizontalMultiLevelHierarchy"/>
    <dgm:cxn modelId="{89F9C084-217F-4DDA-8C16-CA65B554872B}" type="presParOf" srcId="{5D745255-18A2-420E-A8DF-0CE65A2B5895}" destId="{06E588FC-47FF-49C3-A622-C9093562A18B}" srcOrd="0" destOrd="0" presId="urn:microsoft.com/office/officeart/2008/layout/HorizontalMultiLevelHierarchy"/>
    <dgm:cxn modelId="{F6AD9AFC-877F-49B9-AFF9-76DF83DAD100}" type="presParOf" srcId="{8434BF45-D298-43ED-8CF8-DA1B2AEF0DBE}" destId="{160D9926-A69A-4013-A9CE-9F61F19E454D}" srcOrd="7" destOrd="0" presId="urn:microsoft.com/office/officeart/2008/layout/HorizontalMultiLevelHierarchy"/>
    <dgm:cxn modelId="{CCA86556-29BE-4821-A3A2-DC337CFF79AE}" type="presParOf" srcId="{160D9926-A69A-4013-A9CE-9F61F19E454D}" destId="{DDB91BF0-AEB2-4B54-BAFA-AD39072C1258}" srcOrd="0" destOrd="0" presId="urn:microsoft.com/office/officeart/2008/layout/HorizontalMultiLevelHierarchy"/>
    <dgm:cxn modelId="{1478F8E8-7CFE-4BD0-9A63-5DEA501CEC48}" type="presParOf" srcId="{160D9926-A69A-4013-A9CE-9F61F19E454D}" destId="{893B28BB-5E0D-432F-9F2C-9389D2EC28DA}" srcOrd="1" destOrd="0" presId="urn:microsoft.com/office/officeart/2008/layout/HorizontalMultiLevelHierarchy"/>
    <dgm:cxn modelId="{C57B8AE4-6B13-4971-9E4E-1F7D30363E8F}" type="presParOf" srcId="{8434BF45-D298-43ED-8CF8-DA1B2AEF0DBE}" destId="{0188257F-B357-4396-B45B-3993199C4717}" srcOrd="8" destOrd="0" presId="urn:microsoft.com/office/officeart/2008/layout/HorizontalMultiLevelHierarchy"/>
    <dgm:cxn modelId="{835BF38D-B868-4775-920C-3705FA677F64}" type="presParOf" srcId="{0188257F-B357-4396-B45B-3993199C4717}" destId="{DE4A4321-7CC2-4F32-9545-6B8E459312DC}" srcOrd="0" destOrd="0" presId="urn:microsoft.com/office/officeart/2008/layout/HorizontalMultiLevelHierarchy"/>
    <dgm:cxn modelId="{E3B07941-BF7B-46A8-8917-410AEF17ABE8}" type="presParOf" srcId="{8434BF45-D298-43ED-8CF8-DA1B2AEF0DBE}" destId="{68AD57CE-73D3-44AE-94A1-B5B70960CCB4}" srcOrd="9" destOrd="0" presId="urn:microsoft.com/office/officeart/2008/layout/HorizontalMultiLevelHierarchy"/>
    <dgm:cxn modelId="{F820EB38-DF14-40FA-BA34-D06D75E7D43D}" type="presParOf" srcId="{68AD57CE-73D3-44AE-94A1-B5B70960CCB4}" destId="{92DACD7A-C86D-4AE3-A206-C6498E4438AB}" srcOrd="0" destOrd="0" presId="urn:microsoft.com/office/officeart/2008/layout/HorizontalMultiLevelHierarchy"/>
    <dgm:cxn modelId="{BE2798DB-8473-488B-8A5E-93B7D9D987B3}" type="presParOf" srcId="{68AD57CE-73D3-44AE-94A1-B5B70960CCB4}" destId="{1D6FA9D3-8C25-4B4E-A084-2CB6D6362DD1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130672-9C45-4595-9EE3-649793FE744C}">
      <dsp:nvSpPr>
        <dsp:cNvPr id="0" name=""/>
        <dsp:cNvSpPr/>
      </dsp:nvSpPr>
      <dsp:spPr>
        <a:xfrm>
          <a:off x="2150893" y="2340260"/>
          <a:ext cx="583380" cy="11116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91690" y="0"/>
              </a:lnTo>
              <a:lnTo>
                <a:pt x="291690" y="1111623"/>
              </a:lnTo>
              <a:lnTo>
                <a:pt x="583380" y="1111623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411198" y="2864686"/>
        <a:ext cx="62770" cy="62770"/>
      </dsp:txXfrm>
    </dsp:sp>
    <dsp:sp modelId="{CBD07253-CFB6-41A9-845C-0CC44BA8657B}">
      <dsp:nvSpPr>
        <dsp:cNvPr id="0" name=""/>
        <dsp:cNvSpPr/>
      </dsp:nvSpPr>
      <dsp:spPr>
        <a:xfrm>
          <a:off x="2150893" y="2294540"/>
          <a:ext cx="58338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83380" y="4572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427998" y="2325675"/>
        <a:ext cx="29169" cy="29169"/>
      </dsp:txXfrm>
    </dsp:sp>
    <dsp:sp modelId="{9B62456E-1FB8-4B7C-861B-F06224DBB130}">
      <dsp:nvSpPr>
        <dsp:cNvPr id="0" name=""/>
        <dsp:cNvSpPr/>
      </dsp:nvSpPr>
      <dsp:spPr>
        <a:xfrm>
          <a:off x="2150893" y="1228636"/>
          <a:ext cx="583380" cy="1111623"/>
        </a:xfrm>
        <a:custGeom>
          <a:avLst/>
          <a:gdLst/>
          <a:ahLst/>
          <a:cxnLst/>
          <a:rect l="0" t="0" r="0" b="0"/>
          <a:pathLst>
            <a:path>
              <a:moveTo>
                <a:pt x="0" y="1111623"/>
              </a:moveTo>
              <a:lnTo>
                <a:pt x="291690" y="1111623"/>
              </a:lnTo>
              <a:lnTo>
                <a:pt x="291690" y="0"/>
              </a:lnTo>
              <a:lnTo>
                <a:pt x="583380" y="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411198" y="1753063"/>
        <a:ext cx="62770" cy="62770"/>
      </dsp:txXfrm>
    </dsp:sp>
    <dsp:sp modelId="{71437E1E-122C-4870-9254-D0A0B0A4F5AB}">
      <dsp:nvSpPr>
        <dsp:cNvPr id="0" name=""/>
        <dsp:cNvSpPr/>
      </dsp:nvSpPr>
      <dsp:spPr>
        <a:xfrm rot="16200000">
          <a:off x="-634016" y="1895610"/>
          <a:ext cx="4680520" cy="88929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u="sng" kern="1200" dirty="0" smtClean="0"/>
            <a:t>По комплексности и характеру контактов</a:t>
          </a:r>
          <a:endParaRPr lang="ru-RU" sz="3000" kern="1200" dirty="0"/>
        </a:p>
      </dsp:txBody>
      <dsp:txXfrm>
        <a:off x="-634016" y="1895610"/>
        <a:ext cx="4680520" cy="889298"/>
      </dsp:txXfrm>
    </dsp:sp>
    <dsp:sp modelId="{5182D750-0C02-44A3-AF55-EB811A4B52BB}">
      <dsp:nvSpPr>
        <dsp:cNvPr id="0" name=""/>
        <dsp:cNvSpPr/>
      </dsp:nvSpPr>
      <dsp:spPr>
        <a:xfrm>
          <a:off x="2734273" y="783987"/>
          <a:ext cx="2916900" cy="889298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err="1" smtClean="0"/>
            <a:t>монопредметный</a:t>
          </a:r>
          <a:endParaRPr lang="ru-RU" sz="2900" kern="1200" dirty="0"/>
        </a:p>
      </dsp:txBody>
      <dsp:txXfrm>
        <a:off x="2734273" y="783987"/>
        <a:ext cx="2916900" cy="889298"/>
      </dsp:txXfrm>
    </dsp:sp>
    <dsp:sp modelId="{C7AF7806-DFB2-48D1-A274-15F2EEF909DF}">
      <dsp:nvSpPr>
        <dsp:cNvPr id="0" name=""/>
        <dsp:cNvSpPr/>
      </dsp:nvSpPr>
      <dsp:spPr>
        <a:xfrm>
          <a:off x="2734273" y="1895610"/>
          <a:ext cx="2916900" cy="889298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err="1" smtClean="0"/>
            <a:t>межпредметный</a:t>
          </a:r>
          <a:endParaRPr lang="ru-RU" sz="2900" kern="1200" dirty="0"/>
        </a:p>
      </dsp:txBody>
      <dsp:txXfrm>
        <a:off x="2734273" y="1895610"/>
        <a:ext cx="2916900" cy="889298"/>
      </dsp:txXfrm>
    </dsp:sp>
    <dsp:sp modelId="{E9EAE312-EC4A-424C-A86F-E5CBBA41BA50}">
      <dsp:nvSpPr>
        <dsp:cNvPr id="0" name=""/>
        <dsp:cNvSpPr/>
      </dsp:nvSpPr>
      <dsp:spPr>
        <a:xfrm>
          <a:off x="2734273" y="3007234"/>
          <a:ext cx="2916900" cy="889298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err="1" smtClean="0"/>
            <a:t>метапредметный</a:t>
          </a:r>
          <a:endParaRPr lang="ru-RU" sz="2900" kern="1200" dirty="0"/>
        </a:p>
      </dsp:txBody>
      <dsp:txXfrm>
        <a:off x="2734273" y="3007234"/>
        <a:ext cx="2916900" cy="8892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341AC5-ED90-4737-8D15-672B8FF8FE06}">
      <dsp:nvSpPr>
        <dsp:cNvPr id="0" name=""/>
        <dsp:cNvSpPr/>
      </dsp:nvSpPr>
      <dsp:spPr>
        <a:xfrm>
          <a:off x="2434430" y="2392434"/>
          <a:ext cx="558974" cy="19635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79487" y="0"/>
              </a:lnTo>
              <a:lnTo>
                <a:pt x="279487" y="1963507"/>
              </a:lnTo>
              <a:lnTo>
                <a:pt x="558974" y="1963507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2662879" y="3323150"/>
        <a:ext cx="102076" cy="102076"/>
      </dsp:txXfrm>
    </dsp:sp>
    <dsp:sp modelId="{359D8A62-8DD4-4541-94F4-64A910631078}">
      <dsp:nvSpPr>
        <dsp:cNvPr id="0" name=""/>
        <dsp:cNvSpPr/>
      </dsp:nvSpPr>
      <dsp:spPr>
        <a:xfrm>
          <a:off x="2434430" y="2392434"/>
          <a:ext cx="558974" cy="9736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79487" y="0"/>
              </a:lnTo>
              <a:lnTo>
                <a:pt x="279487" y="973668"/>
              </a:lnTo>
              <a:lnTo>
                <a:pt x="558974" y="973668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685849" y="2851201"/>
        <a:ext cx="56135" cy="56135"/>
      </dsp:txXfrm>
    </dsp:sp>
    <dsp:sp modelId="{DD130672-9C45-4595-9EE3-649793FE744C}">
      <dsp:nvSpPr>
        <dsp:cNvPr id="0" name=""/>
        <dsp:cNvSpPr/>
      </dsp:nvSpPr>
      <dsp:spPr>
        <a:xfrm>
          <a:off x="2434430" y="2330544"/>
          <a:ext cx="55897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61890"/>
              </a:moveTo>
              <a:lnTo>
                <a:pt x="279487" y="61890"/>
              </a:lnTo>
              <a:lnTo>
                <a:pt x="279487" y="45720"/>
              </a:lnTo>
              <a:lnTo>
                <a:pt x="558974" y="4572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699937" y="2362283"/>
        <a:ext cx="27960" cy="27960"/>
      </dsp:txXfrm>
    </dsp:sp>
    <dsp:sp modelId="{CBD07253-CFB6-41A9-845C-0CC44BA8657B}">
      <dsp:nvSpPr>
        <dsp:cNvPr id="0" name=""/>
        <dsp:cNvSpPr/>
      </dsp:nvSpPr>
      <dsp:spPr>
        <a:xfrm>
          <a:off x="2434430" y="1386424"/>
          <a:ext cx="558974" cy="1006010"/>
        </a:xfrm>
        <a:custGeom>
          <a:avLst/>
          <a:gdLst/>
          <a:ahLst/>
          <a:cxnLst/>
          <a:rect l="0" t="0" r="0" b="0"/>
          <a:pathLst>
            <a:path>
              <a:moveTo>
                <a:pt x="0" y="1006010"/>
              </a:moveTo>
              <a:lnTo>
                <a:pt x="279487" y="1006010"/>
              </a:lnTo>
              <a:lnTo>
                <a:pt x="279487" y="0"/>
              </a:lnTo>
              <a:lnTo>
                <a:pt x="558974" y="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685145" y="1860657"/>
        <a:ext cx="57543" cy="57543"/>
      </dsp:txXfrm>
    </dsp:sp>
    <dsp:sp modelId="{9B62456E-1FB8-4B7C-861B-F06224DBB130}">
      <dsp:nvSpPr>
        <dsp:cNvPr id="0" name=""/>
        <dsp:cNvSpPr/>
      </dsp:nvSpPr>
      <dsp:spPr>
        <a:xfrm>
          <a:off x="2434430" y="396585"/>
          <a:ext cx="558974" cy="1995849"/>
        </a:xfrm>
        <a:custGeom>
          <a:avLst/>
          <a:gdLst/>
          <a:ahLst/>
          <a:cxnLst/>
          <a:rect l="0" t="0" r="0" b="0"/>
          <a:pathLst>
            <a:path>
              <a:moveTo>
                <a:pt x="0" y="1995849"/>
              </a:moveTo>
              <a:lnTo>
                <a:pt x="279487" y="1995849"/>
              </a:lnTo>
              <a:lnTo>
                <a:pt x="279487" y="0"/>
              </a:lnTo>
              <a:lnTo>
                <a:pt x="558974" y="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2662101" y="1342693"/>
        <a:ext cx="103632" cy="103632"/>
      </dsp:txXfrm>
    </dsp:sp>
    <dsp:sp modelId="{71437E1E-122C-4870-9254-D0A0B0A4F5AB}">
      <dsp:nvSpPr>
        <dsp:cNvPr id="0" name=""/>
        <dsp:cNvSpPr/>
      </dsp:nvSpPr>
      <dsp:spPr>
        <a:xfrm rot="16200000">
          <a:off x="-45377" y="1996499"/>
          <a:ext cx="4167744" cy="79187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u="sng" kern="1200" dirty="0" smtClean="0"/>
            <a:t>По количеству  участников</a:t>
          </a:r>
          <a:endParaRPr lang="ru-RU" sz="2800" kern="1200" dirty="0"/>
        </a:p>
      </dsp:txBody>
      <dsp:txXfrm>
        <a:off x="-45377" y="1996499"/>
        <a:ext cx="4167744" cy="791871"/>
      </dsp:txXfrm>
    </dsp:sp>
    <dsp:sp modelId="{5182D750-0C02-44A3-AF55-EB811A4B52BB}">
      <dsp:nvSpPr>
        <dsp:cNvPr id="0" name=""/>
        <dsp:cNvSpPr/>
      </dsp:nvSpPr>
      <dsp:spPr>
        <a:xfrm>
          <a:off x="2993404" y="649"/>
          <a:ext cx="2597338" cy="791871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индивидуальный</a:t>
          </a:r>
          <a:endParaRPr lang="ru-RU" sz="2700" kern="1200" dirty="0"/>
        </a:p>
      </dsp:txBody>
      <dsp:txXfrm>
        <a:off x="2993404" y="649"/>
        <a:ext cx="2597338" cy="791871"/>
      </dsp:txXfrm>
    </dsp:sp>
    <dsp:sp modelId="{C7AF7806-DFB2-48D1-A274-15F2EEF909DF}">
      <dsp:nvSpPr>
        <dsp:cNvPr id="0" name=""/>
        <dsp:cNvSpPr/>
      </dsp:nvSpPr>
      <dsp:spPr>
        <a:xfrm>
          <a:off x="2993404" y="990489"/>
          <a:ext cx="2597338" cy="791871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smtClean="0"/>
            <a:t>групповой</a:t>
          </a:r>
          <a:endParaRPr lang="ru-RU" sz="2700" kern="1200" dirty="0"/>
        </a:p>
      </dsp:txBody>
      <dsp:txXfrm>
        <a:off x="2993404" y="990489"/>
        <a:ext cx="2597338" cy="791871"/>
      </dsp:txXfrm>
    </dsp:sp>
    <dsp:sp modelId="{E9EAE312-EC4A-424C-A86F-E5CBBA41BA50}">
      <dsp:nvSpPr>
        <dsp:cNvPr id="0" name=""/>
        <dsp:cNvSpPr/>
      </dsp:nvSpPr>
      <dsp:spPr>
        <a:xfrm>
          <a:off x="2993404" y="1980328"/>
          <a:ext cx="2597338" cy="791871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коллективный</a:t>
          </a:r>
          <a:endParaRPr lang="ru-RU" sz="2700" kern="1200" dirty="0"/>
        </a:p>
      </dsp:txBody>
      <dsp:txXfrm>
        <a:off x="2993404" y="1980328"/>
        <a:ext cx="2597338" cy="791871"/>
      </dsp:txXfrm>
    </dsp:sp>
    <dsp:sp modelId="{497204A1-ECAE-4B32-ACA3-22117B1625EF}">
      <dsp:nvSpPr>
        <dsp:cNvPr id="0" name=""/>
        <dsp:cNvSpPr/>
      </dsp:nvSpPr>
      <dsp:spPr>
        <a:xfrm>
          <a:off x="2993404" y="2970167"/>
          <a:ext cx="2597338" cy="791871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муниципальный</a:t>
          </a:r>
          <a:endParaRPr lang="ru-RU" sz="2700" kern="1200" dirty="0"/>
        </a:p>
      </dsp:txBody>
      <dsp:txXfrm>
        <a:off x="2993404" y="2970167"/>
        <a:ext cx="2597338" cy="791871"/>
      </dsp:txXfrm>
    </dsp:sp>
    <dsp:sp modelId="{FF314A53-A548-4AAD-9A6B-95B58CCD08F2}">
      <dsp:nvSpPr>
        <dsp:cNvPr id="0" name=""/>
        <dsp:cNvSpPr/>
      </dsp:nvSpPr>
      <dsp:spPr>
        <a:xfrm>
          <a:off x="2993404" y="3960006"/>
          <a:ext cx="2597338" cy="791871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сетевой</a:t>
          </a:r>
          <a:endParaRPr lang="ru-RU" sz="2700" kern="1200" dirty="0"/>
        </a:p>
      </dsp:txBody>
      <dsp:txXfrm>
        <a:off x="2993404" y="3960006"/>
        <a:ext cx="2597338" cy="79187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130672-9C45-4595-9EE3-649793FE744C}">
      <dsp:nvSpPr>
        <dsp:cNvPr id="0" name=""/>
        <dsp:cNvSpPr/>
      </dsp:nvSpPr>
      <dsp:spPr>
        <a:xfrm>
          <a:off x="2214571" y="2484276"/>
          <a:ext cx="619280" cy="11800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09640" y="0"/>
              </a:lnTo>
              <a:lnTo>
                <a:pt x="309640" y="1180031"/>
              </a:lnTo>
              <a:lnTo>
                <a:pt x="619280" y="1180031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490895" y="3040975"/>
        <a:ext cx="66632" cy="66632"/>
      </dsp:txXfrm>
    </dsp:sp>
    <dsp:sp modelId="{CBD07253-CFB6-41A9-845C-0CC44BA8657B}">
      <dsp:nvSpPr>
        <dsp:cNvPr id="0" name=""/>
        <dsp:cNvSpPr/>
      </dsp:nvSpPr>
      <dsp:spPr>
        <a:xfrm>
          <a:off x="2214571" y="2438556"/>
          <a:ext cx="61928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19280" y="4572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508729" y="2468793"/>
        <a:ext cx="30964" cy="30964"/>
      </dsp:txXfrm>
    </dsp:sp>
    <dsp:sp modelId="{9B62456E-1FB8-4B7C-861B-F06224DBB130}">
      <dsp:nvSpPr>
        <dsp:cNvPr id="0" name=""/>
        <dsp:cNvSpPr/>
      </dsp:nvSpPr>
      <dsp:spPr>
        <a:xfrm>
          <a:off x="2214571" y="1304244"/>
          <a:ext cx="619280" cy="1180031"/>
        </a:xfrm>
        <a:custGeom>
          <a:avLst/>
          <a:gdLst/>
          <a:ahLst/>
          <a:cxnLst/>
          <a:rect l="0" t="0" r="0" b="0"/>
          <a:pathLst>
            <a:path>
              <a:moveTo>
                <a:pt x="0" y="1180031"/>
              </a:moveTo>
              <a:lnTo>
                <a:pt x="309640" y="1180031"/>
              </a:lnTo>
              <a:lnTo>
                <a:pt x="309640" y="0"/>
              </a:lnTo>
              <a:lnTo>
                <a:pt x="619280" y="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490895" y="1860943"/>
        <a:ext cx="66632" cy="66632"/>
      </dsp:txXfrm>
    </dsp:sp>
    <dsp:sp modelId="{71437E1E-122C-4870-9254-D0A0B0A4F5AB}">
      <dsp:nvSpPr>
        <dsp:cNvPr id="0" name=""/>
        <dsp:cNvSpPr/>
      </dsp:nvSpPr>
      <dsp:spPr>
        <a:xfrm rot="16200000">
          <a:off x="-741716" y="2012263"/>
          <a:ext cx="4968552" cy="94402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800" u="sng" kern="1200" dirty="0" smtClean="0"/>
            <a:t>По продолжительности</a:t>
          </a:r>
          <a:endParaRPr lang="ru-RU" sz="3800" kern="1200" dirty="0"/>
        </a:p>
      </dsp:txBody>
      <dsp:txXfrm>
        <a:off x="-741716" y="2012263"/>
        <a:ext cx="4968552" cy="944024"/>
      </dsp:txXfrm>
    </dsp:sp>
    <dsp:sp modelId="{5182D750-0C02-44A3-AF55-EB811A4B52BB}">
      <dsp:nvSpPr>
        <dsp:cNvPr id="0" name=""/>
        <dsp:cNvSpPr/>
      </dsp:nvSpPr>
      <dsp:spPr>
        <a:xfrm>
          <a:off x="2833851" y="832232"/>
          <a:ext cx="3096401" cy="944024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краткосрочный</a:t>
          </a:r>
          <a:endParaRPr lang="ru-RU" sz="3500" kern="1200" dirty="0"/>
        </a:p>
      </dsp:txBody>
      <dsp:txXfrm>
        <a:off x="2833851" y="832232"/>
        <a:ext cx="3096401" cy="944024"/>
      </dsp:txXfrm>
    </dsp:sp>
    <dsp:sp modelId="{C7AF7806-DFB2-48D1-A274-15F2EEF909DF}">
      <dsp:nvSpPr>
        <dsp:cNvPr id="0" name=""/>
        <dsp:cNvSpPr/>
      </dsp:nvSpPr>
      <dsp:spPr>
        <a:xfrm>
          <a:off x="2833851" y="2012263"/>
          <a:ext cx="3096401" cy="944024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smtClean="0"/>
            <a:t>среднесрочный</a:t>
          </a:r>
          <a:endParaRPr lang="ru-RU" sz="3500" kern="1200" dirty="0"/>
        </a:p>
      </dsp:txBody>
      <dsp:txXfrm>
        <a:off x="2833851" y="2012263"/>
        <a:ext cx="3096401" cy="944024"/>
      </dsp:txXfrm>
    </dsp:sp>
    <dsp:sp modelId="{E9EAE312-EC4A-424C-A86F-E5CBBA41BA50}">
      <dsp:nvSpPr>
        <dsp:cNvPr id="0" name=""/>
        <dsp:cNvSpPr/>
      </dsp:nvSpPr>
      <dsp:spPr>
        <a:xfrm>
          <a:off x="2833851" y="3192294"/>
          <a:ext cx="3096401" cy="944024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долгосрочный</a:t>
          </a:r>
          <a:endParaRPr lang="ru-RU" sz="3500" kern="1200" dirty="0"/>
        </a:p>
      </dsp:txBody>
      <dsp:txXfrm>
        <a:off x="2833851" y="3192294"/>
        <a:ext cx="3096401" cy="94402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88257F-B357-4396-B45B-3993199C4717}">
      <dsp:nvSpPr>
        <dsp:cNvPr id="0" name=""/>
        <dsp:cNvSpPr/>
      </dsp:nvSpPr>
      <dsp:spPr>
        <a:xfrm>
          <a:off x="2463519" y="2348148"/>
          <a:ext cx="513321" cy="19562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6660" y="0"/>
              </a:lnTo>
              <a:lnTo>
                <a:pt x="256660" y="1956254"/>
              </a:lnTo>
              <a:lnTo>
                <a:pt x="513321" y="1956254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2669617" y="3275713"/>
        <a:ext cx="101124" cy="101124"/>
      </dsp:txXfrm>
    </dsp:sp>
    <dsp:sp modelId="{5D745255-18A2-420E-A8DF-0CE65A2B5895}">
      <dsp:nvSpPr>
        <dsp:cNvPr id="0" name=""/>
        <dsp:cNvSpPr/>
      </dsp:nvSpPr>
      <dsp:spPr>
        <a:xfrm>
          <a:off x="2463519" y="2348148"/>
          <a:ext cx="513321" cy="9781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56660" y="0"/>
              </a:lnTo>
              <a:lnTo>
                <a:pt x="256660" y="978127"/>
              </a:lnTo>
              <a:lnTo>
                <a:pt x="513321" y="978127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692563" y="2809595"/>
        <a:ext cx="55232" cy="55232"/>
      </dsp:txXfrm>
    </dsp:sp>
    <dsp:sp modelId="{DD130672-9C45-4595-9EE3-649793FE744C}">
      <dsp:nvSpPr>
        <dsp:cNvPr id="0" name=""/>
        <dsp:cNvSpPr/>
      </dsp:nvSpPr>
      <dsp:spPr>
        <a:xfrm>
          <a:off x="2463519" y="2302427"/>
          <a:ext cx="51332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13321" y="4572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707346" y="2335314"/>
        <a:ext cx="25666" cy="25666"/>
      </dsp:txXfrm>
    </dsp:sp>
    <dsp:sp modelId="{A04A8E61-365C-437F-A311-B7D210C92754}">
      <dsp:nvSpPr>
        <dsp:cNvPr id="0" name=""/>
        <dsp:cNvSpPr/>
      </dsp:nvSpPr>
      <dsp:spPr>
        <a:xfrm>
          <a:off x="2463519" y="1370020"/>
          <a:ext cx="513321" cy="978127"/>
        </a:xfrm>
        <a:custGeom>
          <a:avLst/>
          <a:gdLst/>
          <a:ahLst/>
          <a:cxnLst/>
          <a:rect l="0" t="0" r="0" b="0"/>
          <a:pathLst>
            <a:path>
              <a:moveTo>
                <a:pt x="0" y="978127"/>
              </a:moveTo>
              <a:lnTo>
                <a:pt x="256660" y="978127"/>
              </a:lnTo>
              <a:lnTo>
                <a:pt x="256660" y="0"/>
              </a:lnTo>
              <a:lnTo>
                <a:pt x="513321" y="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692563" y="1831468"/>
        <a:ext cx="55232" cy="55232"/>
      </dsp:txXfrm>
    </dsp:sp>
    <dsp:sp modelId="{9B62456E-1FB8-4B7C-861B-F06224DBB130}">
      <dsp:nvSpPr>
        <dsp:cNvPr id="0" name=""/>
        <dsp:cNvSpPr/>
      </dsp:nvSpPr>
      <dsp:spPr>
        <a:xfrm>
          <a:off x="2463519" y="391893"/>
          <a:ext cx="513321" cy="1956254"/>
        </a:xfrm>
        <a:custGeom>
          <a:avLst/>
          <a:gdLst/>
          <a:ahLst/>
          <a:cxnLst/>
          <a:rect l="0" t="0" r="0" b="0"/>
          <a:pathLst>
            <a:path>
              <a:moveTo>
                <a:pt x="0" y="1956254"/>
              </a:moveTo>
              <a:lnTo>
                <a:pt x="256660" y="1956254"/>
              </a:lnTo>
              <a:lnTo>
                <a:pt x="256660" y="0"/>
              </a:lnTo>
              <a:lnTo>
                <a:pt x="513321" y="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2669617" y="1319458"/>
        <a:ext cx="101124" cy="101124"/>
      </dsp:txXfrm>
    </dsp:sp>
    <dsp:sp modelId="{71437E1E-122C-4870-9254-D0A0B0A4F5AB}">
      <dsp:nvSpPr>
        <dsp:cNvPr id="0" name=""/>
        <dsp:cNvSpPr/>
      </dsp:nvSpPr>
      <dsp:spPr>
        <a:xfrm rot="16200000">
          <a:off x="13052" y="1956897"/>
          <a:ext cx="4118431" cy="78250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u="sng" kern="1200" dirty="0" smtClean="0"/>
            <a:t>По доминирующей деятельности обучающихся</a:t>
          </a:r>
          <a:endParaRPr lang="ru-RU" sz="2600" kern="1200" dirty="0"/>
        </a:p>
      </dsp:txBody>
      <dsp:txXfrm>
        <a:off x="13052" y="1956897"/>
        <a:ext cx="4118431" cy="782501"/>
      </dsp:txXfrm>
    </dsp:sp>
    <dsp:sp modelId="{5182D750-0C02-44A3-AF55-EB811A4B52BB}">
      <dsp:nvSpPr>
        <dsp:cNvPr id="0" name=""/>
        <dsp:cNvSpPr/>
      </dsp:nvSpPr>
      <dsp:spPr>
        <a:xfrm>
          <a:off x="2976840" y="642"/>
          <a:ext cx="2566606" cy="782501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u="sng" kern="1200" dirty="0" smtClean="0"/>
            <a:t>исследовательский</a:t>
          </a:r>
          <a:endParaRPr lang="ru-RU" sz="2400" b="0" u="sng" kern="1200" dirty="0"/>
        </a:p>
      </dsp:txBody>
      <dsp:txXfrm>
        <a:off x="2976840" y="642"/>
        <a:ext cx="2566606" cy="782501"/>
      </dsp:txXfrm>
    </dsp:sp>
    <dsp:sp modelId="{51C59FDB-880A-4D45-90A5-A6BD84372755}">
      <dsp:nvSpPr>
        <dsp:cNvPr id="0" name=""/>
        <dsp:cNvSpPr/>
      </dsp:nvSpPr>
      <dsp:spPr>
        <a:xfrm>
          <a:off x="2976840" y="978769"/>
          <a:ext cx="2566606" cy="782501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практико-ориентированный</a:t>
          </a:r>
          <a:endParaRPr lang="ru-RU" sz="2400" kern="1200" dirty="0"/>
        </a:p>
      </dsp:txBody>
      <dsp:txXfrm>
        <a:off x="2976840" y="978769"/>
        <a:ext cx="2566606" cy="782501"/>
      </dsp:txXfrm>
    </dsp:sp>
    <dsp:sp modelId="{E9EAE312-EC4A-424C-A86F-E5CBBA41BA50}">
      <dsp:nvSpPr>
        <dsp:cNvPr id="0" name=""/>
        <dsp:cNvSpPr/>
      </dsp:nvSpPr>
      <dsp:spPr>
        <a:xfrm>
          <a:off x="2976840" y="1956897"/>
          <a:ext cx="2566606" cy="782501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информационный</a:t>
          </a:r>
          <a:endParaRPr lang="ru-RU" sz="2400" kern="1200" dirty="0"/>
        </a:p>
      </dsp:txBody>
      <dsp:txXfrm>
        <a:off x="2976840" y="1956897"/>
        <a:ext cx="2566606" cy="782501"/>
      </dsp:txXfrm>
    </dsp:sp>
    <dsp:sp modelId="{DDB91BF0-AEB2-4B54-BAFA-AD39072C1258}">
      <dsp:nvSpPr>
        <dsp:cNvPr id="0" name=""/>
        <dsp:cNvSpPr/>
      </dsp:nvSpPr>
      <dsp:spPr>
        <a:xfrm>
          <a:off x="2976840" y="2935024"/>
          <a:ext cx="2566606" cy="782501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творческий</a:t>
          </a:r>
          <a:endParaRPr lang="ru-RU" sz="2400" kern="1200" dirty="0"/>
        </a:p>
      </dsp:txBody>
      <dsp:txXfrm>
        <a:off x="2976840" y="2935024"/>
        <a:ext cx="2566606" cy="782501"/>
      </dsp:txXfrm>
    </dsp:sp>
    <dsp:sp modelId="{92DACD7A-C86D-4AE3-A206-C6498E4438AB}">
      <dsp:nvSpPr>
        <dsp:cNvPr id="0" name=""/>
        <dsp:cNvSpPr/>
      </dsp:nvSpPr>
      <dsp:spPr>
        <a:xfrm>
          <a:off x="2976840" y="3913151"/>
          <a:ext cx="2566606" cy="782501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ролевой</a:t>
          </a:r>
          <a:endParaRPr lang="ru-RU" sz="2400" kern="1200" dirty="0"/>
        </a:p>
      </dsp:txBody>
      <dsp:txXfrm>
        <a:off x="2976840" y="3913151"/>
        <a:ext cx="2566606" cy="7825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A8CA0D-0E5F-44BE-B747-E9229557281C}" type="datetimeFigureOut">
              <a:rPr lang="ru-RU" smtClean="0"/>
              <a:pPr/>
              <a:t>27.08.2021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35E99-1B29-4215-9A33-A054DF65F6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3029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522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364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402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991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293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873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725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379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07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958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58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2716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1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2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.emf"/><Relationship Id="rId5" Type="http://schemas.openxmlformats.org/officeDocument/2006/relationships/package" Target="../embeddings/_________Microsoft_Word3.docx"/><Relationship Id="rId4" Type="http://schemas.openxmlformats.org/officeDocument/2006/relationships/image" Target="../media/image4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vernadsky.info/" TargetMode="External"/><Relationship Id="rId2" Type="http://schemas.openxmlformats.org/officeDocument/2006/relationships/hyperlink" Target="https://obuchonok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loballab.org/ru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772816"/>
            <a:ext cx="7772400" cy="1827635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>
                <a:ln w="11430"/>
                <a:solidFill>
                  <a:srgbClr val="DA58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исследовательской деятельности на уроках и </a:t>
            </a:r>
            <a:r>
              <a:rPr lang="ru-RU" b="1" dirty="0" smtClean="0">
                <a:ln w="11430"/>
                <a:solidFill>
                  <a:srgbClr val="DA58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n w="11430"/>
                <a:solidFill>
                  <a:srgbClr val="DA58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n w="11430"/>
                <a:solidFill>
                  <a:srgbClr val="DA58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 </a:t>
            </a:r>
            <a:r>
              <a:rPr lang="ru-RU" b="1" dirty="0">
                <a:ln w="11430"/>
                <a:solidFill>
                  <a:srgbClr val="DA58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внеурочное время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5157192"/>
            <a:ext cx="7704856" cy="1270992"/>
          </a:xfrm>
        </p:spPr>
        <p:txBody>
          <a:bodyPr>
            <a:normAutofit/>
          </a:bodyPr>
          <a:lstStyle/>
          <a:p>
            <a:endParaRPr lang="ru-RU" b="1" i="1" dirty="0">
              <a:solidFill>
                <a:srgbClr val="DA58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140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Типология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 организации проектной деятельности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466541781"/>
              </p:ext>
            </p:extLst>
          </p:nvPr>
        </p:nvGraphicFramePr>
        <p:xfrm>
          <a:off x="899592" y="1700808"/>
          <a:ext cx="7224464" cy="4696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3566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2910283"/>
              </p:ext>
            </p:extLst>
          </p:nvPr>
        </p:nvGraphicFramePr>
        <p:xfrm>
          <a:off x="107504" y="681"/>
          <a:ext cx="8856984" cy="674068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142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142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142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142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132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effectLst/>
                        </a:rPr>
                        <a:t>Тип проекта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5207" marR="45207" marT="858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effectLst/>
                        </a:rPr>
                        <a:t>Цель проекта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45207" marR="45207" marT="8584" marB="0" anchor="ctr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Проектный продукт</a:t>
                      </a:r>
                      <a:endParaRPr lang="ru-RU" sz="1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Виды презентаций проектов</a:t>
                      </a:r>
                      <a:endParaRPr lang="ru-RU" sz="1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89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Практико-ориентированный, социальный </a:t>
                      </a:r>
                      <a:endParaRPr lang="ru-RU" sz="1800" b="1" i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Решение практических задач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Web-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сайт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анализ данных социологического опроса,</a:t>
                      </a:r>
                      <a:r>
                        <a:rPr lang="ru-RU" sz="1800" kern="12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атлас, 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бизнес-план,  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видеофильм,  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выставка,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газета, журнал, статья,</a:t>
                      </a:r>
                      <a:r>
                        <a:rPr lang="ru-RU" sz="1800" kern="12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карта,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коллекция, 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мультимедийный</a:t>
                      </a:r>
                      <a:r>
                        <a:rPr lang="ru-RU" sz="1800" kern="12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продукт</a:t>
                      </a:r>
                      <a:r>
                        <a:rPr lang="ru-RU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оформление кабинета,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стендовый доклад, 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сценарий, сказка, игра,</a:t>
                      </a:r>
                      <a:r>
                        <a:rPr lang="ru-RU" sz="1800" kern="12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учебное пособие…</a:t>
                      </a:r>
                      <a:endParaRPr lang="ru-RU" sz="18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Деловая игра, научный доклад,</a:t>
                      </a:r>
                      <a:r>
                        <a:rPr lang="ru-RU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пресс-конференция, реклама, ролевая игра, соревнования, спектакль, телепередача, экскурсия, демонстрация мультимедийного продукта, инсценировка исторического события, иллюстрированное сопоставление фактов, документов…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17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Исследовательский 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207" marR="45207" marT="8584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Доказательство или опровержение какой-либо гипотезы.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207" marR="45207" marT="8584" marB="0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326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Информационный 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207" marR="45207" marT="8584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Сбор информации о каком-либо объекте или явлении, анализ информации.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207" marR="45207" marT="8584" marB="0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017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Творческий 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207" marR="45207" marT="8584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Привлечение интереса публики к проблеме проекта.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207" marR="45207" marT="8584" marB="0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017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Игровой или ролевой 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207" marR="45207" marT="8584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Представление опыта участия в решении проблемы проекта.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207" marR="45207" marT="8584" marB="0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708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Учебный 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207" marR="45207" marT="8584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Освоение темы, раздела, предмета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45207" marR="45207" marT="8584" marB="0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881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7"/>
            <a:ext cx="7992888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этап проекта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4763732"/>
              </p:ext>
            </p:extLst>
          </p:nvPr>
        </p:nvGraphicFramePr>
        <p:xfrm>
          <a:off x="1187624" y="1916832"/>
          <a:ext cx="7776864" cy="408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44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Формируемые универсальные учебные действия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Личностные УУД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Регулятивные УУД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Познавательные УУД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Коммуникативные УУД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 учащихся формируется внутренняя позиция, адекватная мотивация учебной деятельности, включая учебные и познавательные мотивы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Целеполагание, учащиеся овладевают всеми типами учебных действий, направленных на организацию своей работы, включая способность принимать и сохранять учебную цель и задачу, планировать ее реализацию, контролировать и оценивать свои действия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Самостоятельное выделение и формирование познавательной цели, проблемы, самостоятельное создание алгоритмов деятельности при решении проблем творческого и поискового характера. Учащиеся учатся искать информацию, овладевают действием моделирования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Учащиеся приобретают умения организовывать и осуществлять инициативное сотрудничество в поиске и сборе информации, оценивать и точно выражать свои мысли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495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7"/>
            <a:ext cx="799288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проекта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</a:t>
            </a:r>
            <a:endParaRPr lang="ru-RU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023632"/>
              </p:ext>
            </p:extLst>
          </p:nvPr>
        </p:nvGraphicFramePr>
        <p:xfrm>
          <a:off x="1115616" y="1772816"/>
          <a:ext cx="7848872" cy="472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622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622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622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622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Формируемые универсальные учебные действия</a:t>
                      </a:r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Личностные УУД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Регулятивные УУД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Познавательные УУД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Коммуникативные УУД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ответственности, познавательных интересов, чувства взаимопомощи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Планирование и прогнозирование. Определение целей деятельности, составление плана действий по достижению результата творческого характера, работа по составленному плану с сопоставлением получающегося результата с исходным замыслом, понимание причин возникающих затруднений и поиск способов выхода из ситуации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Поиск и выделение необходимой информации, применение методов информационного поиска, в том числе с помощью компьютерных средств, рефлексия способов и условий действия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Планирование учебного сотрудничества с учителем и сверстниками – определение цели, функций участников, способов взаимодействия, постановка вопросов – инициативное сотрудничество в поиске и сборе информации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582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проекта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1497016"/>
              </p:ext>
            </p:extLst>
          </p:nvPr>
        </p:nvGraphicFramePr>
        <p:xfrm>
          <a:off x="1115616" y="1628800"/>
          <a:ext cx="7848872" cy="4937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01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Формируемые универсальные учебные действия</a:t>
                      </a:r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Личностные УУД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Регулятивные УУД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Познавательные УУД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Коммуникативные УУД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Формирование мотивации учебной деятельности, личной ответственности, развитие познавательных интересов, чувства взаимопомощи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Саморегуляция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оценка, контроль и коррекция. Формирование всех типов учебной деятельности направленных на организацию своей работы, умение планировать деятельность и действовать по плану, умение взаимодействовать со сверстниками в учебной деятельности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Структурирование знаний, контроль и оценка процесса и результатов деятельности, моделирование. Умение сравнивать данные, находить отличия, предполагать, какая информация нужна, отбирать необходимые словари, энциклопедии, справочники, электронные диски, сопоставлять и отбирать информацию, полученную из различных источников, словарей, энциклопедий, справочников, электронных дисков, сети Интернет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Умение с достаточной полнотой и точностью выражать свои мысли в соответствии с задачами и условиями коммуникации: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учиться договариваться, находить общее решение, уметь аргументировать свое предложение, убеждать и уступать, понимать позицию других людей, организовывать взаимодействие в группе (распределять роли, договариваться друг с другом и т.д.)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предвидеть (прогнозировать) последствия коллективных решений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826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проекта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 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4625389"/>
              </p:ext>
            </p:extLst>
          </p:nvPr>
        </p:nvGraphicFramePr>
        <p:xfrm>
          <a:off x="1043608" y="1700808"/>
          <a:ext cx="7920880" cy="472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802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02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02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802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Формируемые универсальные учебные действия</a:t>
                      </a:r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Личностные УУД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Регулятивные УУД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Познавательные УУД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Коммуникативные УУД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Ответственность, развитие познавательных интересов, чувства взаимопомощи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Саморегуляция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оценка, контроль и коррекция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Активная и самостоятельная работа учащихся. Оформление полученных результатов. Оформлять свои мысли в устной и письменной речи с учетом своих учебных и жизненных речевых ситуаций, в том числе с применением средств ИКТ.  Структурирование знаний, контроль и оценка процесса и результатов деятельности, моделирование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 необходимости отстаивать свою точку зрения, аргументируя ее. Учиться подтверждать аргументы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фактами.умение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 достаточной полнотой и точностью выражать свои мысли в соответствии с задачами и условиями коммуникации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554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проекта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691836"/>
              </p:ext>
            </p:extLst>
          </p:nvPr>
        </p:nvGraphicFramePr>
        <p:xfrm>
          <a:off x="1187624" y="1988840"/>
          <a:ext cx="7776864" cy="3017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44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Формируемые универсальные учебные действия</a:t>
                      </a:r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Личностные УУД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Регулятивные УУД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Познавательные УУД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Коммуникативные УУД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Самоопределение, действия нравственно-эстетического характера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Учащиеся учатся определению последовательности высказываний с учетом конечного результата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Осознанное и произвольное построение речевого высказывания в устной и письменной форме. Учащиеся учатся строить сообщения в устной форме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Владение монологической и диалогической формами речи. Учащиеся учатся адекватно использовать речевые средства для решения коммуникативных задач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386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7"/>
            <a:ext cx="8928992" cy="1143000"/>
          </a:xfrm>
        </p:spPr>
        <p:txBody>
          <a:bodyPr>
            <a:no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уровня достижения результатов деятельности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7125970"/>
              </p:ext>
            </p:extLst>
          </p:nvPr>
        </p:nvGraphicFramePr>
        <p:xfrm>
          <a:off x="1127850" y="1844824"/>
          <a:ext cx="7993911" cy="439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587" name="Документ" r:id="rId3" imgW="10131774" imgH="5566372" progId="Word.Document.12">
                  <p:embed/>
                </p:oleObj>
              </mc:Choice>
              <mc:Fallback>
                <p:oleObj name="Документ" r:id="rId3" imgW="10131774" imgH="5566372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7850" y="1844824"/>
                        <a:ext cx="7993911" cy="4392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0184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Муниципальная НПК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731803704"/>
              </p:ext>
            </p:extLst>
          </p:nvPr>
        </p:nvGraphicFramePr>
        <p:xfrm>
          <a:off x="1524000" y="1397000"/>
          <a:ext cx="7080448" cy="4696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023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4637"/>
            <a:ext cx="8208912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уровней 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сформированности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навыков проектной деятельности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3109520"/>
              </p:ext>
            </p:extLst>
          </p:nvPr>
        </p:nvGraphicFramePr>
        <p:xfrm>
          <a:off x="2915816" y="1556792"/>
          <a:ext cx="4104456" cy="50322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" name="Документ" r:id="rId3" imgW="6966584" imgH="8573372" progId="Word.Document.12">
                  <p:embed/>
                </p:oleObj>
              </mc:Choice>
              <mc:Fallback>
                <p:oleObj name="Документ" r:id="rId3" imgW="6966584" imgH="8573372" progId="Word.Document.12">
                  <p:embed/>
                  <p:pic>
                    <p:nvPicPr>
                      <p:cNvPr id="0" name="Picture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1556792"/>
                        <a:ext cx="4104456" cy="503228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7545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Проектная задача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600201"/>
            <a:ext cx="7283152" cy="5069159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Проектная задача содержит набор (или систему) действий (заданий), которые должны быть выполнены учащимся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Учащийся должен понимать, что ему делать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Количество заданий в проектной задаче – это количество действий, которые необходимо совершить, чтобы задача была решена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Продолжительность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решения проектной задачи: 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 урок (15-30 минут) 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 урока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(краткосрочные)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32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7"/>
            <a:ext cx="7992888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Свидетельство о защите индивидуального итогового проекта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0638264"/>
              </p:ext>
            </p:extLst>
          </p:nvPr>
        </p:nvGraphicFramePr>
        <p:xfrm>
          <a:off x="1187624" y="1628800"/>
          <a:ext cx="3024336" cy="47910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8" name="Документ" r:id="rId3" imgW="6247323" imgH="9896679" progId="Word.Document.12">
                  <p:embed/>
                </p:oleObj>
              </mc:Choice>
              <mc:Fallback>
                <p:oleObj name="Документ" r:id="rId3" imgW="6247323" imgH="9896679" progId="Word.Document.12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1628800"/>
                        <a:ext cx="3024336" cy="479102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9725090"/>
              </p:ext>
            </p:extLst>
          </p:nvPr>
        </p:nvGraphicFramePr>
        <p:xfrm>
          <a:off x="4716016" y="1700808"/>
          <a:ext cx="3960440" cy="49097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9" name="Документ" r:id="rId5" imgW="6981900" imgH="8653059" progId="Word.Document.12">
                  <p:embed/>
                </p:oleObj>
              </mc:Choice>
              <mc:Fallback>
                <p:oleObj name="Документ" r:id="rId5" imgW="6981900" imgH="8653059" progId="Word.Document.12">
                  <p:embed/>
                  <p:pic>
                    <p:nvPicPr>
                      <p:cNvPr id="0" name="Picture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016" y="1700808"/>
                        <a:ext cx="3960440" cy="490979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4508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7"/>
            <a:ext cx="7992888" cy="1143000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 уровень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0346368"/>
              </p:ext>
            </p:extLst>
          </p:nvPr>
        </p:nvGraphicFramePr>
        <p:xfrm>
          <a:off x="1403648" y="1916832"/>
          <a:ext cx="7344816" cy="2707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362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362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362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362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Калейдоскоп</a:t>
                      </a:r>
                      <a:r>
                        <a:rPr lang="ru-RU" sz="2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фантазий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Учебный год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место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место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место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2019-2020 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2018-2019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2017-2018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2016-2017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2015-2016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986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7"/>
            <a:ext cx="7992888" cy="1143000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 уровень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7158832"/>
              </p:ext>
            </p:extLst>
          </p:nvPr>
        </p:nvGraphicFramePr>
        <p:xfrm>
          <a:off x="1403648" y="1916832"/>
          <a:ext cx="7344816" cy="3439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362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362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362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362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Юные</a:t>
                      </a:r>
                      <a:r>
                        <a:rPr lang="ru-RU" sz="2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исследователи природы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Учебный год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место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место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место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2017-2018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2016-2017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2015-2016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Конкурс исследовательских проектов </a:t>
                      </a:r>
                    </a:p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«Юный</a:t>
                      </a:r>
                      <a:r>
                        <a:rPr lang="ru-RU" sz="2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аграрий»</a:t>
                      </a:r>
                      <a:endParaRPr lang="ru-RU" sz="24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2017-2018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2016-2017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923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7"/>
            <a:ext cx="7992888" cy="1143000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Муниципальный уровень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5110094"/>
              </p:ext>
            </p:extLst>
          </p:nvPr>
        </p:nvGraphicFramePr>
        <p:xfrm>
          <a:off x="1403648" y="1916832"/>
          <a:ext cx="7056784" cy="2697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641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41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641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641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Первые</a:t>
                      </a:r>
                      <a:r>
                        <a:rPr lang="ru-RU" sz="2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шаги в науку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Учебный год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место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место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место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2016-2017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2015-2016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Конкурс</a:t>
                      </a:r>
                      <a:r>
                        <a:rPr lang="ru-RU" sz="2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проектно-исследовательских работ «Грани науки»</a:t>
                      </a:r>
                      <a:endParaRPr lang="ru-RU" sz="24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2016-2017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615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7"/>
            <a:ext cx="7992888" cy="1143000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Всероссийский уровень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584086"/>
              </p:ext>
            </p:extLst>
          </p:nvPr>
        </p:nvGraphicFramePr>
        <p:xfrm>
          <a:off x="1403648" y="1916832"/>
          <a:ext cx="7056784" cy="2707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641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41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641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641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Конкурс в формате ФМВДК «Таланты России»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Учебный год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место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место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место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2018-2019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2017-2018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Конкурс</a:t>
                      </a:r>
                      <a:r>
                        <a:rPr lang="ru-RU" sz="2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«Гордость России»</a:t>
                      </a:r>
                      <a:endParaRPr lang="ru-RU" sz="24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2018-2019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2017-2018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138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7"/>
            <a:ext cx="7992888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Международный уровень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2485415"/>
              </p:ext>
            </p:extLst>
          </p:nvPr>
        </p:nvGraphicFramePr>
        <p:xfrm>
          <a:off x="1403648" y="1916832"/>
          <a:ext cx="7056784" cy="1965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641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41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641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641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Олимп</a:t>
                      </a:r>
                      <a:r>
                        <a:rPr lang="ru-RU" sz="24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успеха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Учебный год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место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место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место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2017-2018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Старт в науке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2017-2018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770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САЙТЫ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600201"/>
            <a:ext cx="7211144" cy="4525963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https://obuchonok.ru</a:t>
            </a:r>
            <a:r>
              <a:rPr lang="en-US" dirty="0" smtClean="0">
                <a:hlinkClick r:id="rId2"/>
              </a:rPr>
              <a:t>/</a:t>
            </a:r>
            <a:r>
              <a:rPr lang="ru-RU" dirty="0" smtClean="0"/>
              <a:t> - «</a:t>
            </a:r>
            <a:r>
              <a:rPr lang="ru-RU" dirty="0" err="1" smtClean="0"/>
              <a:t>Обучонок</a:t>
            </a:r>
            <a:r>
              <a:rPr lang="ru-RU" dirty="0" smtClean="0"/>
              <a:t>»</a:t>
            </a:r>
          </a:p>
          <a:p>
            <a:r>
              <a:rPr lang="en-US" dirty="0">
                <a:hlinkClick r:id="rId3"/>
              </a:rPr>
              <a:t>http://vernadsky.info</a:t>
            </a:r>
            <a:r>
              <a:rPr lang="en-US" dirty="0" smtClean="0">
                <a:hlinkClick r:id="rId3"/>
              </a:rPr>
              <a:t>/</a:t>
            </a:r>
            <a:r>
              <a:rPr lang="ru-RU" dirty="0" smtClean="0"/>
              <a:t> - Всероссийский открытый конкурс исследовательских работ имени В.И. Вернадского </a:t>
            </a:r>
          </a:p>
          <a:p>
            <a:r>
              <a:rPr lang="en-US" dirty="0">
                <a:hlinkClick r:id="rId4"/>
              </a:rPr>
              <a:t>https://globallab.org/ru</a:t>
            </a:r>
            <a:r>
              <a:rPr lang="en-US" dirty="0" smtClean="0">
                <a:hlinkClick r:id="rId4"/>
              </a:rPr>
              <a:t>/</a:t>
            </a:r>
            <a:r>
              <a:rPr lang="ru-RU" dirty="0" smtClean="0"/>
              <a:t> - Глобальная школьная лаборатория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3413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отличия 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проектной задачи от проекта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8304897"/>
              </p:ext>
            </p:extLst>
          </p:nvPr>
        </p:nvGraphicFramePr>
        <p:xfrm>
          <a:off x="1403648" y="2132856"/>
          <a:ext cx="7344816" cy="3230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724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724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Проектная задача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Для решения проектной задачи школьникам предлагаются все необходимые средства и материалы («опоры», инструкции…) в виде набора (или системы) заданий и требуемых для их выполнения данных</a:t>
                      </a:r>
                    </a:p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При выполнении проекта обучающиеся сами определяют весь набор необходимых средств и материалов</a:t>
                      </a:r>
                    </a:p>
                    <a:p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383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отличия 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 от исследования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8449551"/>
              </p:ext>
            </p:extLst>
          </p:nvPr>
        </p:nvGraphicFramePr>
        <p:xfrm>
          <a:off x="1187624" y="2204864"/>
          <a:ext cx="7704856" cy="3413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0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84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843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 sz="20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Проект</a:t>
                      </a:r>
                      <a:endParaRPr lang="ru-RU" sz="20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Исследование</a:t>
                      </a:r>
                      <a:endParaRPr lang="ru-RU" sz="20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000" b="1" i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Цель проекта:</a:t>
                      </a:r>
                      <a:r>
                        <a:rPr lang="ru-RU" sz="2000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реализация проектного замысла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Цель исследования:</a:t>
                      </a:r>
                      <a:r>
                        <a:rPr lang="ru-RU" sz="2000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уяснение сущности явления, истины, открытия новых закономерностей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0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проекте гипотезы может и не быть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исследование подразумевает выдвижение гипотез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0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Проект это замысел, план, творчество по плану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Исследование</a:t>
                      </a:r>
                      <a:r>
                        <a:rPr lang="ru-RU" sz="2000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– </a:t>
                      </a:r>
                      <a:r>
                        <a:rPr lang="ru-RU" sz="200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процесс выработки новых знаний, истинное творчество</a:t>
                      </a:r>
                      <a:endParaRPr lang="ru-RU" sz="20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552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ребования к проекту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600201"/>
            <a:ext cx="7355160" cy="4525963"/>
          </a:xfrm>
        </p:spPr>
        <p:txBody>
          <a:bodyPr>
            <a:normAutofit fontScale="92500"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социально значимой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(проблемы)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исследовательской, информационной, практической.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 по разрешению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роведение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исследовательской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обучающимися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олжен быть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над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проектом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одготовленный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должен быть представлен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школьному сообществу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17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роект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«пять П»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1600201"/>
            <a:ext cx="7139136" cy="4525963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</a:t>
            </a:r>
          </a:p>
          <a:p>
            <a:pPr lvl="0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проектирование (планирование)</a:t>
            </a:r>
          </a:p>
          <a:p>
            <a:pPr lvl="0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 информации</a:t>
            </a:r>
          </a:p>
          <a:p>
            <a:pPr lvl="0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</a:t>
            </a:r>
          </a:p>
          <a:p>
            <a:pPr lvl="0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естое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 проекта – его портфолио, то есть папка, в которой собраны все рабочие материалы проекта, в том числе черновики, дневные планы и отчеты 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другое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10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Типология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 организации проектной деятельности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281782654"/>
              </p:ext>
            </p:extLst>
          </p:nvPr>
        </p:nvGraphicFramePr>
        <p:xfrm>
          <a:off x="971600" y="1844824"/>
          <a:ext cx="6912768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8823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Типология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 организации проектной деятельности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309119125"/>
              </p:ext>
            </p:extLst>
          </p:nvPr>
        </p:nvGraphicFramePr>
        <p:xfrm>
          <a:off x="899592" y="1628800"/>
          <a:ext cx="7272808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649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Типология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 организации проектной деятельности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024751477"/>
              </p:ext>
            </p:extLst>
          </p:nvPr>
        </p:nvGraphicFramePr>
        <p:xfrm>
          <a:off x="899592" y="1628800"/>
          <a:ext cx="720080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5534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3153</TotalTime>
  <Words>1206</Words>
  <Application>Microsoft Office PowerPoint</Application>
  <PresentationFormat>Экран (4:3)</PresentationFormat>
  <Paragraphs>239</Paragraphs>
  <Slides>26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1" baseType="lpstr">
      <vt:lpstr>Arial</vt:lpstr>
      <vt:lpstr>Calibri</vt:lpstr>
      <vt:lpstr>Times New Roman</vt:lpstr>
      <vt:lpstr>Тема Office</vt:lpstr>
      <vt:lpstr>Документ</vt:lpstr>
      <vt:lpstr>Организация исследовательской деятельности на уроках и  во внеурочное время</vt:lpstr>
      <vt:lpstr>Проектная задача</vt:lpstr>
      <vt:lpstr>Основные отличия  проектной задачи от проекта</vt:lpstr>
      <vt:lpstr>Основные отличия  проекта от исследования</vt:lpstr>
      <vt:lpstr>Требования к проекту</vt:lpstr>
      <vt:lpstr>Проект – это «пять П»</vt:lpstr>
      <vt:lpstr>Типология форм организации проектной деятельности</vt:lpstr>
      <vt:lpstr>Типология форм организации проектной деятельности</vt:lpstr>
      <vt:lpstr>Типология форм организации проектной деятельности</vt:lpstr>
      <vt:lpstr>Типология форм организации проектной деятельности</vt:lpstr>
      <vt:lpstr>Презентация PowerPoint</vt:lpstr>
      <vt:lpstr>1 этап проекта Проблема </vt:lpstr>
      <vt:lpstr>2 этап проекта Планирование</vt:lpstr>
      <vt:lpstr>3 этап проекта Поиск информации</vt:lpstr>
      <vt:lpstr>4 этап проекта Продукт </vt:lpstr>
      <vt:lpstr>5 этап проекта Презентация </vt:lpstr>
      <vt:lpstr>Критерии уровня достижения результатов деятельности</vt:lpstr>
      <vt:lpstr>Муниципальная НПК</vt:lpstr>
      <vt:lpstr>Критерии уровней сформированности навыков проектной деятельности</vt:lpstr>
      <vt:lpstr>Свидетельство о защите индивидуального итогового проекта</vt:lpstr>
      <vt:lpstr>Муниципальный уровень</vt:lpstr>
      <vt:lpstr>Муниципальный уровень</vt:lpstr>
      <vt:lpstr>Муниципальный уровень</vt:lpstr>
      <vt:lpstr>Всероссийский уровень</vt:lpstr>
      <vt:lpstr>Международный уровень</vt:lpstr>
      <vt:lpstr>САЙТЫ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director_cro</cp:lastModifiedBy>
  <cp:revision>136</cp:revision>
  <dcterms:created xsi:type="dcterms:W3CDTF">2020-02-25T04:20:50Z</dcterms:created>
  <dcterms:modified xsi:type="dcterms:W3CDTF">2021-08-27T09:13:24Z</dcterms:modified>
</cp:coreProperties>
</file>