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64" autoAdjust="0"/>
  </p:normalViewPr>
  <p:slideViewPr>
    <p:cSldViewPr snapToGrid="0">
      <p:cViewPr varScale="1">
        <p:scale>
          <a:sx n="65" d="100"/>
          <a:sy n="65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52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522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237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471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337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85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6755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702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779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652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372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2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037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575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4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701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3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4C2B53C-701B-43DD-980B-E15776094A3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EBE8EBA-8392-420B-9AAC-1154772109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319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47164" y="465669"/>
            <a:ext cx="4755858" cy="1363132"/>
          </a:xfrm>
        </p:spPr>
        <p:txBody>
          <a:bodyPr/>
          <a:lstStyle/>
          <a:p>
            <a:r>
              <a:rPr lang="en-US" dirty="0" smtClean="0"/>
              <a:t>VK Messenger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82" y="207817"/>
            <a:ext cx="4211782" cy="3305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2764" y="3325091"/>
            <a:ext cx="5255635" cy="3053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371" y="147484"/>
            <a:ext cx="4748088" cy="35248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6604" y="766917"/>
            <a:ext cx="5678131" cy="38198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5988" y="3257550"/>
            <a:ext cx="5294671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26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565" y="0"/>
            <a:ext cx="5560138" cy="38640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0347" y="855406"/>
            <a:ext cx="5756788" cy="38345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438" y="3642851"/>
            <a:ext cx="4807974" cy="289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821" y="103239"/>
            <a:ext cx="5147186" cy="3952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2026" y="2595717"/>
            <a:ext cx="5412658" cy="381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9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Неудобства.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947219"/>
            <a:ext cx="10018713" cy="3124201"/>
          </a:xfrm>
        </p:spPr>
        <p:txBody>
          <a:bodyPr/>
          <a:lstStyle/>
          <a:p>
            <a:pPr algn="just"/>
            <a:r>
              <a:rPr lang="ru-RU" dirty="0" smtClean="0"/>
              <a:t>•</a:t>
            </a:r>
            <a:r>
              <a:rPr lang="ru-RU" dirty="0"/>
              <a:t>	</a:t>
            </a:r>
            <a:r>
              <a:rPr lang="ru-RU" dirty="0" smtClean="0"/>
              <a:t>Большие затраты времени </a:t>
            </a:r>
            <a:r>
              <a:rPr lang="ru-RU" dirty="0"/>
              <a:t>на </a:t>
            </a:r>
            <a:r>
              <a:rPr lang="ru-RU" dirty="0" smtClean="0"/>
              <a:t>подготовку материала для уроков </a:t>
            </a:r>
            <a:r>
              <a:rPr lang="ru-RU" dirty="0"/>
              <a:t>и </a:t>
            </a:r>
            <a:r>
              <a:rPr lang="ru-RU" dirty="0" smtClean="0"/>
              <a:t>  проверку </a:t>
            </a:r>
            <a:r>
              <a:rPr lang="ru-RU" dirty="0"/>
              <a:t>работ.</a:t>
            </a:r>
          </a:p>
          <a:p>
            <a:pPr algn="just"/>
            <a:r>
              <a:rPr lang="ru-RU" dirty="0"/>
              <a:t>•	Загруженность </a:t>
            </a:r>
            <a:r>
              <a:rPr lang="ru-RU" dirty="0" smtClean="0"/>
              <a:t>платформ.</a:t>
            </a:r>
            <a:endParaRPr lang="ru-RU" dirty="0"/>
          </a:p>
          <a:p>
            <a:pPr algn="just"/>
            <a:r>
              <a:rPr lang="ru-RU" dirty="0"/>
              <a:t>•	Недостаточное материально-техническое оснащение </a:t>
            </a:r>
            <a:r>
              <a:rPr lang="ru-RU" dirty="0" smtClean="0"/>
              <a:t>учеников.</a:t>
            </a:r>
          </a:p>
          <a:p>
            <a:pPr algn="just"/>
            <a:r>
              <a:rPr lang="ru-RU" dirty="0"/>
              <a:t>•	Не все ученики выполняли </a:t>
            </a:r>
            <a:r>
              <a:rPr lang="ru-RU" dirty="0" smtClean="0"/>
              <a:t>задания, </a:t>
            </a:r>
            <a:r>
              <a:rPr lang="ru-RU" dirty="0"/>
              <a:t>что </a:t>
            </a:r>
            <a:r>
              <a:rPr lang="ru-RU" dirty="0" smtClean="0"/>
              <a:t>влияло на </a:t>
            </a:r>
            <a:r>
              <a:rPr lang="ru-RU" dirty="0" err="1" smtClean="0"/>
              <a:t>накопляемость</a:t>
            </a:r>
            <a:r>
              <a:rPr lang="ru-RU" dirty="0" smtClean="0"/>
              <a:t> отметок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992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62</TotalTime>
  <Words>5</Words>
  <Application>Microsoft Office PowerPoint</Application>
  <PresentationFormat>Широкоэкранный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Corbel</vt:lpstr>
      <vt:lpstr>Параллакс</vt:lpstr>
      <vt:lpstr>VK Messenger</vt:lpstr>
      <vt:lpstr>Презентация PowerPoint</vt:lpstr>
      <vt:lpstr>Презентация PowerPoint</vt:lpstr>
      <vt:lpstr>Презентация PowerPoint</vt:lpstr>
      <vt:lpstr>Неудобства.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VK Messenger</dc:title>
  <dc:creator>Дмитрий</dc:creator>
  <cp:lastModifiedBy>Дмитрий</cp:lastModifiedBy>
  <cp:revision>6</cp:revision>
  <dcterms:created xsi:type="dcterms:W3CDTF">2020-09-08T05:17:29Z</dcterms:created>
  <dcterms:modified xsi:type="dcterms:W3CDTF">2020-09-08T06:39:49Z</dcterms:modified>
</cp:coreProperties>
</file>