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4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969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6466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75494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09622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8737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68552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01694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31535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50706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947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67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6759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7646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6338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334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6705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8806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EC11248-A62F-49A9-B1A6-525B470668F2}" type="datetimeFigureOut">
              <a:rPr lang="ru-RU" smtClean="0"/>
              <a:pPr/>
              <a:t>07.09.2020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E588E2F-C324-41F0-A28D-F9DFF6A2A0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1988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ru-static-files.s3.amazonaws.com/b2t/online/math_3_13.pdf" TargetMode="External"/><Relationship Id="rId7" Type="http://schemas.openxmlformats.org/officeDocument/2006/relationships/hyperlink" Target="https://infourok.ru/prezentaciya-k-uroku-muziki-ostriy-ritmdzhaza-zvuki-klass-2997727.html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adlet.com/natashin1975/Bookmarks" TargetMode="External"/><Relationship Id="rId5" Type="http://schemas.openxmlformats.org/officeDocument/2006/relationships/hyperlink" Target="https://forms.gle/fSHhYoSQLqHLf8VX6" TargetMode="External"/><Relationship Id="rId4" Type="http://schemas.openxmlformats.org/officeDocument/2006/relationships/hyperlink" Target="https://resh.edu.ru/subject/lesson/4401/main/130169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b="1" dirty="0"/>
              <a:t>Опыт работы </a:t>
            </a:r>
            <a:r>
              <a:rPr lang="ru-RU" sz="2800" b="1" dirty="0" smtClean="0"/>
              <a:t>педагогов</a:t>
            </a:r>
            <a:br>
              <a:rPr lang="ru-RU" sz="2800" b="1" dirty="0" smtClean="0"/>
            </a:br>
            <a:r>
              <a:rPr lang="ru-RU" sz="2800" b="1" dirty="0" smtClean="0"/>
              <a:t> МАОУ </a:t>
            </a:r>
            <a:r>
              <a:rPr lang="ru-RU" sz="2800" b="1" dirty="0" err="1" smtClean="0"/>
              <a:t>Черновской</a:t>
            </a:r>
            <a:r>
              <a:rPr lang="ru-RU" sz="2800" b="1" dirty="0" smtClean="0"/>
              <a:t> СОШ в </a:t>
            </a:r>
            <a:r>
              <a:rPr lang="ru-RU" sz="2800" b="1" dirty="0"/>
              <a:t>дистанционном </a:t>
            </a:r>
            <a:r>
              <a:rPr lang="ru-RU" sz="2800" b="1" dirty="0" smtClean="0"/>
              <a:t>формате обучения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44928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Дневник.РУ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630" b="4091"/>
          <a:stretch>
            <a:fillRect/>
          </a:stretch>
        </p:blipFill>
        <p:spPr bwMode="auto">
          <a:xfrm>
            <a:off x="1400273" y="2250831"/>
            <a:ext cx="6491457" cy="340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475914" y="3601330"/>
            <a:ext cx="703385" cy="19694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504049" y="4079630"/>
            <a:ext cx="1561514" cy="4220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816949" y="2630658"/>
            <a:ext cx="437505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400" dirty="0" smtClean="0"/>
              <a:t>21 АПРЕЛЯ  </a:t>
            </a:r>
          </a:p>
          <a:p>
            <a:pPr fontAlgn="base"/>
            <a:r>
              <a:rPr lang="ru-RU" sz="1400" dirty="0" smtClean="0"/>
              <a:t>Математика: </a:t>
            </a:r>
            <a:r>
              <a:rPr lang="en-US" sz="1400" u="sng" dirty="0" smtClean="0">
                <a:hlinkClick r:id="rId3"/>
              </a:rPr>
              <a:t>https://uchiru-static-files.s3.amazonaws.com/b2t/online/math_3_13.pdf</a:t>
            </a:r>
            <a:r>
              <a:rPr lang="en-US" sz="1400" dirty="0" smtClean="0"/>
              <a:t> </a:t>
            </a:r>
          </a:p>
          <a:p>
            <a:pPr fontAlgn="base"/>
            <a:r>
              <a:rPr lang="ru-RU" sz="1400" dirty="0" smtClean="0"/>
              <a:t>Русский язык: </a:t>
            </a:r>
            <a:r>
              <a:rPr lang="en-US" sz="1400" u="sng" dirty="0" smtClean="0">
                <a:hlinkClick r:id="rId4"/>
              </a:rPr>
              <a:t>https://resh.edu.ru/subject/lesson/4401/main/130169/</a:t>
            </a:r>
            <a:r>
              <a:rPr lang="en-US" sz="1400" dirty="0" smtClean="0"/>
              <a:t> </a:t>
            </a:r>
          </a:p>
          <a:p>
            <a:pPr fontAlgn="base"/>
            <a:r>
              <a:rPr lang="ru-RU" sz="1400" dirty="0" smtClean="0"/>
              <a:t>Окружающий мир: </a:t>
            </a:r>
            <a:r>
              <a:rPr lang="en-US" sz="1400" u="sng" dirty="0" smtClean="0">
                <a:hlinkClick r:id="rId5"/>
              </a:rPr>
              <a:t>https://forms.gle/fSHhYoSQLqHLf8VX6</a:t>
            </a:r>
            <a:r>
              <a:rPr lang="en-US" sz="1400" dirty="0" smtClean="0"/>
              <a:t> </a:t>
            </a:r>
          </a:p>
          <a:p>
            <a:pPr fontAlgn="base"/>
            <a:r>
              <a:rPr lang="ru-RU" sz="1400" dirty="0" smtClean="0"/>
              <a:t>Физическая культура: </a:t>
            </a:r>
            <a:r>
              <a:rPr lang="en-US" sz="1400" u="sng" dirty="0" smtClean="0">
                <a:hlinkClick r:id="rId6"/>
              </a:rPr>
              <a:t>https://padlet.com/natashin1975/Bookmarks</a:t>
            </a:r>
            <a:r>
              <a:rPr lang="en-US" sz="1400" dirty="0" smtClean="0"/>
              <a:t> </a:t>
            </a:r>
          </a:p>
          <a:p>
            <a:pPr fontAlgn="base"/>
            <a:r>
              <a:rPr lang="ru-RU" sz="1400" dirty="0" smtClean="0"/>
              <a:t>Музыка:</a:t>
            </a:r>
            <a:r>
              <a:rPr lang="en-US" sz="1400" u="sng" dirty="0" smtClean="0">
                <a:hlinkClick r:id="rId7"/>
              </a:rPr>
              <a:t>https://infourok.ru/prezentaciya-k-uroku-muziki-ostriy-ritmdzhaza-zvuki-klass-2997727.html</a:t>
            </a:r>
            <a:r>
              <a:rPr lang="en-US" sz="14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Образовательная онлайн – платформа УЧИ.РУ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3659" b="5583"/>
          <a:stretch/>
        </p:blipFill>
        <p:spPr>
          <a:xfrm>
            <a:off x="6314009" y="3517789"/>
            <a:ext cx="5152738" cy="2640843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5" name="Овал 4"/>
          <p:cNvSpPr/>
          <p:nvPr/>
        </p:nvSpPr>
        <p:spPr>
          <a:xfrm>
            <a:off x="7621135" y="3664503"/>
            <a:ext cx="982639" cy="382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/>
          <a:srcRect t="4378" r="2426" b="4875"/>
          <a:stretch/>
        </p:blipFill>
        <p:spPr>
          <a:xfrm>
            <a:off x="732429" y="2447121"/>
            <a:ext cx="5363571" cy="2816901"/>
          </a:xfrm>
          <a:prstGeom prst="rect">
            <a:avLst/>
          </a:prstGeom>
        </p:spPr>
      </p:pic>
      <p:sp>
        <p:nvSpPr>
          <p:cNvPr id="8" name="Крест 7"/>
          <p:cNvSpPr/>
          <p:nvPr/>
        </p:nvSpPr>
        <p:spPr>
          <a:xfrm>
            <a:off x="8284192" y="1759897"/>
            <a:ext cx="1596788" cy="1345631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78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Образовательная </a:t>
            </a:r>
            <a:r>
              <a:rPr lang="ru-RU" dirty="0" err="1" smtClean="0"/>
              <a:t>онлайн</a:t>
            </a:r>
            <a:r>
              <a:rPr lang="ru-RU" dirty="0" smtClean="0"/>
              <a:t> – платформа УЧИ.РУ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870" b="4091"/>
          <a:stretch>
            <a:fillRect/>
          </a:stretch>
        </p:blipFill>
        <p:spPr bwMode="auto">
          <a:xfrm>
            <a:off x="2723307" y="2588455"/>
            <a:ext cx="5901325" cy="295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Образовательная онлайн – платформа УЧИ.РУ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3078" b="4370"/>
          <a:stretch/>
        </p:blipFill>
        <p:spPr>
          <a:xfrm>
            <a:off x="5647874" y="3029802"/>
            <a:ext cx="5875403" cy="30707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t="4319" r="1527" b="4220"/>
          <a:stretch/>
        </p:blipFill>
        <p:spPr>
          <a:xfrm>
            <a:off x="349746" y="2163209"/>
            <a:ext cx="5746253" cy="305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925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Образовательная онлайн – платформа УЧИ.РУ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Отражены не все предметные области</a:t>
            </a:r>
          </a:p>
          <a:p>
            <a:r>
              <a:rPr lang="ru-RU" dirty="0" smtClean="0"/>
              <a:t>Не видно какие ошибки допустили учащиеся</a:t>
            </a:r>
          </a:p>
          <a:p>
            <a:r>
              <a:rPr lang="ru-RU" dirty="0" smtClean="0"/>
              <a:t>Проблема проведения онлайн – урока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29600" y="1951630"/>
            <a:ext cx="1897039" cy="4776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24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Образовательная онлайн- платформа РЭШ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2307" r="677" b="4318"/>
          <a:stretch/>
        </p:blipFill>
        <p:spPr>
          <a:xfrm>
            <a:off x="710582" y="2189213"/>
            <a:ext cx="5153188" cy="27357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t="4179" r="3550" b="5472"/>
          <a:stretch/>
        </p:blipFill>
        <p:spPr>
          <a:xfrm>
            <a:off x="5675964" y="3006064"/>
            <a:ext cx="5909481" cy="3125999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7041493" y="3279176"/>
            <a:ext cx="1160060" cy="55584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352427" y="3279176"/>
            <a:ext cx="1160060" cy="55584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16390764">
            <a:off x="10232763" y="4446718"/>
            <a:ext cx="1892115" cy="70939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327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Оценивание предметных результатов с помощью сервисов </a:t>
            </a:r>
            <a:r>
              <a:rPr lang="en-US" dirty="0" smtClean="0"/>
              <a:t>Google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0585" y="2285848"/>
            <a:ext cx="3480135" cy="1965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t="3981" r="2763" b="4876"/>
          <a:stretch/>
        </p:blipFill>
        <p:spPr>
          <a:xfrm>
            <a:off x="3969222" y="2953305"/>
            <a:ext cx="3712191" cy="1964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t="4180" b="4079"/>
          <a:stretch/>
        </p:blipFill>
        <p:spPr>
          <a:xfrm>
            <a:off x="7519916" y="3935781"/>
            <a:ext cx="4020474" cy="20828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9935" y="4545338"/>
            <a:ext cx="2579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Google </a:t>
            </a:r>
            <a:r>
              <a:rPr lang="ru-RU" sz="2000" b="1" dirty="0" smtClean="0">
                <a:solidFill>
                  <a:srgbClr val="FF0000"/>
                </a:solidFill>
              </a:rPr>
              <a:t> Документы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6287" y="5268404"/>
            <a:ext cx="2579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Google </a:t>
            </a:r>
            <a:r>
              <a:rPr lang="ru-RU" sz="2000" b="1" dirty="0" smtClean="0">
                <a:solidFill>
                  <a:srgbClr val="FF0000"/>
                </a:solidFill>
              </a:rPr>
              <a:t> Формы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40440" y="3199208"/>
            <a:ext cx="2841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Google </a:t>
            </a:r>
            <a:r>
              <a:rPr lang="ru-RU" sz="2000" b="1" dirty="0" smtClean="0">
                <a:solidFill>
                  <a:srgbClr val="FF0000"/>
                </a:solidFill>
              </a:rPr>
              <a:t> Презентации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58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Оценивание уроков технологии, изобразительного искусства с помощью сервиса </a:t>
            </a:r>
            <a:r>
              <a:rPr lang="en-US" sz="4900" b="1" dirty="0">
                <a:solidFill>
                  <a:srgbClr val="FF0000"/>
                </a:solidFill>
              </a:rPr>
              <a:t>padlet.com</a:t>
            </a:r>
            <a:endParaRPr lang="ru-RU" sz="49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3981" b="4278"/>
          <a:stretch/>
        </p:blipFill>
        <p:spPr>
          <a:xfrm>
            <a:off x="647017" y="2613545"/>
            <a:ext cx="6329012" cy="32788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t="4378" b="5075"/>
          <a:stretch/>
        </p:blipFill>
        <p:spPr>
          <a:xfrm>
            <a:off x="6648482" y="3589866"/>
            <a:ext cx="4850965" cy="248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13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8454" y="546033"/>
            <a:ext cx="9601196" cy="1303867"/>
          </a:xfrm>
        </p:spPr>
        <p:txBody>
          <a:bodyPr/>
          <a:lstStyle/>
          <a:p>
            <a:r>
              <a:rPr lang="ru-RU" dirty="0" smtClean="0"/>
              <a:t>Сервис </a:t>
            </a:r>
            <a:r>
              <a:rPr lang="en-US" b="1" dirty="0" smtClean="0">
                <a:solidFill>
                  <a:srgbClr val="FF0000"/>
                </a:solidFill>
              </a:rPr>
              <a:t>padlet.com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595" t="5000" r="854" b="3846"/>
          <a:stretch>
            <a:fillRect/>
          </a:stretch>
        </p:blipFill>
        <p:spPr bwMode="auto">
          <a:xfrm>
            <a:off x="618977" y="1547444"/>
            <a:ext cx="4445391" cy="235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4304714" y="3362179"/>
            <a:ext cx="1012874" cy="534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7581" t="6779" r="14032" b="8798"/>
          <a:stretch>
            <a:fillRect/>
          </a:stretch>
        </p:blipFill>
        <p:spPr bwMode="auto">
          <a:xfrm>
            <a:off x="7115115" y="1730328"/>
            <a:ext cx="3903060" cy="236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7877908" y="3362179"/>
            <a:ext cx="1561514" cy="7737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1730" t="3654" r="637" b="6250"/>
          <a:stretch>
            <a:fillRect/>
          </a:stretch>
        </p:blipFill>
        <p:spPr bwMode="auto">
          <a:xfrm>
            <a:off x="3080826" y="3955888"/>
            <a:ext cx="5078437" cy="263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5146431" y="4232031"/>
            <a:ext cx="1561514" cy="7737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184</TotalTime>
  <Words>71</Words>
  <Application>Microsoft Office PowerPoint</Application>
  <PresentationFormat>Произвольный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Натуральные материалы</vt:lpstr>
      <vt:lpstr>Опыт работы педагогов  МАОУ Черновской СОШ в дистанционном формате обучения</vt:lpstr>
      <vt:lpstr>Образовательная онлайн – платформа УЧИ.РУ</vt:lpstr>
      <vt:lpstr>Образовательная онлайн – платформа УЧИ.РУ</vt:lpstr>
      <vt:lpstr>Образовательная онлайн – платформа УЧИ.РУ</vt:lpstr>
      <vt:lpstr>Образовательная онлайн – платформа УЧИ.РУ</vt:lpstr>
      <vt:lpstr>Образовательная онлайн- платформа РЭШ</vt:lpstr>
      <vt:lpstr>Оценивание предметных результатов с помощью сервисов Google</vt:lpstr>
      <vt:lpstr>Оценивание уроков технологии, изобразительного искусства с помощью сервиса padlet.com</vt:lpstr>
      <vt:lpstr>Сервис padlet.com</vt:lpstr>
      <vt:lpstr>Дневник.РУ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 работы педагогов МАОУ Черновской СОШ в дистанционном формате</dc:title>
  <dc:creator>1</dc:creator>
  <cp:lastModifiedBy>Пользователь</cp:lastModifiedBy>
  <cp:revision>21</cp:revision>
  <dcterms:created xsi:type="dcterms:W3CDTF">2020-09-07T09:50:32Z</dcterms:created>
  <dcterms:modified xsi:type="dcterms:W3CDTF">2020-09-07T16:40:21Z</dcterms:modified>
</cp:coreProperties>
</file>