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2" r:id="rId3"/>
    <p:sldId id="263" r:id="rId4"/>
    <p:sldId id="265" r:id="rId5"/>
    <p:sldId id="270" r:id="rId6"/>
    <p:sldId id="266" r:id="rId7"/>
    <p:sldId id="267" r:id="rId8"/>
    <p:sldId id="268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851648" cy="24860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«Создание и применение тестов на платформе «</a:t>
            </a:r>
            <a:r>
              <a:rPr lang="ru-RU" sz="5300" dirty="0" err="1" smtClean="0"/>
              <a:t>Дневник.ру</a:t>
            </a:r>
            <a:r>
              <a:rPr lang="ru-RU" sz="5300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6" name="Picture 10" descr="https://skr.sh/i/080920/fddKDbGs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06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s://skr.sh/i/080920/wDawmbvz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4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3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skr.sh/i/080920/IdccNM7T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" y="0"/>
            <a:ext cx="9136128" cy="659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087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skr.sh/i/080920/OENokV4x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5" y="0"/>
            <a:ext cx="9112585" cy="667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29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skr.sh/i/080920/5KwhZI0Z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857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skr.sh/i/080920/cM9FuAzU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848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kr.sh/i/080920/qoGRAG8F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82" y="1"/>
            <a:ext cx="9175081" cy="684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642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kr.sh/i/080920/Zu3IqqIk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74" y="1"/>
            <a:ext cx="9159674" cy="683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34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epia.ru/images/u/pages/383/spasibo-za-vnimani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178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habazavr.ru/prezentaciya-uchitel-s-ukazkoj-u-doski/uchitel-s-ukazkoj-u-doski_0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0162" y="-315416"/>
            <a:ext cx="10500754" cy="900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6336704" cy="54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u="sng" dirty="0" smtClean="0"/>
              <a:t> Тест</a:t>
            </a:r>
            <a:r>
              <a:rPr lang="ru-RU" b="1" dirty="0" smtClean="0"/>
              <a:t> </a:t>
            </a:r>
            <a:r>
              <a:rPr lang="ru-RU" dirty="0" smtClean="0"/>
              <a:t>– это эффективное задание для самоконтроля. Он позволяет использовать элементы дифференцированного подхода к обучению.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Важным преимуществом тестовых заданий является высокая степень объективности выставленных оценок.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Применение средств вычислительной техники при выполнении тестовых заданий позволяет освободить педагога от трудоемкой работы по проверке письменных работ уч-ся, экономить учебное время.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u="sng" dirty="0" smtClean="0"/>
              <a:t>Тесты помогают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1) стимулировать самостоятельную деятельность учащихся;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2) облегчить восприятие новых знаний;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3</a:t>
            </a:r>
            <a:r>
              <a:rPr lang="ru-RU" dirty="0" smtClean="0"/>
              <a:t>) способствовать развитию творческих способностей, логического мышления;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4) формировать умения и навыки работы с учебником и другими источниками знаний</a:t>
            </a:r>
          </a:p>
          <a:p>
            <a:endParaRPr lang="ru-RU" dirty="0"/>
          </a:p>
        </p:txBody>
      </p:sp>
      <p:pic>
        <p:nvPicPr>
          <p:cNvPr id="6148" name="Picture 4" descr="https://pobeda26.ru/assets/img/img1/30540-61jhbhuheirthuer98ty54t-ert9wer9y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8423"/>
            <a:ext cx="3203848" cy="315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kr.sh/i/070920/XmwBeSBN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" y="1"/>
            <a:ext cx="91091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7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kr.sh/i/080920/hmwd0wTV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" y="0"/>
            <a:ext cx="90898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68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kr.sh/i/080920/kOqYVenw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93" y="1"/>
            <a:ext cx="91563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96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kr.sh/i/080920/kG4CMRDc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9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2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kr.sh/i/080920/zD3tPoqw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" y="0"/>
            <a:ext cx="9134356" cy="688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2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kr.sh/i/080920/p6jZVTYZ.jpg?download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216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269</TotalTime>
  <Words>100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  «Создание и применение тестов на платформе «Дневник.ру»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тестов на платформе Дневника.ру. Дистанционные олимпиады</dc:title>
  <dc:creator>АНКА</dc:creator>
  <cp:lastModifiedBy>User</cp:lastModifiedBy>
  <cp:revision>26</cp:revision>
  <dcterms:created xsi:type="dcterms:W3CDTF">2014-11-03T06:11:44Z</dcterms:created>
  <dcterms:modified xsi:type="dcterms:W3CDTF">2020-09-08T06:49:57Z</dcterms:modified>
</cp:coreProperties>
</file>