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0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180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4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487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972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482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58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23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48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1832-118D-453E-A166-9DDFEEA42769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675FF-8B21-4CE0-96B8-7BEA9BFFC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2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1-93.userapi.com/s/v1/if1/l_yRru9W5Gq20Hw8gfC48sgkTWN8Qkc4IExFbGPBHhovgSovxyy2MAf_b28jFEJqfBtHuMe0.jpg?size=400x0&amp;quality=96&amp;crop=3,0,383,383&amp;ava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6" b="19708"/>
          <a:stretch/>
        </p:blipFill>
        <p:spPr bwMode="auto">
          <a:xfrm>
            <a:off x="2159732" y="2334364"/>
            <a:ext cx="4752528" cy="305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764704"/>
            <a:ext cx="774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4A4A4A"/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Диагностика профессиональных дефицитов учителей Физической культуры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774" y="5733256"/>
            <a:ext cx="8460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Подготовил: Учитель физической культуры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Цур-Царь Кирилл Владимирович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0563" y="76742"/>
            <a:ext cx="7740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4A4A4A"/>
                </a:solidFill>
                <a:effectLst/>
                <a:latin typeface="Times New Roman" pitchFamily="18" charset="0"/>
                <a:cs typeface="Times New Roman" pitchFamily="18" charset="0"/>
              </a:rPr>
              <a:t>МОУ «Ключевская СОШ» </a:t>
            </a:r>
            <a:r>
              <a:rPr lang="ru-RU" sz="2000" b="1" i="0" dirty="0" err="1" smtClean="0">
                <a:solidFill>
                  <a:srgbClr val="4A4A4A"/>
                </a:solidFill>
                <a:effectLst/>
                <a:latin typeface="Times New Roman" pitchFamily="18" charset="0"/>
                <a:cs typeface="Times New Roman" pitchFamily="18" charset="0"/>
              </a:rPr>
              <a:t>Ирбитское</a:t>
            </a:r>
            <a:r>
              <a:rPr lang="ru-RU" sz="2000" b="1" i="0" dirty="0" smtClean="0">
                <a:solidFill>
                  <a:srgbClr val="4A4A4A"/>
                </a:solidFill>
                <a:effectLst/>
                <a:latin typeface="Times New Roman" pitchFamily="18" charset="0"/>
                <a:cs typeface="Times New Roman" pitchFamily="18" charset="0"/>
              </a:rPr>
              <a:t> МО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484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6" t="18490" r="21962"/>
          <a:stretch/>
        </p:blipFill>
        <p:spPr bwMode="auto">
          <a:xfrm>
            <a:off x="-3076" y="332656"/>
            <a:ext cx="9144510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280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grofor.ru/wp-content/uploads/2019/06/mechanical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05321"/>
            <a:ext cx="3833369" cy="388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5400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Экспертиза развернутых ответов учителей проводится в личном кабинете эксперта в АИС EDU-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Monitoring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которые создаются федеральным координатором. Доступ к личному кабинету осуществляется по логину и паролю.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252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3" t="36019" r="15231" b="27963"/>
          <a:stretch/>
        </p:blipFill>
        <p:spPr bwMode="auto">
          <a:xfrm>
            <a:off x="65941" y="3284984"/>
            <a:ext cx="8918831" cy="270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195736" y="764704"/>
            <a:ext cx="4752528" cy="151216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980728"/>
            <a:ext cx="5400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Экспертиза включала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7345022">
            <a:off x="1343825" y="2559751"/>
            <a:ext cx="1512168" cy="290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3416401">
            <a:off x="6192180" y="2584542"/>
            <a:ext cx="1512168" cy="290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084506" y="2770206"/>
            <a:ext cx="987888" cy="255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81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5" t="26822" r="23719" b="23177"/>
          <a:stretch/>
        </p:blipFill>
        <p:spPr bwMode="auto">
          <a:xfrm>
            <a:off x="36621" y="1700808"/>
            <a:ext cx="904938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469019"/>
            <a:ext cx="3239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29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9" t="17188" r="9956" b="10937"/>
          <a:stretch/>
        </p:blipFill>
        <p:spPr bwMode="auto">
          <a:xfrm>
            <a:off x="-21704" y="1772816"/>
            <a:ext cx="908970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76672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Используя данные нижеследующей таблицы, предположите, какую дистанцию бежит спортсмен.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30 м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100 м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500 м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3 км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67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Подробно опишите необходимые меры безопасности для проведения урока на открытой спортивной площадке (на стадионе) в следующих условиях: температура воздуха +6°С, скорость ветра 2 м/с. </a:t>
            </a:r>
            <a:endParaRPr lang="ru-RU" sz="32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1.</a:t>
            </a:r>
            <a:r>
              <a:rPr lang="en-US" sz="3200" b="0" i="0" u="none" strike="noStrike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Общие требования безопасности: </a:t>
            </a:r>
            <a:endParaRPr lang="en-US" sz="32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buAutoNum type="arabicPeriod"/>
            </a:pPr>
            <a:endParaRPr lang="en-US" sz="32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2. Требования безопасности перед началом занятий: </a:t>
            </a:r>
            <a:endParaRPr lang="en-US" sz="32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endParaRPr lang="en-US" sz="32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3. Требования безопасности во время занятий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757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08" y="1038672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Какой преимущественный механизм выработки энергии организмом старшеклассника используется при беге на этой дистанции? </a:t>
            </a:r>
            <a:endParaRPr lang="ru-RU" sz="32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1) анаэробный гликолиз </a:t>
            </a: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2) анаэробный (</a:t>
            </a:r>
            <a:r>
              <a:rPr lang="ru-RU" sz="3200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фосфагенный</a:t>
            </a:r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) </a:t>
            </a: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3) аэробный </a:t>
            </a: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4) </a:t>
            </a:r>
            <a:r>
              <a:rPr lang="ru-RU" sz="3200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генерализованный</a:t>
            </a:r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r>
              <a:rPr lang="ru-RU" sz="32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5) локализованный </a:t>
            </a:r>
          </a:p>
        </p:txBody>
      </p:sp>
    </p:spTree>
    <p:extLst>
      <p:ext uri="{BB962C8B-B14F-4D97-AF65-F5344CB8AC3E}">
        <p14:creationId xmlns:p14="http://schemas.microsoft.com/office/powerpoint/2010/main" val="32373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7346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Ознакомьтесь с конспектом урока физической культуры. </a:t>
            </a:r>
            <a:endParaRPr lang="ru-RU" sz="24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Урок № … </a:t>
            </a:r>
          </a:p>
          <a:p>
            <a:r>
              <a:rPr lang="ru-RU" sz="24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Тема: Баскетбол </a:t>
            </a:r>
          </a:p>
          <a:p>
            <a:r>
              <a:rPr lang="ru-RU" sz="24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Задачи: совершенствование техники бросков мяча с различной дистанции; баскетбольные эстафеты. </a:t>
            </a:r>
          </a:p>
          <a:p>
            <a:r>
              <a:rPr lang="ru-RU" sz="24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I. Подготовительная часть: 15 мин. Построение. Рапорт. Приветствие. Повторить повороты на месте (налево и направо, кругом в движении). Выполнить комплекс общеразвивающих упражнений. </a:t>
            </a:r>
          </a:p>
          <a:p>
            <a:r>
              <a:rPr lang="ru-RU" sz="24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II. Основная часть: 27 мин. 1. Совершенствование техники бросков мяча с ближней, средней и дальней дистанции, под углом к щиту, с отскоком от щита с ближней дистанции. Выполняется упражнение в парах – подающий игрок и бросающий, по 10–12 раз каждый. Следить за правильным положением туловища, ног, за работой рук, кисти. 2. Провести баскетбольные эстафеты. </a:t>
            </a:r>
          </a:p>
          <a:p>
            <a:r>
              <a:rPr lang="ru-RU" sz="24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III. Заключительная часть: 3–5 мин. Построение. Подведение итогов урока. </a:t>
            </a:r>
          </a:p>
        </p:txBody>
      </p:sp>
    </p:spTree>
    <p:extLst>
      <p:ext uri="{BB962C8B-B14F-4D97-AF65-F5344CB8AC3E}">
        <p14:creationId xmlns:p14="http://schemas.microsoft.com/office/powerpoint/2010/main" val="105490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5976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Варианты ответов:</a:t>
            </a:r>
          </a:p>
          <a:p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1) 1–4 класс </a:t>
            </a:r>
          </a:p>
          <a:p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2) 6–8 класс </a:t>
            </a:r>
          </a:p>
          <a:p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3) 10–11 класс </a:t>
            </a:r>
          </a:p>
          <a:p>
            <a:r>
              <a:rPr lang="ru-RU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4) урок актуален с 1 по 11 класс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99902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334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2021-10-25T08:18:23Z</dcterms:created>
  <dcterms:modified xsi:type="dcterms:W3CDTF">2021-10-28T10:55:26Z</dcterms:modified>
</cp:coreProperties>
</file>