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86" r:id="rId3"/>
    <p:sldId id="256" r:id="rId4"/>
    <p:sldId id="287" r:id="rId5"/>
    <p:sldId id="288" r:id="rId6"/>
    <p:sldId id="259" r:id="rId7"/>
    <p:sldId id="277" r:id="rId8"/>
    <p:sldId id="272" r:id="rId9"/>
    <p:sldId id="297" r:id="rId10"/>
    <p:sldId id="282" r:id="rId11"/>
    <p:sldId id="258" r:id="rId12"/>
    <p:sldId id="294" r:id="rId13"/>
    <p:sldId id="292" r:id="rId14"/>
    <p:sldId id="291" r:id="rId15"/>
    <p:sldId id="304" r:id="rId16"/>
    <p:sldId id="305" r:id="rId17"/>
    <p:sldId id="303" r:id="rId18"/>
    <p:sldId id="307" r:id="rId19"/>
    <p:sldId id="309" r:id="rId20"/>
    <p:sldId id="310" r:id="rId21"/>
    <p:sldId id="308" r:id="rId22"/>
    <p:sldId id="283" r:id="rId23"/>
    <p:sldId id="284" r:id="rId24"/>
    <p:sldId id="298" r:id="rId25"/>
    <p:sldId id="302" r:id="rId26"/>
    <p:sldId id="31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5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4707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9385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2097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35032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79895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2481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96262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42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1538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0219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794-0EBA-49DE-A8CF-7A728AE80BBE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3F568-7326-496F-AEB3-371DE2C3FF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7890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0C794-0EBA-49DE-A8CF-7A728AE80BBE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3F568-7326-496F-AEB3-371DE2C3FF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4970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0002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Обучающие структуры сингапурской методики обучения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ds04.infourok.ru/uploads/ex/0f8e/00021ee5-404e665b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16" y="571480"/>
            <a:ext cx="909128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0958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4" name="Picture 4" descr="https://ds02.infourok.ru/uploads/ex/0cf5/00032dbc-ab2e9bf8/img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1206" name="Picture 6" descr="https://ds02.infourok.ru/uploads/ex/064b/0000b612-8fd3683c/hello_html_846775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357298"/>
            <a:ext cx="7262789" cy="49373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s://ds03.infourok.ru/uploads/ex/0f86/00057a3d-e483c4ad/1/img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s://ds04.infourok.ru/uploads/ex/0461/0000a0a0-5634c032/2/640/img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286808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8215370" cy="6161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358246" cy="62686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215370" cy="6161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358246" cy="62686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7586" name="Picture 2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6"/>
            <a:ext cx="8143932" cy="61079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357166"/>
            <a:ext cx="8642804" cy="616566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6562" name="Picture 2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03"/>
            <a:ext cx="8072494" cy="60543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143932" cy="61079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s://ds03.infourok.ru/uploads/ex/006a/00014c71-927f0636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C:\Users\наталья\Desktop\джот тотс 00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343" t="5516" r="21569" b="63345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наталья\Desktop\джот тотс 0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324" t="51779" r="20588" b="17794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https://ds03.infourok.ru/uploads/ex/006a/00014c71-927f0636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0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358246" cy="6592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3.metod-kopilka.ru/images/doc/47/42177/1/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5728"/>
            <a:ext cx="8924824" cy="60007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529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s://ds03.infourok.ru/uploads/ex/0dbb/0004a19a-5a975800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https://fs00.infourok.ru/images/doc/229/56182/2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4048" y="836712"/>
            <a:ext cx="3593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</a:t>
            </a:r>
            <a:r>
              <a:rPr lang="ru-RU" sz="3200" b="1" u="sng" dirty="0">
                <a:latin typeface="Times New Roman"/>
                <a:ea typeface="Calibri"/>
              </a:rPr>
              <a:t>МЭНЭДЖ МЭТ</a:t>
            </a:r>
            <a:r>
              <a:rPr lang="ru-RU" sz="3200" dirty="0">
                <a:latin typeface="Times New Roman"/>
                <a:ea typeface="Calibri"/>
              </a:rPr>
              <a:t> </a:t>
            </a:r>
            <a:r>
              <a:rPr lang="ru-RU" sz="3200" dirty="0" smtClean="0"/>
              <a:t>  </a:t>
            </a:r>
            <a:endParaRPr lang="ru-RU" sz="3200" dirty="0"/>
          </a:p>
        </p:txBody>
      </p:sp>
      <p:pic>
        <p:nvPicPr>
          <p:cNvPr id="13314" name="Picture 2" descr="http://informatika.deti51.org.ru/images/manage_m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4071966" cy="3937514"/>
          </a:xfrm>
          <a:prstGeom prst="rect">
            <a:avLst/>
          </a:prstGeom>
          <a:noFill/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14810" y="2857496"/>
            <a:ext cx="4668600" cy="34115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8078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ds02.infourok.ru/uploads/ex/030e/0000c65d-20fd3870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85728"/>
            <a:ext cx="7496204" cy="6070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https://ds03.infourok.ru/uploads/ex/006a/00014c71-927f0636/img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</TotalTime>
  <Words>8</Words>
  <Application>Microsoft Office PowerPoint</Application>
  <PresentationFormat>Экран (4:3)</PresentationFormat>
  <Paragraphs>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Обучающие структуры сингапурской методики обучения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Пользователь Windows</cp:lastModifiedBy>
  <cp:revision>62</cp:revision>
  <dcterms:created xsi:type="dcterms:W3CDTF">2015-07-09T12:52:08Z</dcterms:created>
  <dcterms:modified xsi:type="dcterms:W3CDTF">2020-11-10T08:08:04Z</dcterms:modified>
</cp:coreProperties>
</file>