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63" r:id="rId4"/>
    <p:sldId id="267" r:id="rId5"/>
    <p:sldId id="268" r:id="rId6"/>
    <p:sldId id="270" r:id="rId7"/>
    <p:sldId id="271" r:id="rId8"/>
    <p:sldId id="256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14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298" y="533400"/>
            <a:ext cx="7391399" cy="16312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РМО ин.языков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25.01.2022 г.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урок в  6 классе 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 «Черновская СОШ»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Чернова А.В.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362200"/>
            <a:ext cx="5437655" cy="4067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2844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029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3400" y="787630"/>
            <a:ext cx="739140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215" algn="ctr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 строился по принципу коммуникативной направленности, который остается одним из основных принципов обучения иностранному языку. На уроке применялся дифференцированный подход к учащимся разной степени подготовки и успеваемости. Были применены элементы технологии проблемного обучения. Урок проходил динамично, с постоянной сменой видов речевой деятельности, в соответствии с принципами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технологии. При построении урока учитывались требования ФГОС.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215" algn="ctr"/>
              </a:tabLst>
            </a:pPr>
            <a:r>
              <a:rPr lang="ru-RU" sz="1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9" r="-5443" b="37778"/>
          <a:stretch/>
        </p:blipFill>
        <p:spPr>
          <a:xfrm>
            <a:off x="1371600" y="2899394"/>
            <a:ext cx="3637955" cy="32435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54" t="-16666" r="4821" b="31111"/>
          <a:stretch/>
        </p:blipFill>
        <p:spPr>
          <a:xfrm>
            <a:off x="5542955" y="2184344"/>
            <a:ext cx="2197396" cy="395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04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15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609600"/>
            <a:ext cx="4572000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Особенности работы с детьми с ОВЗ на уроках английского языка </a:t>
            </a:r>
            <a:endParaRPr lang="ru-RU" sz="20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1600200"/>
            <a:ext cx="6172200" cy="4629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2336814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1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04800"/>
            <a:ext cx="7848600" cy="5943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46611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15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304800"/>
            <a:ext cx="75438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47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1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57200"/>
            <a:ext cx="7620000" cy="571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0590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15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57200"/>
            <a:ext cx="7410147" cy="55576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03068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1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11867"/>
            <a:ext cx="7473647" cy="5605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60054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47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0047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02350" y="542224"/>
            <a:ext cx="5844100" cy="7039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Открытый урок </a:t>
            </a: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предмету «Английский язык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ru-RU" b="1" u="sng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класс по теме «Здоровье»</a:t>
            </a:r>
            <a:endParaRPr lang="ru-RU" u="sng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1618311"/>
            <a:ext cx="8229600" cy="49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215" algn="ctr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Представленный урок является одним из заключительных в цикле уроков по теме «Здоровье» (УМК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Кузовлева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В. П. по английскому языку для 6 класса общеобразовательных учреждений). На уроке производилась систематизация и обобщение изученного по теме лексического и грамматического материала, а также применение его на практике в учебных речевых ситуациях. Основной целью данного урока является развитие навыков диалогической речи учащихся, применение полученных знаний в приближенных к жизни речевых ситуациях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215" algn="ctr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Все этапы урока последовательно взаимосвязаны, и каждый этап подготавливает переход к следующему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215" algn="ctr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Групповая соревновательная игра способствует активизации словарного запаса учащихся по теме. Одновременно учитель может проконтролировать готовность учеников к уроку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215" algn="ctr"/>
              </a:tabLst>
            </a:pP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подготавливает к восприятию нового речевого материала. Все задания первой части урока нацелены на подготовку учащихся к самостоятельной речевой деятельности. 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215" algn="ctr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Весьма эффективным приемом при обучении диалогу является совместное построение функциональной модели диалога, что и было применено на уроке. Эта функциональная модель служит опорой при диалогическом общении. 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0215" algn="ctr"/>
              </a:tabLst>
            </a:pP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659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270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петр</cp:lastModifiedBy>
  <cp:revision>8</cp:revision>
  <dcterms:created xsi:type="dcterms:W3CDTF">2006-08-16T00:00:00Z</dcterms:created>
  <dcterms:modified xsi:type="dcterms:W3CDTF">2022-02-01T11:31:19Z</dcterms:modified>
</cp:coreProperties>
</file>