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5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8/24/2023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Районное методическое объединение специалистов Психолого-педагогического сопровождения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28.08.2023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 smtClean="0"/>
              <a:t>1. Анализ </a:t>
            </a:r>
            <a:r>
              <a:rPr lang="ru-RU" sz="3600" dirty="0" smtClean="0"/>
              <a:t>работы за 2022-2023 учебный год</a:t>
            </a:r>
          </a:p>
          <a:p>
            <a:pPr lvl="0"/>
            <a:r>
              <a:rPr lang="ru-RU" sz="3600" dirty="0" smtClean="0"/>
              <a:t>2. Анализ ФАОП </a:t>
            </a:r>
            <a:r>
              <a:rPr lang="ru-RU" sz="3600" dirty="0" smtClean="0"/>
              <a:t>от  </a:t>
            </a:r>
            <a:r>
              <a:rPr lang="ru-RU" sz="3600" dirty="0" smtClean="0"/>
              <a:t>24.11.2022</a:t>
            </a:r>
          </a:p>
          <a:p>
            <a:r>
              <a:rPr lang="ru-RU" sz="3600" dirty="0" smtClean="0"/>
              <a:t>3. </a:t>
            </a:r>
            <a:r>
              <a:rPr lang="ru-RU" sz="3600" dirty="0" smtClean="0"/>
              <a:t>План работы на 2023-2024 учебный год </a:t>
            </a:r>
          </a:p>
          <a:p>
            <a:pPr lvl="0"/>
            <a:endParaRPr lang="ru-RU" sz="36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План работы на сегодня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581025"/>
          <a:ext cx="9144000" cy="6296025"/>
          <a:chOff x="0" y="581025"/>
          <a:chExt cx="9144000" cy="62960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1025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581025"/>
          <a:ext cx="9144000" cy="6296025"/>
          <a:chOff x="0" y="581025"/>
          <a:chExt cx="9144000" cy="62960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1025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581025"/>
          <a:ext cx="9144000" cy="6296025"/>
          <a:chOff x="0" y="581025"/>
          <a:chExt cx="9144000" cy="62960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1025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581025"/>
          <a:ext cx="9144000" cy="6296025"/>
          <a:chOff x="0" y="581025"/>
          <a:chExt cx="9144000" cy="62960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1025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</TotalTime>
  <Words>33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Районное методическое объединение специалистов Психолого-педагогического сопровождения </vt:lpstr>
      <vt:lpstr>План работы на сегодня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Районное методическое объединение специалистов Психолого-педагогического сопровождения </dc:title>
  <dc:creator>tehnologia</dc:creator>
  <cp:lastModifiedBy>технология</cp:lastModifiedBy>
  <cp:revision>10</cp:revision>
  <dcterms:created xsi:type="dcterms:W3CDTF">2023-08-24T04:56:24Z</dcterms:created>
  <dcterms:modified xsi:type="dcterms:W3CDTF">2023-08-24T06:32:47Z</dcterms:modified>
</cp:coreProperties>
</file>