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6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456" y="-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Результаты ЕГЭ по химии</a:t>
            </a:r>
            <a:endParaRPr lang="ru-RU" sz="36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72816"/>
            <a:ext cx="8229600" cy="4127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43808" y="1772816"/>
            <a:ext cx="13681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Кол-во сдавших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90702" y="177281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%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084168" y="1700808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max</a:t>
            </a:r>
            <a:endParaRPr lang="ru-RU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804248" y="1770868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средний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420006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Результаты ЕГЭ по химии в 2023 г</a:t>
            </a:r>
            <a:endParaRPr lang="ru-RU" sz="36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5"/>
          <a:stretch/>
        </p:blipFill>
        <p:spPr bwMode="auto">
          <a:xfrm>
            <a:off x="528241" y="1196752"/>
            <a:ext cx="7788175" cy="5405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9587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8"/>
          <a:stretch/>
        </p:blipFill>
        <p:spPr bwMode="auto">
          <a:xfrm>
            <a:off x="162776" y="1196752"/>
            <a:ext cx="8602424" cy="4613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51720" y="425760"/>
            <a:ext cx="4824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ЕГЭ</a:t>
            </a:r>
            <a:r>
              <a:rPr lang="ru-RU" sz="3200" dirty="0" smtClean="0"/>
              <a:t> 2023 ХИМИЯ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607983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888" y="52388"/>
            <a:ext cx="6370637" cy="675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7501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888" y="58738"/>
            <a:ext cx="6370637" cy="674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829999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19</Words>
  <Application>Microsoft Office PowerPoint</Application>
  <PresentationFormat>Экран (4:3)</PresentationFormat>
  <Paragraphs>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Результаты ЕГЭ по химии</vt:lpstr>
      <vt:lpstr>Результаты ЕГЭ по химии в 2023 г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Семья</dc:creator>
  <cp:lastModifiedBy>Семья</cp:lastModifiedBy>
  <cp:revision>6</cp:revision>
  <dcterms:created xsi:type="dcterms:W3CDTF">2023-10-31T04:37:04Z</dcterms:created>
  <dcterms:modified xsi:type="dcterms:W3CDTF">2023-10-31T06:32:57Z</dcterms:modified>
</cp:coreProperties>
</file>