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30.10.2024-2025 учебный год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4384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РАЙОННОЕ  МЕТОДИЧЕСКОЕ ОБЪЕДИНЕНИЕ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i="1" u="sng" dirty="0" smtClean="0">
                <a:solidFill>
                  <a:srgbClr val="A8087A"/>
                </a:solidFill>
              </a:rPr>
              <a:t>СПЕЦИАЛИСТОВ ПСИХОЛОГО-ПЕДАГОГИЧЕСКОГО сопровождения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План работы на 30.10.2024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28600" y="1066800"/>
          <a:ext cx="8504240" cy="466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3642520"/>
                <a:gridCol w="2126060"/>
                <a:gridCol w="212606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Тема выступления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Ответственный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План деятельности РМО</a:t>
                      </a:r>
                      <a:r>
                        <a:rPr lang="ru-RU" sz="1400" b="1">
                          <a:latin typeface="Liberation Serif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специалистов ППС</a:t>
                      </a:r>
                      <a:r>
                        <a:rPr lang="ru-RU" sz="1400" b="1">
                          <a:latin typeface="Liberation Serif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на 2024-2025 учебный  год»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Е.А.Холодник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Анализ деятельности РМО ППС за 2023-2024 учебный год.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А.Г.Ермакова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Методический инструментарий для диагностики детей с ОВЗ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Е.А.Холодник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Диагностические материалы для детей с ОВЗ в работе учителя дефектолога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Н.В. Толкачева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Диагностические материалы для детей с ОВЗ в работе педагога-психолога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Е.В. Гобова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Мастер-класс: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«Маленькие радости»  упражнения йога-смеха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Liberation Serif"/>
                          <a:ea typeface="Calibri"/>
                          <a:cs typeface="Times New Roman"/>
                        </a:rPr>
                        <a:t>            О</a:t>
                      </a: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. В. Попова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Мастер-класс: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Техника  - Монотипия как метод работы с эмоциональной сферой учащегося.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30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Liberation Serif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1400" dirty="0" err="1" smtClean="0">
                          <a:latin typeface="Liberation Serif"/>
                          <a:ea typeface="Calibri"/>
                          <a:cs typeface="Times New Roman"/>
                        </a:rPr>
                        <a:t>Е.А.Холодник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Подведение итогов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План работы на год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4800" y="1143001"/>
          <a:ext cx="8504240" cy="5228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975"/>
                <a:gridCol w="3563145"/>
                <a:gridCol w="2126060"/>
                <a:gridCol w="2126060"/>
              </a:tblGrid>
              <a:tr h="2529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Liberation Serif"/>
                          <a:ea typeface="Calibri"/>
                          <a:cs typeface="Times New Roman"/>
                        </a:rPr>
                        <a:t>Заседание  №3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 Организация психолого-педагогического сопровождения детей с РАС в общеобразовательных школах. </a:t>
                      </a:r>
                      <a:endParaRPr lang="ru-RU" sz="1100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Мастер-классы: «Групповое занятие с учащимися с ОВЗ» (педагог-психолог, учитель-логопед, учитель –дефектолог) </a:t>
                      </a:r>
                      <a:endParaRPr lang="ru-RU" sz="1100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март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Фомичева Светлана Владимировна </a:t>
                      </a:r>
                      <a:r>
                        <a:rPr lang="ru-RU" sz="1100">
                          <a:latin typeface="Liberation Serif"/>
                          <a:ea typeface="Calibri"/>
                          <a:cs typeface="Times New Roman"/>
                        </a:rPr>
                        <a:t>Старший методист ГКУ СО «Ирбитский центр психолого-педагогической, медицинской и социальной помощи»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Специалисты ППС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Liberation Serif"/>
                          <a:ea typeface="Calibri"/>
                          <a:cs typeface="Times New Roman"/>
                        </a:rPr>
                        <a:t>Заседание  №4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Перспективный план работы специалистов ППС на 2024-2025 учебный год»</a:t>
                      </a:r>
                      <a:endParaRPr lang="ru-RU" sz="110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Мастер-классы «Профилактика правонарушений» (социальные педагоги)</a:t>
                      </a:r>
                      <a:endParaRPr lang="ru-RU" sz="110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Подведение итогов. Общие вопросы </a:t>
                      </a:r>
                      <a:endParaRPr lang="ru-RU" sz="110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апрель-май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Liberation Serif"/>
                          <a:ea typeface="Calibri"/>
                          <a:cs typeface="Times New Roman"/>
                        </a:rPr>
                        <a:t>Холодник</a:t>
                      </a: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 Е.А., руководитель РМО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Социальные педагоги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Liberation Serif"/>
                          <a:ea typeface="Calibri"/>
                          <a:cs typeface="Times New Roman"/>
                        </a:rPr>
                        <a:t>Холодник</a:t>
                      </a: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 Е.А., руководитель РМО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" algn="l"/>
                        </a:tabLst>
                      </a:pPr>
                      <a:r>
                        <a:rPr lang="ru-RU" sz="1400">
                          <a:latin typeface="Liberation Serif"/>
                          <a:ea typeface="Calibri"/>
                        </a:rPr>
                        <a:t>Анализ деятельности методического объединения специалистов ППС за 2024-2025 учебный год.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Liberation Serif"/>
                          <a:ea typeface="Calibri"/>
                          <a:cs typeface="Times New Roman"/>
                        </a:rPr>
                        <a:t>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Liberation Serif"/>
                          <a:ea typeface="Calibri"/>
                          <a:cs typeface="Times New Roman"/>
                        </a:rPr>
                        <a:t>Холодник</a:t>
                      </a:r>
                      <a:r>
                        <a:rPr lang="ru-RU" sz="1400" dirty="0">
                          <a:latin typeface="Liberation Serif"/>
                          <a:ea typeface="Calibri"/>
                          <a:cs typeface="Times New Roman"/>
                        </a:rPr>
                        <a:t> Е.А., руководитель РМО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Методический инструментарий для диагностики детей с ОВЗ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Цель</a:t>
            </a:r>
            <a:r>
              <a:rPr lang="ru-RU" sz="3200" dirty="0" smtClean="0"/>
              <a:t> проведения диагностики - выявление динамики интеллектуального развития учащихся, имеющих ограниченные возможности здоровья, информационное обеспечение оптимизации интеллектуального развития каждого обучающегося с ОВЗ. 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304800"/>
            <a:ext cx="8839200" cy="6324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- первичная диагностика обучающихся (определение уровня актуального и «зоны ближайшего развития» ребенка, причин и механизмов трудностей в обучении, выявление детей, нуждающихся в специализированной помощи);</a:t>
            </a:r>
          </a:p>
          <a:p>
            <a:r>
              <a:rPr lang="ru-RU" dirty="0" smtClean="0"/>
              <a:t>- динамическое изучение учащихся (отслеживание динамики развития ребенка, дифференциация сходных состояний нарушения развития, выявление детей, не подлежащих обучению в образовательном учреждении VII вида, сопоставление результатов развития учащихся с результатами учебной успешности по предметам);</a:t>
            </a:r>
          </a:p>
          <a:p>
            <a:r>
              <a:rPr lang="ru-RU" dirty="0" smtClean="0"/>
              <a:t>- этапная диагностика (констатация результативности и определения эффективности коррекционного воздействия на развитие учебно-познавательной деятельности детей);</a:t>
            </a:r>
          </a:p>
          <a:p>
            <a:r>
              <a:rPr lang="ru-RU" dirty="0" smtClean="0"/>
              <a:t>- текущая диагностика</a:t>
            </a:r>
            <a:r>
              <a:rPr lang="ru-RU" i="1" dirty="0" smtClean="0"/>
              <a:t> </a:t>
            </a:r>
            <a:r>
              <a:rPr lang="ru-RU" dirty="0" smtClean="0"/>
              <a:t>(обследование учащихся массовых классов школы по запросу родителей, педагогов, специалистов школьного консилиума). Временных рамок этот этап не имеет, обследование проводится на протяжении учебного года по мере необходимости.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Средства, которыми располагает диагностика, можно разделить по своему качеству на две группы: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методики строго формализованные: </a:t>
            </a:r>
            <a:r>
              <a:rPr lang="ru-RU" sz="3600" dirty="0" smtClean="0">
                <a:solidFill>
                  <a:srgbClr val="FF0000"/>
                </a:solidFill>
              </a:rPr>
              <a:t>тесты, </a:t>
            </a:r>
            <a:r>
              <a:rPr lang="ru-RU" sz="3600" dirty="0" err="1" smtClean="0">
                <a:solidFill>
                  <a:srgbClr val="FF0000"/>
                </a:solidFill>
              </a:rPr>
              <a:t>опросники</a:t>
            </a:r>
            <a:r>
              <a:rPr lang="ru-RU" sz="3600" dirty="0" smtClean="0">
                <a:solidFill>
                  <a:srgbClr val="FF0000"/>
                </a:solidFill>
              </a:rPr>
              <a:t>, методики проективной техники, психофизиологические методики. </a:t>
            </a:r>
          </a:p>
          <a:p>
            <a:r>
              <a:rPr lang="ru-RU" sz="3600" dirty="0" smtClean="0"/>
              <a:t>методики </a:t>
            </a:r>
            <a:r>
              <a:rPr lang="ru-RU" sz="3600" dirty="0" err="1" smtClean="0"/>
              <a:t>малоформализованные</a:t>
            </a:r>
            <a:r>
              <a:rPr lang="ru-RU" sz="3600" dirty="0" smtClean="0"/>
              <a:t>: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  наблюдение, беседы и интервью, анализ продуктов деятельности.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ехнология\Desktop\slide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0" y="-9804"/>
            <a:ext cx="9169010" cy="6867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Обратная связь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Общее впечатление от РМО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Что вам больше всего понравилось?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Оправдало ли ваши ожидания?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</TotalTime>
  <Words>450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РАЙОННОЕ  МЕТОДИЧЕСКОЕ ОБЪЕДИНЕНИЕ  СПЕЦИАЛИСТОВ ПСИХОЛОГО-ПЕДАГОГИЧЕСКОГО сопровождения </vt:lpstr>
      <vt:lpstr>План работы на 30.10.2024</vt:lpstr>
      <vt:lpstr>План работы на год</vt:lpstr>
      <vt:lpstr>Методический инструментарий для диагностики детей с ОВЗ</vt:lpstr>
      <vt:lpstr>Слайд 5</vt:lpstr>
      <vt:lpstr>Средства, которыми располагает диагностика, можно разделить по своему качеству на две группы: </vt:lpstr>
      <vt:lpstr>Слайд 7</vt:lpstr>
      <vt:lpstr>Обратная связь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РАЙОННОЕ  МЕТОДИЧЕСКОЕ ОБЪЕДИНЕНИЕ  СПЕЦИАЛИСТОВ ПСИХОЛОГО-ПЕДАГОГИЧЕСКОГО сопровождения </dc:title>
  <dc:creator>tehnologia</dc:creator>
  <cp:lastModifiedBy>технология</cp:lastModifiedBy>
  <cp:revision>6</cp:revision>
  <dcterms:created xsi:type="dcterms:W3CDTF">2024-10-28T05:09:53Z</dcterms:created>
  <dcterms:modified xsi:type="dcterms:W3CDTF">2024-10-28T06:42:19Z</dcterms:modified>
</cp:coreProperties>
</file>