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io6-vpr.sdamgia.ru/" TargetMode="External"/><Relationship Id="rId2" Type="http://schemas.openxmlformats.org/officeDocument/2006/relationships/hyperlink" Target="https://fioco.ru/obraztsi_i_opisaniya_vpr_202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4vpr.ru/" TargetMode="External"/><Relationship Id="rId5" Type="http://schemas.openxmlformats.org/officeDocument/2006/relationships/hyperlink" Target="https://vpr-ege.ru/vpr" TargetMode="External"/><Relationship Id="rId4" Type="http://schemas.openxmlformats.org/officeDocument/2006/relationships/hyperlink" Target="https://fipi.ru/vpr-1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createApp.php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528463" TargetMode="External"/><Relationship Id="rId2" Type="http://schemas.openxmlformats.org/officeDocument/2006/relationships/hyperlink" Target="https://learningapps.org/view1274835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learningapps.org/view408949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470025"/>
          </a:xfrm>
        </p:spPr>
        <p:txBody>
          <a:bodyPr>
            <a:noAutofit/>
          </a:bodyPr>
          <a:lstStyle/>
          <a:p>
            <a:r>
              <a:rPr lang="ru-RU" sz="3000" b="1" dirty="0"/>
              <a:t>Практикум по теме </a:t>
            </a:r>
            <a:r>
              <a:rPr lang="ru-RU" sz="3000" b="1" i="1" dirty="0"/>
              <a:t>«Использование </a:t>
            </a:r>
            <a:r>
              <a:rPr lang="ru-RU" sz="3000" b="1" i="1" dirty="0" err="1"/>
              <a:t>интернет-ресурсов</a:t>
            </a:r>
            <a:r>
              <a:rPr lang="ru-RU" sz="3000" b="1" i="1" dirty="0"/>
              <a:t>  при подготовке к ВПР по биологии»</a:t>
            </a:r>
            <a:endParaRPr lang="ru-RU" sz="3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8640"/>
            <a:ext cx="6400800" cy="1296144"/>
          </a:xfrm>
        </p:spPr>
        <p:txBody>
          <a:bodyPr>
            <a:normAutofit fontScale="85000" lnSpcReduction="10000"/>
          </a:bodyPr>
          <a:lstStyle/>
          <a:p>
            <a:r>
              <a:rPr lang="ru-RU" sz="2600" b="1" dirty="0">
                <a:solidFill>
                  <a:schemeClr val="tx1"/>
                </a:solidFill>
              </a:rPr>
              <a:t>муниципальное общеобразовательное учреждение</a:t>
            </a:r>
            <a:endParaRPr lang="ru-RU" sz="2600" dirty="0">
              <a:solidFill>
                <a:schemeClr val="tx1"/>
              </a:solidFill>
            </a:endParaRPr>
          </a:p>
          <a:p>
            <a:r>
              <a:rPr lang="ru-RU" sz="2600" b="1" dirty="0">
                <a:solidFill>
                  <a:schemeClr val="tx1"/>
                </a:solidFill>
              </a:rPr>
              <a:t>«Гаевская основная общеобразовательная школа»</a:t>
            </a:r>
            <a:endParaRPr lang="ru-RU" sz="26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4048" y="5115049"/>
            <a:ext cx="417188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dirty="0" smtClean="0"/>
              <a:t>17.11.2023г.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233164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496944" cy="4824536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Интернет-ресурсы:</a:t>
            </a:r>
            <a:br>
              <a:rPr lang="ru-RU" sz="3200" b="1" dirty="0"/>
            </a:br>
            <a:r>
              <a:rPr lang="ru-RU" sz="3200" b="1" dirty="0"/>
              <a:t>- Сайт ФИОКО </a:t>
            </a:r>
            <a:r>
              <a:rPr lang="en-US" sz="3200" b="1" dirty="0">
                <a:hlinkClick r:id="rId2"/>
              </a:rPr>
              <a:t>https://fioco.ru/obraztsi_i_opisaniya_vpr_2023</a:t>
            </a:r>
            <a:r>
              <a:rPr lang="ru-RU" sz="3200" b="1" dirty="0"/>
              <a:t> </a:t>
            </a:r>
            <a:r>
              <a:rPr lang="ru-RU" sz="3200" b="1" dirty="0" smtClean="0"/>
              <a:t>;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- Образовательный </a:t>
            </a:r>
            <a:r>
              <a:rPr lang="ru-RU" sz="3200" b="1" dirty="0"/>
              <a:t>портал для подготовки к </a:t>
            </a:r>
            <a:r>
              <a:rPr lang="ru-RU" sz="3200" b="1" dirty="0" smtClean="0"/>
              <a:t>ВПР </a:t>
            </a:r>
            <a:r>
              <a:rPr lang="ru-RU" sz="3200" b="1" dirty="0"/>
              <a:t>СДАМ ГИА: РЕШУ ВПР </a:t>
            </a:r>
            <a:r>
              <a:rPr lang="ru-RU" sz="3200" b="1" dirty="0">
                <a:hlinkClick r:id="rId3"/>
              </a:rPr>
              <a:t>https://</a:t>
            </a:r>
            <a:r>
              <a:rPr lang="ru-RU" sz="3200" b="1" dirty="0" smtClean="0">
                <a:hlinkClick r:id="rId3"/>
              </a:rPr>
              <a:t>bio6-vpr.sdamgia.ru</a:t>
            </a:r>
            <a:r>
              <a:rPr lang="ru-RU" sz="3200" b="1" dirty="0"/>
              <a:t> </a:t>
            </a:r>
            <a:r>
              <a:rPr lang="ru-RU" sz="3200" b="1" dirty="0" smtClean="0"/>
              <a:t>;</a:t>
            </a:r>
            <a:br>
              <a:rPr lang="ru-RU" sz="3200" b="1" dirty="0" smtClean="0"/>
            </a:br>
            <a:r>
              <a:rPr lang="ru-RU" sz="3200" b="1" dirty="0" smtClean="0"/>
              <a:t>- Сайт ФИПИ </a:t>
            </a:r>
            <a:r>
              <a:rPr lang="en-US" sz="3200" b="1" dirty="0">
                <a:hlinkClick r:id="rId4"/>
              </a:rPr>
              <a:t>https://</a:t>
            </a:r>
            <a:r>
              <a:rPr lang="en-US" sz="3200" b="1" dirty="0" smtClean="0">
                <a:hlinkClick r:id="rId4"/>
              </a:rPr>
              <a:t>fipi.ru/vpr-11</a:t>
            </a:r>
            <a:r>
              <a:rPr lang="ru-RU" sz="3200" b="1" dirty="0" smtClean="0"/>
              <a:t> ;</a:t>
            </a:r>
            <a:br>
              <a:rPr lang="ru-RU" sz="3200" b="1" dirty="0" smtClean="0"/>
            </a:br>
            <a:r>
              <a:rPr lang="ru-RU" sz="3200" b="1" dirty="0" smtClean="0"/>
              <a:t>- Сайт ВПР ЕГЭ </a:t>
            </a:r>
            <a:r>
              <a:rPr lang="en-US" sz="3200" b="1" dirty="0">
                <a:hlinkClick r:id="rId5"/>
              </a:rPr>
              <a:t>https://</a:t>
            </a:r>
            <a:r>
              <a:rPr lang="en-US" sz="3200" b="1" dirty="0" smtClean="0">
                <a:hlinkClick r:id="rId5"/>
              </a:rPr>
              <a:t>vpr-ege.ru/vpr</a:t>
            </a:r>
            <a:r>
              <a:rPr lang="ru-RU" sz="3200" b="1" dirty="0" smtClean="0"/>
              <a:t> ;</a:t>
            </a:r>
            <a:br>
              <a:rPr lang="ru-RU" sz="3200" b="1" dirty="0" smtClean="0"/>
            </a:br>
            <a:r>
              <a:rPr lang="ru-RU" sz="3200" b="1" dirty="0" smtClean="0"/>
              <a:t>- Сайт 4ВПР </a:t>
            </a:r>
            <a:r>
              <a:rPr lang="en-US" sz="3200" b="1" dirty="0">
                <a:hlinkClick r:id="rId6"/>
              </a:rPr>
              <a:t>https://4vpr.ru</a:t>
            </a:r>
            <a:r>
              <a:rPr lang="en-US" sz="3200" b="1" dirty="0" smtClean="0">
                <a:hlinkClick r:id="rId6"/>
              </a:rPr>
              <a:t>/</a:t>
            </a:r>
            <a:r>
              <a:rPr lang="ru-RU" sz="3200" b="1" dirty="0" smtClean="0"/>
              <a:t>  .</a:t>
            </a:r>
            <a:br>
              <a:rPr lang="ru-RU" sz="3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654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772400" cy="21602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Конструктор интерактивных заданий </a:t>
            </a:r>
            <a:br>
              <a:rPr lang="ru-RU" dirty="0" smtClean="0"/>
            </a:br>
            <a:r>
              <a:rPr lang="en-US" dirty="0" smtClean="0"/>
              <a:t>learningapps.org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sz="3200" dirty="0" smtClean="0">
                <a:solidFill>
                  <a:schemeClr val="tx1"/>
                </a:solidFill>
                <a:hlinkClick r:id="rId2"/>
              </a:rPr>
              <a:t>learningapps.org/createApp.php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24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7724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Тема «классификация животных»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132856"/>
            <a:ext cx="7772400" cy="1500187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1 уровень сложности </a:t>
            </a:r>
            <a:r>
              <a:rPr lang="ru-RU" dirty="0">
                <a:hlinkClick r:id="rId2"/>
              </a:rPr>
              <a:t>https://</a:t>
            </a:r>
            <a:r>
              <a:rPr lang="ru-RU" dirty="0" smtClean="0">
                <a:hlinkClick r:id="rId2"/>
              </a:rPr>
              <a:t>learningapps.org/view1274835</a:t>
            </a:r>
            <a:r>
              <a:rPr lang="ru-RU" dirty="0" smtClean="0"/>
              <a:t>  </a:t>
            </a:r>
            <a:endParaRPr lang="ru-RU" dirty="0"/>
          </a:p>
          <a:p>
            <a:r>
              <a:rPr lang="ru-RU" dirty="0">
                <a:solidFill>
                  <a:schemeClr val="tx1"/>
                </a:solidFill>
              </a:rPr>
              <a:t>2 уровень сложности </a:t>
            </a:r>
            <a:r>
              <a:rPr lang="ru-RU" dirty="0">
                <a:hlinkClick r:id="rId3"/>
              </a:rPr>
              <a:t>https://</a:t>
            </a:r>
            <a:r>
              <a:rPr lang="ru-RU" dirty="0" smtClean="0">
                <a:hlinkClick r:id="rId3"/>
              </a:rPr>
              <a:t>learningapps.org/view528463</a:t>
            </a:r>
            <a:r>
              <a:rPr lang="ru-RU" dirty="0" smtClean="0"/>
              <a:t>  </a:t>
            </a:r>
            <a:endParaRPr lang="ru-RU" dirty="0"/>
          </a:p>
          <a:p>
            <a:r>
              <a:rPr lang="ru-RU" dirty="0">
                <a:solidFill>
                  <a:schemeClr val="tx1"/>
                </a:solidFill>
              </a:rPr>
              <a:t>3 уровень сложности </a:t>
            </a:r>
            <a:r>
              <a:rPr lang="ru-RU" dirty="0">
                <a:hlinkClick r:id="rId4"/>
              </a:rPr>
              <a:t>https://</a:t>
            </a:r>
            <a:r>
              <a:rPr lang="ru-RU" dirty="0" smtClean="0">
                <a:hlinkClick r:id="rId4"/>
              </a:rPr>
              <a:t>learningapps.org/view408949</a:t>
            </a:r>
            <a:r>
              <a:rPr lang="ru-RU" dirty="0" smtClean="0"/>
              <a:t> 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569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556792"/>
            <a:ext cx="82296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700" dirty="0"/>
              <a:t>Определить, какое это растение через </a:t>
            </a:r>
            <a:r>
              <a:rPr lang="ru-RU" sz="2700" dirty="0" err="1"/>
              <a:t>Google</a:t>
            </a:r>
            <a:r>
              <a:rPr lang="ru-RU" sz="2700" dirty="0"/>
              <a:t> </a:t>
            </a:r>
            <a:r>
              <a:rPr lang="ru-RU" sz="2700" dirty="0" err="1"/>
              <a:t>Lens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err="1"/>
              <a:t>Google</a:t>
            </a:r>
            <a:r>
              <a:rPr lang="ru-RU" sz="2700" dirty="0"/>
              <a:t> </a:t>
            </a:r>
            <a:r>
              <a:rPr lang="ru-RU" sz="2700" dirty="0" err="1"/>
              <a:t>Lens</a:t>
            </a:r>
            <a:r>
              <a:rPr lang="ru-RU" sz="2700" dirty="0"/>
              <a:t> или </a:t>
            </a:r>
            <a:r>
              <a:rPr lang="ru-RU" sz="2700" dirty="0" err="1"/>
              <a:t>Google</a:t>
            </a:r>
            <a:r>
              <a:rPr lang="ru-RU" sz="2700" dirty="0"/>
              <a:t> Объектив — самое популярное приложение, способное </a:t>
            </a:r>
            <a:r>
              <a:rPr lang="ru-RU" sz="2700" b="1" dirty="0"/>
              <a:t>найти по фото</a:t>
            </a:r>
            <a:r>
              <a:rPr lang="ru-RU" sz="2700" dirty="0"/>
              <a:t> информацию о чем угодно. Разумеется, комнатные цветы и дикие растения оно тоже распознает. За счет того, что </a:t>
            </a:r>
            <a:r>
              <a:rPr lang="ru-RU" sz="2700" dirty="0" err="1"/>
              <a:t>Android</a:t>
            </a:r>
            <a:r>
              <a:rPr lang="ru-RU" sz="2700" dirty="0"/>
              <a:t> является проектом </a:t>
            </a:r>
            <a:r>
              <a:rPr lang="ru-RU" sz="2700" dirty="0" err="1"/>
              <a:t>Google</a:t>
            </a:r>
            <a:r>
              <a:rPr lang="ru-RU" sz="2700" dirty="0"/>
              <a:t>, эта программа по умолчанию установлена почти на всех </a:t>
            </a:r>
            <a:r>
              <a:rPr lang="ru-RU" sz="2700" dirty="0" smtClean="0"/>
              <a:t>смартфонах.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Определить, какое это растение через Google Lens. Это приложение можно найти почти на любом смартфоне. Фото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93111"/>
            <a:ext cx="4320480" cy="320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930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ин на доске здоровь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01" y="116632"/>
            <a:ext cx="4991954" cy="33279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ле желтых цветов название. Луговые цветы: названия полевых растений и  фото. Опасен и краси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158519"/>
            <a:ext cx="4409331" cy="3489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002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63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Практикум по теме «Использование интернет-ресурсов  при подготовке к ВПР по биологии»</vt:lpstr>
      <vt:lpstr>Интернет-ресурсы: - Сайт ФИОКО https://fioco.ru/obraztsi_i_opisaniya_vpr_2023 ; - Образовательный портал для подготовки к ВПР СДАМ ГИА: РЕШУ ВПР https://bio6-vpr.sdamgia.ru ; - Сайт ФИПИ https://fipi.ru/vpr-11 ; - Сайт ВПР ЕГЭ https://vpr-ege.ru/vpr ; - Сайт 4ВПР https://4vpr.ru/  .  </vt:lpstr>
      <vt:lpstr>Конструктор интерактивных заданий  learningapps.org</vt:lpstr>
      <vt:lpstr>Тема «классификация животных»</vt:lpstr>
      <vt:lpstr>Определить, какое это растение через Google Lens Google Lens или Google Объектив — самое популярное приложение, способное найти по фото информацию о чем угодно. Разумеется, комнатные цветы и дикие растения оно тоже распознает. За счет того, что Android является проектом Google, эта программа по умолчанию установлена почти на всех смартфонах.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районного методического  объединения учителей биологии/химии  «Использование возможностей цифровой образовательной среды для повышения качества образования на уроках естественно-научного цикла»</dc:title>
  <dc:creator>User</dc:creator>
  <cp:lastModifiedBy>HP</cp:lastModifiedBy>
  <cp:revision>13</cp:revision>
  <dcterms:created xsi:type="dcterms:W3CDTF">2023-11-15T14:31:10Z</dcterms:created>
  <dcterms:modified xsi:type="dcterms:W3CDTF">2023-11-16T19:07:16Z</dcterms:modified>
</cp:coreProperties>
</file>