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6" r:id="rId9"/>
    <p:sldId id="270" r:id="rId10"/>
    <p:sldId id="267" r:id="rId11"/>
    <p:sldId id="268" r:id="rId12"/>
    <p:sldId id="269" r:id="rId13"/>
    <p:sldId id="26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ни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2036"/>
            <a:ext cx="451485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нимок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887" y="3221054"/>
            <a:ext cx="4152900" cy="316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019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t="36001" r="14641" b="5639"/>
          <a:stretch/>
        </p:blipFill>
        <p:spPr bwMode="auto">
          <a:xfrm>
            <a:off x="1763688" y="2604654"/>
            <a:ext cx="5122021" cy="4222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569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0" r="14641" b="62467"/>
          <a:stretch/>
        </p:blipFill>
        <p:spPr bwMode="auto">
          <a:xfrm>
            <a:off x="4114800" y="0"/>
            <a:ext cx="2770909" cy="2715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t="36001" r="14641" b="5639"/>
          <a:stretch/>
        </p:blipFill>
        <p:spPr bwMode="auto">
          <a:xfrm>
            <a:off x="1763688" y="2604654"/>
            <a:ext cx="5122021" cy="4222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669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620000" cy="1143000"/>
          </a:xfrm>
        </p:spPr>
        <p:txBody>
          <a:bodyPr/>
          <a:lstStyle/>
          <a:p>
            <a:r>
              <a:rPr lang="ru-RU" dirty="0"/>
              <a:t>-На уроке я узнал…</a:t>
            </a:r>
            <a:br>
              <a:rPr lang="ru-RU" dirty="0"/>
            </a:br>
            <a:r>
              <a:rPr lang="ru-RU" dirty="0"/>
              <a:t>- На уроке мне понравилось…</a:t>
            </a:r>
            <a:br>
              <a:rPr lang="ru-RU" dirty="0"/>
            </a:br>
            <a:r>
              <a:rPr lang="ru-RU" dirty="0"/>
              <a:t>-Мне было трудно…</a:t>
            </a:r>
            <a:br>
              <a:rPr lang="ru-RU" dirty="0"/>
            </a:br>
            <a:r>
              <a:rPr lang="ru-RU" dirty="0"/>
              <a:t>-Я хотел бы еще узнать…</a:t>
            </a:r>
          </a:p>
        </p:txBody>
      </p:sp>
    </p:spTree>
    <p:extLst>
      <p:ext uri="{BB962C8B-B14F-4D97-AF65-F5344CB8AC3E}">
        <p14:creationId xmlns:p14="http://schemas.microsoft.com/office/powerpoint/2010/main" val="2202408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r="14641" b="5639"/>
          <a:stretch/>
        </p:blipFill>
        <p:spPr bwMode="auto">
          <a:xfrm>
            <a:off x="1763688" y="0"/>
            <a:ext cx="5122021" cy="6826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57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7620000" cy="1143000"/>
          </a:xfrm>
        </p:spPr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634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80920" cy="28083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17.11.2023</a:t>
            </a:r>
            <a:r>
              <a:rPr lang="ru-RU" sz="3200" b="1" dirty="0" smtClean="0"/>
              <a:t>г.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>Тема «Виды корней. Типы корневых систем».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185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1.что такое корень;</a:t>
            </a:r>
            <a:br>
              <a:rPr lang="ru-RU" dirty="0"/>
            </a:br>
            <a:r>
              <a:rPr lang="ru-RU" dirty="0"/>
              <a:t>2.функции корня;</a:t>
            </a:r>
            <a:br>
              <a:rPr lang="ru-RU" dirty="0"/>
            </a:br>
            <a:r>
              <a:rPr lang="ru-RU" dirty="0"/>
              <a:t>3.виды корней;</a:t>
            </a:r>
            <a:br>
              <a:rPr lang="ru-RU" dirty="0"/>
            </a:br>
            <a:r>
              <a:rPr lang="ru-RU" dirty="0"/>
              <a:t>4 типы корневых систем;</a:t>
            </a:r>
            <a:br>
              <a:rPr lang="ru-RU" dirty="0"/>
            </a:br>
            <a:r>
              <a:rPr lang="ru-RU" dirty="0"/>
              <a:t>5.практически научиться определять типы корневых </a:t>
            </a:r>
            <a:r>
              <a:rPr lang="ru-RU" dirty="0" smtClean="0"/>
              <a:t>систем;</a:t>
            </a:r>
            <a:br>
              <a:rPr lang="ru-RU" dirty="0" smtClean="0"/>
            </a:br>
            <a:r>
              <a:rPr lang="ru-RU" dirty="0" smtClean="0"/>
              <a:t>6. познакомиться с внутренним строением корня.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06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7620000" cy="1143000"/>
          </a:xfrm>
        </p:spPr>
        <p:txBody>
          <a:bodyPr/>
          <a:lstStyle/>
          <a:p>
            <a:r>
              <a:rPr lang="ru-RU" dirty="0" smtClean="0"/>
              <a:t>Корень – вегетативный </a:t>
            </a:r>
            <a:r>
              <a:rPr lang="ru-RU" dirty="0"/>
              <a:t>орган </a:t>
            </a:r>
            <a:r>
              <a:rPr lang="ru-RU" dirty="0" smtClean="0"/>
              <a:t>растения...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720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7620000" cy="1143000"/>
          </a:xfrm>
        </p:spPr>
        <p:txBody>
          <a:bodyPr/>
          <a:lstStyle/>
          <a:p>
            <a:r>
              <a:rPr lang="ru-RU" dirty="0" smtClean="0"/>
              <a:t>Корень </a:t>
            </a:r>
            <a:r>
              <a:rPr lang="ru-RU" dirty="0"/>
              <a:t>– вегетативный орган растения, который укрепляет растение в почве, обеспечивает растение питанием, накапливает питательные вещества.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15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685" r="12804" b="6252"/>
          <a:stretch/>
        </p:blipFill>
        <p:spPr bwMode="auto">
          <a:xfrm>
            <a:off x="4355976" y="4225022"/>
            <a:ext cx="3024336" cy="2444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961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t="64151" r="14641" b="5639"/>
          <a:stretch/>
        </p:blipFill>
        <p:spPr bwMode="auto">
          <a:xfrm>
            <a:off x="1763688" y="4641272"/>
            <a:ext cx="5122021" cy="2185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11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3" t="35042" r="14641" b="39298"/>
          <a:stretch/>
        </p:blipFill>
        <p:spPr bwMode="auto">
          <a:xfrm>
            <a:off x="4225636" y="2652611"/>
            <a:ext cx="2660073" cy="1856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Силуэт коричневого дерева и корней PNG , деревья, дерево силуэт, растение  PNG картинки и пнг PSD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4" t="64151" r="14641" b="5639"/>
          <a:stretch/>
        </p:blipFill>
        <p:spPr bwMode="auto">
          <a:xfrm>
            <a:off x="1749299" y="4509120"/>
            <a:ext cx="5122021" cy="2185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91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554588"/>
              </p:ext>
            </p:extLst>
          </p:nvPr>
        </p:nvGraphicFramePr>
        <p:xfrm>
          <a:off x="539552" y="836712"/>
          <a:ext cx="7561263" cy="487807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03488"/>
                <a:gridCol w="2520950"/>
                <a:gridCol w="2536825"/>
              </a:tblGrid>
              <a:tr h="1708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Название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растений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Типы корневых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систем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Особенности строения типов корневых систем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305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Одуванчик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Стержневая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Выражен главный корень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479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Овес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Мочковатая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Придаточные и боковые корни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31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367</TotalTime>
  <Words>61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Соседство</vt:lpstr>
      <vt:lpstr>Презентация PowerPoint</vt:lpstr>
      <vt:lpstr>17.11.2023г.   Тема «Виды корней. Типы корневых систем». </vt:lpstr>
      <vt:lpstr>План: 1.что такое корень; 2.функции корня; 3.виды корней; 4 типы корневых систем; 5.практически научиться определять типы корневых систем; 6. познакомиться с внутренним строением корня. </vt:lpstr>
      <vt:lpstr>Корень – вегетативный орган растения... </vt:lpstr>
      <vt:lpstr>Корень – вегетативный орган растения, который укрепляет растение в почве, обеспечивает растение питанием, накапливает питательные вещества.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-На уроке я узнал… - На уроке мне понравилось… -Мне было трудно… -Я хотел бы еще узнать…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HP</cp:lastModifiedBy>
  <cp:revision>11</cp:revision>
  <dcterms:created xsi:type="dcterms:W3CDTF">2023-11-16T07:49:09Z</dcterms:created>
  <dcterms:modified xsi:type="dcterms:W3CDTF">2023-11-16T18:13:20Z</dcterms:modified>
</cp:coreProperties>
</file>