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4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Светлый стиль 3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80" d="100"/>
          <a:sy n="80" d="100"/>
        </p:scale>
        <p:origin x="-782" y="-23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65F21-FAE7-4654-AE18-C13373E07777}" type="datetimeFigureOut">
              <a:rPr lang="ru-RU" smtClean="0"/>
              <a:t>23.11.2023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61873-C101-4666-A7C6-E4BD78A6B6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7762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65F21-FAE7-4654-AE18-C13373E07777}" type="datetimeFigureOut">
              <a:rPr lang="ru-RU" smtClean="0"/>
              <a:t>23.11.2023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61873-C101-4666-A7C6-E4BD78A6B6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36436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65F21-FAE7-4654-AE18-C13373E07777}" type="datetimeFigureOut">
              <a:rPr lang="ru-RU" smtClean="0"/>
              <a:t>23.11.2023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61873-C101-4666-A7C6-E4BD78A6B6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20258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65F21-FAE7-4654-AE18-C13373E07777}" type="datetimeFigureOut">
              <a:rPr lang="ru-RU" smtClean="0"/>
              <a:t>23.11.2023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61873-C101-4666-A7C6-E4BD78A6B6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91506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65F21-FAE7-4654-AE18-C13373E07777}" type="datetimeFigureOut">
              <a:rPr lang="ru-RU" smtClean="0"/>
              <a:t>23.11.2023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61873-C101-4666-A7C6-E4BD78A6B6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2496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65F21-FAE7-4654-AE18-C13373E07777}" type="datetimeFigureOut">
              <a:rPr lang="ru-RU" smtClean="0"/>
              <a:t>23.11.2023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61873-C101-4666-A7C6-E4BD78A6B6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72752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65F21-FAE7-4654-AE18-C13373E07777}" type="datetimeFigureOut">
              <a:rPr lang="ru-RU" smtClean="0"/>
              <a:t>23.11.2023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61873-C101-4666-A7C6-E4BD78A6B6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71268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65F21-FAE7-4654-AE18-C13373E07777}" type="datetimeFigureOut">
              <a:rPr lang="ru-RU" smtClean="0"/>
              <a:t>23.11.2023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61873-C101-4666-A7C6-E4BD78A6B6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05931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65F21-FAE7-4654-AE18-C13373E07777}" type="datetimeFigureOut">
              <a:rPr lang="ru-RU" smtClean="0"/>
              <a:t>23.11.2023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61873-C101-4666-A7C6-E4BD78A6B6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10234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65F21-FAE7-4654-AE18-C13373E07777}" type="datetimeFigureOut">
              <a:rPr lang="ru-RU" smtClean="0"/>
              <a:t>23.11.2023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61873-C101-4666-A7C6-E4BD78A6B6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26372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65F21-FAE7-4654-AE18-C13373E07777}" type="datetimeFigureOut">
              <a:rPr lang="ru-RU" smtClean="0"/>
              <a:t>23.11.2023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61873-C101-4666-A7C6-E4BD78A6B6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6539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465F21-FAE7-4654-AE18-C13373E07777}" type="datetimeFigureOut">
              <a:rPr lang="ru-RU" smtClean="0"/>
              <a:t>23.11.2023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661873-C101-4666-A7C6-E4BD78A6B6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4891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52525" y="0"/>
            <a:ext cx="10410825" cy="2006600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Заседание №3</a:t>
            </a:r>
            <a:r>
              <a:rPr lang="ru-RU" sz="4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районного методического объединения</a:t>
            </a:r>
            <a:b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учителей биологии и химии </a:t>
            </a:r>
            <a:endParaRPr lang="ru-RU" sz="4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6632" y="6222442"/>
            <a:ext cx="9144000" cy="575376"/>
          </a:xfrm>
        </p:spPr>
        <p:txBody>
          <a:bodyPr>
            <a:normAutofit lnSpcReduction="10000"/>
          </a:bodyPr>
          <a:lstStyle/>
          <a:p>
            <a:r>
              <a:rPr lang="ru-RU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17 ноября 2023</a:t>
            </a:r>
            <a:endParaRPr lang="ru-RU" sz="3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85811" y="4092718"/>
            <a:ext cx="3872839" cy="268119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352550" y="2293570"/>
            <a:ext cx="955357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««Использование возможностей </a:t>
            </a: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цифровой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образовательной </a:t>
            </a: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среды для повышения </a:t>
            </a: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качества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 </a:t>
            </a: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уроках естественно-научного цикла» » </a:t>
            </a:r>
          </a:p>
        </p:txBody>
      </p:sp>
    </p:spTree>
    <p:extLst>
      <p:ext uri="{BB962C8B-B14F-4D97-AF65-F5344CB8AC3E}">
        <p14:creationId xmlns:p14="http://schemas.microsoft.com/office/powerpoint/2010/main" val="1780163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4320" y="-18006"/>
            <a:ext cx="10515600" cy="1325563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 работы 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4320" y="1141580"/>
            <a:ext cx="9965055" cy="4097170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Урок по биологии в 6 классе «Виды корней и типы корневых систем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pPr marL="514350" indent="-514350">
              <a:buAutoNum type="arabicPeriod"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Практикум по теме «Использование современных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интернет-ресурсов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при подготовке к ВПР по биологии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pPr marL="514350" indent="-514350">
              <a:buAutoNum type="arabicPeriod"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Занятие ДО «Практическая биология» в 5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классе;</a:t>
            </a:r>
          </a:p>
          <a:p>
            <a:pPr marL="514350" indent="-514350">
              <a:buAutoNum type="arabicPeriod"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Индивидуальный образовательный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маршрут, </a:t>
            </a:r>
          </a:p>
          <a:p>
            <a:pPr marL="514350" indent="-514350">
              <a:buAutoNum type="arabicPeriod"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Аттестация педагогических работников в новой форме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3495" y="4381499"/>
            <a:ext cx="2878687" cy="2374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6294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02400" y="1468620"/>
            <a:ext cx="6787197" cy="515034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76942" y="115662"/>
            <a:ext cx="11038114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работу! </a:t>
            </a:r>
            <a:endParaRPr lang="ru-RU" sz="72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7059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343</TotalTime>
  <Words>76</Words>
  <Application>Microsoft Office PowerPoint</Application>
  <PresentationFormat>Произвольный</PresentationFormat>
  <Paragraphs>12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Заседание №3 районного методического объединения учителей биологии и химии </vt:lpstr>
      <vt:lpstr>План работы 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Установочное заседание районного методического объединения учителей биологии и химии</dc:title>
  <dc:creator>AcerN15W4</dc:creator>
  <cp:lastModifiedBy>User</cp:lastModifiedBy>
  <cp:revision>23</cp:revision>
  <dcterms:created xsi:type="dcterms:W3CDTF">2023-08-27T18:41:25Z</dcterms:created>
  <dcterms:modified xsi:type="dcterms:W3CDTF">2023-11-23T17:50:53Z</dcterms:modified>
</cp:coreProperties>
</file>