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62" r:id="rId4"/>
    <p:sldId id="263" r:id="rId5"/>
    <p:sldId id="272" r:id="rId6"/>
    <p:sldId id="274" r:id="rId7"/>
    <p:sldId id="261" r:id="rId8"/>
    <p:sldId id="259" r:id="rId9"/>
    <p:sldId id="260" r:id="rId10"/>
    <p:sldId id="276" r:id="rId11"/>
    <p:sldId id="264" r:id="rId12"/>
    <p:sldId id="265" r:id="rId13"/>
    <p:sldId id="258" r:id="rId14"/>
    <p:sldId id="266" r:id="rId15"/>
    <p:sldId id="267" r:id="rId16"/>
    <p:sldId id="268" r:id="rId17"/>
    <p:sldId id="269" r:id="rId18"/>
    <p:sldId id="275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8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C72F3F6-53C2-46B9-8CE6-99C1153A3F6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17A3B21-4B88-44C2-82A8-5A7BC66D94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1-4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789040"/>
            <a:ext cx="3344416" cy="1473200"/>
          </a:xfrm>
        </p:spPr>
        <p:txBody>
          <a:bodyPr/>
          <a:lstStyle/>
          <a:p>
            <a:r>
              <a:rPr lang="ru-RU" dirty="0" smtClean="0"/>
              <a:t>МОУ «Пионерская СОШ»</a:t>
            </a:r>
          </a:p>
          <a:p>
            <a:r>
              <a:rPr lang="ru-RU" dirty="0" smtClean="0"/>
              <a:t>Чернова Е.В., учитель 1 квалификационной категории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256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61912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403" y="2615131"/>
            <a:ext cx="6408737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53" y="4499123"/>
            <a:ext cx="55626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826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804720" cy="540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605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74732" cy="545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276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784976" cy="584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27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материала: учебные пособия, сайты, </a:t>
            </a:r>
            <a:r>
              <a:rPr lang="ru-RU" dirty="0" err="1" smtClean="0"/>
              <a:t>ЭОРы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7823"/>
            <a:ext cx="8532440" cy="46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700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316416" cy="454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829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5227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884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13" y="1132334"/>
            <a:ext cx="9002787" cy="534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2034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83116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06" y="4049972"/>
            <a:ext cx="7344816" cy="270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319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96752"/>
            <a:ext cx="8568952" cy="530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61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04180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346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228184" y="1196752"/>
            <a:ext cx="1683709" cy="60951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стало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Тематическое планирование 1 класс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539552" y="1268760"/>
            <a:ext cx="1683709" cy="609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dirty="0" smtClean="0"/>
              <a:t>было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04" y="1878276"/>
            <a:ext cx="4352602" cy="407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1413"/>
            <a:ext cx="3728001" cy="5201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312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13092" y="908720"/>
            <a:ext cx="3312043" cy="5760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Конструктор программ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4732891" cy="505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30" y="2312930"/>
            <a:ext cx="4135298" cy="416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395536" y="959020"/>
            <a:ext cx="2530624" cy="5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/>
              <a:t>Старые учебники</a:t>
            </a:r>
            <a:endParaRPr lang="ru-RU" sz="2400" dirty="0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5536" y="332656"/>
            <a:ext cx="8229600" cy="626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Соотнесение тем программы и учебника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76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Изменения в содержании окружающий мир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5622702" cy="500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61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Обновление содержания учебника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09600" y="4907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Обновление содержания учебника</a:t>
            </a:r>
            <a:endParaRPr lang="ru-RU" dirty="0"/>
          </a:p>
        </p:txBody>
      </p:sp>
      <p:sp>
        <p:nvSpPr>
          <p:cNvPr id="5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443664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 класс:</a:t>
            </a:r>
          </a:p>
          <a:p>
            <a:r>
              <a:rPr lang="ru-RU" dirty="0" smtClean="0"/>
              <a:t>различать </a:t>
            </a:r>
            <a:r>
              <a:rPr lang="ru-RU" dirty="0"/>
              <a:t>объекты, созданные человеком, и природные </a:t>
            </a:r>
            <a:r>
              <a:rPr lang="ru-RU" dirty="0" smtClean="0"/>
              <a:t>материалы ( 1 часть с 4, 8);</a:t>
            </a:r>
          </a:p>
          <a:p>
            <a:r>
              <a:rPr lang="ru-RU" dirty="0"/>
              <a:t>различать объекты живой и неживой природы, объекты, созданные человеком, и природные материалы; описывать на основе опорных слов наиболее распространённые в родном крае дикорастущие и культурные растения, диких и домашних </a:t>
            </a:r>
            <a:r>
              <a:rPr lang="ru-RU" dirty="0" smtClean="0"/>
              <a:t>животных ( 1 часть с 16-17)</a:t>
            </a:r>
          </a:p>
          <a:p>
            <a:r>
              <a:rPr lang="ru-RU" dirty="0"/>
              <a:t>проводить, соблюдая правила безопасного труда, несложные групповые и индивидуальные наблюдения, измерения (в том числе вести счёт времени, измерять температуру воздуха) и опыты под руководством </a:t>
            </a:r>
            <a:r>
              <a:rPr lang="ru-RU" dirty="0" smtClean="0"/>
              <a:t>учителя (1 часть с 64-65)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99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68144" y="404664"/>
            <a:ext cx="2314600" cy="9304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обновленный учебник</a:t>
            </a:r>
            <a:endParaRPr lang="ru-RU" sz="24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09600" y="490728"/>
            <a:ext cx="2314600" cy="930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smtClean="0"/>
              <a:t>Старый учебник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8663"/>
            <a:ext cx="4461449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90818"/>
            <a:ext cx="3960440" cy="4612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4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627374" cy="561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3769237" cy="52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065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518459" cy="603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4150048" cy="58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69948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</TotalTime>
  <Words>151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Окружающий мир 1-4 класс</vt:lpstr>
      <vt:lpstr>Презентация PowerPoint</vt:lpstr>
      <vt:lpstr>Тематическое планирование 1 класс</vt:lpstr>
      <vt:lpstr>Конструктор программ</vt:lpstr>
      <vt:lpstr>Изменения в содержании окружающий мир</vt:lpstr>
      <vt:lpstr>Обновление содержания учебника</vt:lpstr>
      <vt:lpstr>обновленный учебник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материала: учебные пособия, сайты, ЭОРы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2023-08-21T10:33:36Z</dcterms:created>
  <dcterms:modified xsi:type="dcterms:W3CDTF">2023-08-27T14:57:58Z</dcterms:modified>
</cp:coreProperties>
</file>