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interneturok.ru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infourok.ru/go.html?href=http://videotutor-rusyaz.ru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uchi.ru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772400" cy="23762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Электронные </a:t>
            </a:r>
            <a:br>
              <a:rPr lang="ru-RU" dirty="0" smtClean="0"/>
            </a:br>
            <a:r>
              <a:rPr lang="ru-RU" dirty="0" smtClean="0"/>
              <a:t>образовательные </a:t>
            </a:r>
            <a:br>
              <a:rPr lang="ru-RU" dirty="0" smtClean="0"/>
            </a:br>
            <a:r>
              <a:rPr lang="ru-RU" dirty="0" smtClean="0"/>
              <a:t>ресурсы на уроках русского языка и литературы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996952"/>
            <a:ext cx="8280920" cy="3384376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Использование электронных образовательных ресурсов на уроках русского языка может и должно преобразить преподавание традиционных учебных предметов, внеклассную работу, оптимизировав процессы понимания и запоминания учебного материала, а главное, подняв на более высокий уровень интерес учащихся к учебе.</a:t>
            </a:r>
          </a:p>
        </p:txBody>
      </p:sp>
    </p:spTree>
    <p:extLst>
      <p:ext uri="{BB962C8B-B14F-4D97-AF65-F5344CB8AC3E}">
        <p14:creationId xmlns:p14="http://schemas.microsoft.com/office/powerpoint/2010/main" val="4224716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005064"/>
            <a:ext cx="8352928" cy="208823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	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Интернет урок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http://interneturok.ru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- это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коллекция уроков</a:t>
            </a:r>
          </a:p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основным предметам школьной программы, постоянно пополняемая и свободная от рекламы. Уроки состоят из видео, конспектов, тестов и тренажёров.</a:t>
            </a:r>
          </a:p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Сейчас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сайте собраны все уроки естественно-научного цикла для 1–11 классов и приблизительно половина уроков по гуманитарным дисциплинам.</a:t>
            </a:r>
          </a:p>
        </p:txBody>
      </p:sp>
      <p:pic>
        <p:nvPicPr>
          <p:cNvPr id="1026" name="Picture 2" descr="C:\Users\Костома\Desktop\5ab25c3868ad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40960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4639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Объект 1"/>
          <p:cNvSpPr>
            <a:spLocks noGrp="1"/>
          </p:cNvSpPr>
          <p:nvPr>
            <p:ph type="subTitle" idx="1"/>
          </p:nvPr>
        </p:nvSpPr>
        <p:spPr>
          <a:xfrm>
            <a:off x="611560" y="4077072"/>
            <a:ext cx="8064896" cy="2448272"/>
          </a:xfrm>
        </p:spPr>
        <p:txBody>
          <a:bodyPr>
            <a:normAutofit/>
          </a:bodyPr>
          <a:lstStyle/>
          <a:p>
            <a:pPr lvl="0"/>
            <a:r>
              <a:rPr lang="en-US" dirty="0">
                <a:solidFill>
                  <a:schemeClr val="tx1"/>
                </a:solidFill>
              </a:rPr>
              <a:t>http://school - collection.edu.ru/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Сайт представляет собой обширную коллекцию цифровых образовательных ресурсов в помощь учителю. Правила в таблицах и схемах, различные виды тестирования и контроля по темам. Ссылки на другие образовательные ресурсы.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Костома\Desktop\http-school-collection-edu-ru-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40960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6217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Объект 1"/>
          <p:cNvSpPr>
            <a:spLocks noGrp="1"/>
          </p:cNvSpPr>
          <p:nvPr>
            <p:ph type="subTitle" idx="1"/>
          </p:nvPr>
        </p:nvSpPr>
        <p:spPr>
          <a:xfrm>
            <a:off x="539552" y="3556000"/>
            <a:ext cx="8352928" cy="2825327"/>
          </a:xfrm>
        </p:spPr>
        <p:txBody>
          <a:bodyPr>
            <a:norm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Школьный помощник» 	http://school-assistant.ru/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Сайт удобен для организации самостоятельной работы ученика по русскому языку (пока только для 5, 6, 7 классов): расписаны все темы курса, нажав на нужную тему, можно выйти на теоретический материал, представленный в яркой, наглядной и доступной схеме, а затем выполнить целый ряд упражнений по теме с мгновенной проверкой результата.</a:t>
            </a:r>
          </a:p>
          <a:p>
            <a:endParaRPr lang="ru-RU" dirty="0"/>
          </a:p>
        </p:txBody>
      </p:sp>
      <p:pic>
        <p:nvPicPr>
          <p:cNvPr id="3074" name="Picture 2" descr="C:\Users\Костома\Desktop\unna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9682"/>
            <a:ext cx="8712968" cy="330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0753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67544" y="3556000"/>
            <a:ext cx="8352928" cy="2825327"/>
          </a:xfrm>
        </p:spPr>
        <p:txBody>
          <a:bodyPr/>
          <a:lstStyle/>
          <a:p>
            <a:pPr lvl="0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  <a:hlinkClick r:id="rId2"/>
            </a:endParaRP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://videotutor-rusyaz.ru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«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Видеотьютор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русскому языку»</a:t>
            </a: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Мне интересен на этом сайте раздел «Ученикам»: доступно и полно изложена теория, по этим же темам даны разнообразные упражнения и тесты с самопроверкой. Например, по теме «Выразительные средства словообразования» представлена сначала очень подробная, с примерами, теория, а затем 17 упражнений и тест. Ниже – ссылка на ответы.</a:t>
            </a:r>
          </a:p>
          <a:p>
            <a:endParaRPr lang="ru-RU" dirty="0"/>
          </a:p>
        </p:txBody>
      </p:sp>
      <p:pic>
        <p:nvPicPr>
          <p:cNvPr id="4098" name="Picture 2" descr="C:\Users\Костома\Desktop\videotutor-rusyaz.ru-3236d5a3db1a881256766771054b90197e3cdc3152891b78f8b562b7a077433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712968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625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9552" y="3556000"/>
            <a:ext cx="8064896" cy="2825327"/>
          </a:xfrm>
        </p:spPr>
        <p:txBody>
          <a:bodyPr/>
          <a:lstStyle/>
          <a:p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Инфоурок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http:/ infourok.ru//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Разработки уроков по русскому языку и литературе, конспекты, мультимедийные тесты, презентации, планирование. А также различные конкурсы для учащихся.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  <p:pic>
        <p:nvPicPr>
          <p:cNvPr id="5122" name="Picture 2" descr="C:\Users\Костома\Desktop\infourok.ru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90" y="188639"/>
            <a:ext cx="8636190" cy="338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4725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3556000"/>
            <a:ext cx="8424936" cy="3185367"/>
          </a:xfrm>
        </p:spPr>
        <p:txBody>
          <a:bodyPr/>
          <a:lstStyle/>
          <a:p>
            <a:pPr lvl="0"/>
            <a:r>
              <a:rPr lang="ru-RU" sz="24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https://uchi.ru/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Учи.ру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российская онлайн-платформа, где учащиеся из всех регионов России изучают школьные предметы в интерактивной форме. Платформа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Учи.ру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учитывает скорость и правильность выполнения заданий, количество ошибок и поведение ученика. Таким образом, для каждого ребенка система автоматически подбирает персональные задания, их последовательность и уровень сложности.</a:t>
            </a:r>
          </a:p>
          <a:p>
            <a:endParaRPr lang="ru-RU" dirty="0"/>
          </a:p>
        </p:txBody>
      </p:sp>
      <p:pic>
        <p:nvPicPr>
          <p:cNvPr id="6146" name="Picture 2" descr="C:\Users\Костома\Desktop\2cebfdae7a8ea5d691033c085990a9d4_X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40960" cy="3456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1169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51520" y="3556000"/>
            <a:ext cx="8640960" cy="3185367"/>
          </a:xfrm>
        </p:spPr>
        <p:txBody>
          <a:bodyPr/>
          <a:lstStyle/>
          <a:p>
            <a:pPr lvl="0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Интерактивные уроки по всему школьному курсу с 5-го по 11-й класс предоставила нам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«Российская электронная школа».(РЭШ)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 тематические курсы,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видеоуроки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задания для самопроверки, которыми наши педагоги успешно воспользовались на ДО. Портал был полезен нам хорошими дидактическими и методическими материалами по филологическим дисциплинам</a:t>
            </a:r>
          </a:p>
          <a:p>
            <a:endParaRPr lang="ru-RU" dirty="0"/>
          </a:p>
        </p:txBody>
      </p:sp>
      <p:pic>
        <p:nvPicPr>
          <p:cNvPr id="7170" name="Picture 2" descr="C:\Users\Костома\Desktop\res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9"/>
            <a:ext cx="8640960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5532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51520" y="3556000"/>
            <a:ext cx="8640960" cy="3041351"/>
          </a:xfrm>
        </p:spPr>
        <p:txBody>
          <a:bodyPr>
            <a:normAutofit/>
          </a:bodyPr>
          <a:lstStyle/>
          <a:p>
            <a:pPr lvl="0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Продолжить дистанционные занятия по русскому языку нам помог сервис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«Яндекс. Учебник».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числе возможностей «Яндекс. Учебника» – автоматическая проверка ответов и мгновенная обратная связь для учеников. Это большой плюс  для нашего образовательного сообщества.</a:t>
            </a:r>
          </a:p>
          <a:p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Users\Костома\Desktop\ori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89551"/>
            <a:ext cx="8856984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40256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24</TotalTime>
  <Words>282</Words>
  <Application>Microsoft Office PowerPoint</Application>
  <PresentationFormat>Экран (4:3)</PresentationFormat>
  <Paragraphs>19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Candara</vt:lpstr>
      <vt:lpstr>Symbol</vt:lpstr>
      <vt:lpstr>Times New Roman</vt:lpstr>
      <vt:lpstr>Волна</vt:lpstr>
      <vt:lpstr>Электронные  образовательные  ресурсы на уроках русского языка и литературы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Электронные  образовательные  ресурсы на уроках русского языка и литературы</dc:title>
  <dc:creator>Костома</dc:creator>
  <cp:lastModifiedBy>director_cro</cp:lastModifiedBy>
  <cp:revision>5</cp:revision>
  <dcterms:created xsi:type="dcterms:W3CDTF">2020-10-28T18:00:30Z</dcterms:created>
  <dcterms:modified xsi:type="dcterms:W3CDTF">2021-08-27T07:49:28Z</dcterms:modified>
</cp:coreProperties>
</file>