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ru-RU" b="1" dirty="0"/>
              <a:t>Дистанционное</a:t>
            </a:r>
            <a:r>
              <a:rPr lang="ru-RU" dirty="0"/>
              <a:t> </a:t>
            </a:r>
            <a:r>
              <a:rPr lang="ru-RU" b="1" dirty="0"/>
              <a:t>обучение</a:t>
            </a:r>
            <a:r>
              <a:rPr lang="ru-RU" dirty="0"/>
              <a:t> (ДО)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640960" cy="379397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—</a:t>
            </a:r>
            <a:r>
              <a:rPr lang="ru-RU" sz="2800" b="1" dirty="0"/>
              <a:t> </a:t>
            </a:r>
            <a:r>
              <a:rPr lang="ru-RU" sz="2800" b="1" dirty="0">
                <a:solidFill>
                  <a:schemeClr val="tx1"/>
                </a:solidFill>
              </a:rPr>
              <a:t>взаимодействие учителя и учащихся между собой на расстоянии, отражающее все присущие учебному процессу компоненты (цели, содержание, методы, организационные формы, средства обучения) и реализуемое специфичными средствами Интернет-технологий или другими средствами, предусматривающими интерактивность.</a:t>
            </a:r>
          </a:p>
        </p:txBody>
      </p:sp>
    </p:spTree>
    <p:extLst>
      <p:ext uri="{BB962C8B-B14F-4D97-AF65-F5344CB8AC3E}">
        <p14:creationId xmlns:p14="http://schemas.microsoft.com/office/powerpoint/2010/main" val="535239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(+) Дистанционного</a:t>
            </a:r>
            <a:r>
              <a:rPr lang="ru-RU" dirty="0"/>
              <a:t> </a:t>
            </a:r>
            <a:r>
              <a:rPr lang="ru-RU" b="1" dirty="0" smtClean="0"/>
              <a:t>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Я освоила платформы для обучения учащихся.</a:t>
            </a:r>
          </a:p>
          <a:p>
            <a:r>
              <a:rPr lang="ru-RU" sz="4000" dirty="0" smtClean="0"/>
              <a:t>Знаю откуда взять материал. </a:t>
            </a:r>
          </a:p>
          <a:p>
            <a:r>
              <a:rPr lang="ru-RU" sz="4000" dirty="0" smtClean="0"/>
              <a:t>Подготовила тесты для контрольных работ по разным темам.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83801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(-) Дистанционного</a:t>
            </a:r>
            <a:r>
              <a:rPr lang="ru-RU" b="1" dirty="0"/>
              <a:t> </a:t>
            </a:r>
            <a:r>
              <a:rPr lang="ru-RU" b="1" dirty="0" smtClean="0"/>
              <a:t>обучения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Наш </a:t>
            </a:r>
            <a:r>
              <a:rPr lang="ru-RU" sz="4800" b="1" dirty="0" smtClean="0">
                <a:solidFill>
                  <a:srgbClr val="FF0000"/>
                </a:solidFill>
              </a:rPr>
              <a:t>предмет </a:t>
            </a:r>
            <a:r>
              <a:rPr lang="ru-RU" sz="4800" b="1" dirty="0" smtClean="0">
                <a:solidFill>
                  <a:srgbClr val="FF0000"/>
                </a:solidFill>
              </a:rPr>
              <a:t>очень трудно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изучать  дистанционно !!!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7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up/datas/83791/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3485"/>
            <a:ext cx="8784976" cy="658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195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88640"/>
            <a:ext cx="8229600" cy="6480720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1. </a:t>
            </a:r>
            <a:r>
              <a:rPr lang="ru-RU" sz="4400" b="1" dirty="0" err="1" smtClean="0"/>
              <a:t>WhatsApp</a:t>
            </a:r>
            <a:endParaRPr lang="en-US" sz="4400" b="1" dirty="0" smtClean="0"/>
          </a:p>
          <a:p>
            <a:r>
              <a:rPr lang="en-US" sz="4400" b="1" dirty="0" smtClean="0"/>
              <a:t>2</a:t>
            </a:r>
            <a:r>
              <a:rPr lang="ru-RU" sz="4400" b="1" dirty="0" smtClean="0"/>
              <a:t>. </a:t>
            </a:r>
            <a:r>
              <a:rPr lang="en-US" sz="4400" b="1" dirty="0" smtClean="0"/>
              <a:t>Google </a:t>
            </a:r>
            <a:r>
              <a:rPr lang="ru-RU" sz="4400" b="1" dirty="0" smtClean="0"/>
              <a:t>Формы</a:t>
            </a:r>
          </a:p>
          <a:p>
            <a:r>
              <a:rPr lang="ru-RU" sz="4400" b="1" dirty="0" smtClean="0"/>
              <a:t>3.</a:t>
            </a:r>
            <a:r>
              <a:rPr lang="en-US" sz="4400" b="1" dirty="0"/>
              <a:t> </a:t>
            </a:r>
            <a:r>
              <a:rPr lang="en-US" sz="4400" b="1" dirty="0" smtClean="0"/>
              <a:t>Google</a:t>
            </a:r>
            <a:r>
              <a:rPr lang="ru-RU" sz="4400" b="1" dirty="0" smtClean="0"/>
              <a:t> Презентации</a:t>
            </a:r>
          </a:p>
          <a:p>
            <a:r>
              <a:rPr lang="ru-RU" sz="4400" b="1" dirty="0" smtClean="0"/>
              <a:t>4.</a:t>
            </a:r>
            <a:r>
              <a:rPr lang="en-US" sz="4400" b="1" dirty="0">
                <a:solidFill>
                  <a:prstClr val="black"/>
                </a:solidFill>
              </a:rPr>
              <a:t> </a:t>
            </a:r>
            <a:r>
              <a:rPr lang="en-US" sz="4400" b="1" dirty="0" smtClean="0">
                <a:solidFill>
                  <a:prstClr val="black"/>
                </a:solidFill>
              </a:rPr>
              <a:t>Google</a:t>
            </a:r>
            <a:r>
              <a:rPr lang="ru-RU" sz="4400" b="1" dirty="0" smtClean="0">
                <a:solidFill>
                  <a:prstClr val="black"/>
                </a:solidFill>
              </a:rPr>
              <a:t> Документы</a:t>
            </a:r>
          </a:p>
          <a:p>
            <a:r>
              <a:rPr lang="ru-RU" sz="4400" b="1" dirty="0" smtClean="0"/>
              <a:t>5. РЭШ </a:t>
            </a:r>
          </a:p>
          <a:p>
            <a:pPr marL="0" indent="0">
              <a:buNone/>
            </a:pPr>
            <a:r>
              <a:rPr lang="ru-RU" sz="4400" b="1" dirty="0" smtClean="0"/>
              <a:t>(Российская Электронная школа)</a:t>
            </a:r>
          </a:p>
          <a:p>
            <a:pPr marL="0" indent="0">
              <a:buNone/>
            </a:pPr>
            <a:r>
              <a:rPr lang="ru-RU" sz="4400" b="1" dirty="0" smtClean="0"/>
              <a:t>6. </a:t>
            </a:r>
            <a:r>
              <a:rPr lang="en-US" sz="4400" b="1" dirty="0" smtClean="0"/>
              <a:t>YouTube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 smtClean="0"/>
              <a:t>7. </a:t>
            </a:r>
            <a:r>
              <a:rPr lang="ru-RU" sz="4000" b="1" dirty="0" smtClean="0"/>
              <a:t>Конференции </a:t>
            </a:r>
            <a:r>
              <a:rPr lang="ru-RU" sz="4000" b="1" dirty="0"/>
              <a:t>и чат </a:t>
            </a:r>
            <a:r>
              <a:rPr lang="en-US" sz="4000" b="1" dirty="0"/>
              <a:t>Zoom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53775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5400" b="1" dirty="0" err="1"/>
              <a:t>WhatsApp</a:t>
            </a:r>
            <a:r>
              <a:rPr lang="en-US" sz="5400" b="1" dirty="0"/>
              <a:t/>
            </a:r>
            <a:br>
              <a:rPr lang="en-US" sz="5400" b="1" dirty="0"/>
            </a:b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Нам классные руководители</a:t>
            </a:r>
            <a:r>
              <a:rPr lang="en-US" dirty="0" smtClean="0"/>
              <a:t> </a:t>
            </a:r>
            <a:r>
              <a:rPr lang="ru-RU" dirty="0" smtClean="0"/>
              <a:t>создали группы – классы для каждого учителя.</a:t>
            </a:r>
          </a:p>
          <a:p>
            <a:r>
              <a:rPr lang="ru-RU" dirty="0" smtClean="0"/>
              <a:t>Мы уроки вели строго по расписанию, никто не лез в чужое время.</a:t>
            </a:r>
          </a:p>
          <a:p>
            <a:r>
              <a:rPr lang="ru-RU" dirty="0" smtClean="0"/>
              <a:t>Когда писала детям «здравствуйте» все дети кто был на связи мне откликались.</a:t>
            </a:r>
          </a:p>
          <a:p>
            <a:r>
              <a:rPr lang="ru-RU" dirty="0" smtClean="0"/>
              <a:t>Общение было в основном по </a:t>
            </a:r>
            <a:r>
              <a:rPr lang="en-US" dirty="0" err="1" smtClean="0"/>
              <a:t>WhatsApp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Дети могли обратиться и вечернее время. </a:t>
            </a:r>
            <a:endParaRPr lang="ru-RU" dirty="0"/>
          </a:p>
        </p:txBody>
      </p:sp>
      <p:pic>
        <p:nvPicPr>
          <p:cNvPr id="4" name="Рисунок 3" descr="https://www.synavision.de/wp-content/uploads/2020/01/quality-500950_1920-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0" t="26913" r="25066" b="7916"/>
          <a:stretch/>
        </p:blipFill>
        <p:spPr bwMode="auto">
          <a:xfrm>
            <a:off x="6228184" y="-4581"/>
            <a:ext cx="1608956" cy="14643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8279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Google </a:t>
            </a:r>
            <a:r>
              <a:rPr lang="ru-RU" b="1" dirty="0" smtClean="0"/>
              <a:t>Формы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Я могла сама составить тесты-вопросы на любую тему и регулировать оценочные требования( время выполнения задания, кто сделал с первого раза, дети видели сразу свою оценку и свои ошибки)</a:t>
            </a:r>
          </a:p>
          <a:p>
            <a:pPr marL="514350" indent="-514350">
              <a:buAutoNum type="arabicPeriod"/>
            </a:pPr>
            <a:r>
              <a:rPr lang="ru-RU" dirty="0" smtClean="0"/>
              <a:t> Хорошая обратная связь, сразу видела, кто сколько набрал баллов.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Можно было вставить сначала фильм, а потом вопросы.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4" name="Рисунок 3" descr="https://www.synavision.de/wp-content/uploads/2020/01/quality-500950_1920-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0" t="26913" r="25066" b="7916"/>
          <a:stretch/>
        </p:blipFill>
        <p:spPr bwMode="auto">
          <a:xfrm>
            <a:off x="6404900" y="44624"/>
            <a:ext cx="1385623" cy="11763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09971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Google</a:t>
            </a:r>
            <a:r>
              <a:rPr lang="ru-RU" b="1" dirty="0"/>
              <a:t> Презентации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580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Определила тему </a:t>
            </a:r>
          </a:p>
          <a:p>
            <a:pPr marL="0" indent="0">
              <a:buNone/>
            </a:pPr>
            <a:r>
              <a:rPr lang="ru-RU" dirty="0" smtClean="0"/>
              <a:t>Н: «Виды легкой атлетики»</a:t>
            </a:r>
          </a:p>
          <a:p>
            <a:pPr marL="0" indent="0">
              <a:buNone/>
            </a:pPr>
            <a:r>
              <a:rPr lang="ru-RU" dirty="0" smtClean="0"/>
              <a:t>Коллективная презентация 9а класс</a:t>
            </a:r>
          </a:p>
          <a:p>
            <a:pPr marL="0" indent="0">
              <a:buNone/>
            </a:pPr>
            <a:r>
              <a:rPr lang="ru-RU" dirty="0" smtClean="0"/>
              <a:t>2. Каждому учащемуся подписала свой лист в общей презентации и подписала всем тему</a:t>
            </a:r>
          </a:p>
          <a:p>
            <a:pPr marL="0" indent="0">
              <a:buNone/>
            </a:pPr>
            <a:r>
              <a:rPr lang="ru-RU" dirty="0" smtClean="0"/>
              <a:t>Н: Сидоров Александр « Бег на короткие дистанции!</a:t>
            </a:r>
          </a:p>
          <a:p>
            <a:pPr marL="0" indent="0">
              <a:buNone/>
            </a:pPr>
            <a:r>
              <a:rPr lang="ru-RU" dirty="0" smtClean="0"/>
              <a:t>Иванов Иван «Прыжки в высоту!»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s://www.synavision.de/wp-content/uploads/2020/01/quality-500950_1920-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0" t="26913" r="25066" b="7916"/>
          <a:stretch/>
        </p:blipFill>
        <p:spPr bwMode="auto">
          <a:xfrm>
            <a:off x="7164288" y="260648"/>
            <a:ext cx="1296144" cy="10323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36057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Google</a:t>
            </a:r>
            <a:r>
              <a:rPr lang="ru-RU" b="1" dirty="0">
                <a:solidFill>
                  <a:prstClr val="black"/>
                </a:solidFill>
              </a:rPr>
              <a:t>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Здесь я давала конспекты уроков в развернутом виде с зарисовками и образцами.</a:t>
            </a:r>
            <a:endParaRPr lang="ru-RU" dirty="0"/>
          </a:p>
        </p:txBody>
      </p:sp>
      <p:pic>
        <p:nvPicPr>
          <p:cNvPr id="4" name="Рисунок 3" descr="https://www.synavision.de/wp-content/uploads/2020/01/quality-500950_1920-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0" t="26913" r="25066" b="7916"/>
          <a:stretch/>
        </p:blipFill>
        <p:spPr bwMode="auto">
          <a:xfrm>
            <a:off x="7164288" y="260648"/>
            <a:ext cx="1296144" cy="10323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53722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РЭШ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(Российская Электронная школа)</a:t>
            </a:r>
          </a:p>
          <a:p>
            <a:r>
              <a:rPr lang="ru-RU" dirty="0" smtClean="0"/>
              <a:t>Брала темы которые подходят!</a:t>
            </a:r>
            <a:endParaRPr lang="ru-RU" dirty="0"/>
          </a:p>
        </p:txBody>
      </p:sp>
      <p:pic>
        <p:nvPicPr>
          <p:cNvPr id="4" name="Рисунок 3" descr="https://www.synavision.de/wp-content/uploads/2020/01/quality-500950_1920-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0" t="26913" r="25066" b="7916"/>
          <a:stretch/>
        </p:blipFill>
        <p:spPr bwMode="auto">
          <a:xfrm>
            <a:off x="5724128" y="116632"/>
            <a:ext cx="1296144" cy="10323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https://sch1273uz.mskobr.ru/files/19-20/%D0%B1%D0%B0%D0%BD%D0%BD%D0%B5%D1%80%D1%8B/elektro_schoo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45024"/>
            <a:ext cx="2809875" cy="16884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20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YouTube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Брала учебные фильмы</a:t>
            </a:r>
          </a:p>
          <a:p>
            <a:r>
              <a:rPr lang="ru-RU" dirty="0" smtClean="0"/>
              <a:t>Учебные мультфильмы</a:t>
            </a:r>
            <a:endParaRPr lang="ru-RU" dirty="0"/>
          </a:p>
        </p:txBody>
      </p:sp>
      <p:pic>
        <p:nvPicPr>
          <p:cNvPr id="4" name="Рисунок 3" descr="https://www.synavision.de/wp-content/uploads/2020/01/quality-500950_1920-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0" t="26913" r="25066" b="7916"/>
          <a:stretch/>
        </p:blipFill>
        <p:spPr bwMode="auto">
          <a:xfrm>
            <a:off x="5724128" y="116632"/>
            <a:ext cx="1296144" cy="10323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https://avatars.mds.yandex.net/get-zen_doc/1101166/pub_5d545683b5e99200ae75f10e_5d545c8d32335400ad075c57/scale_120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501008"/>
            <a:ext cx="2390775" cy="17926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11600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286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Дистанционное обучение (ДО)</vt:lpstr>
      <vt:lpstr>Презентация PowerPoint</vt:lpstr>
      <vt:lpstr>Презентация PowerPoint</vt:lpstr>
      <vt:lpstr>WhatsApp </vt:lpstr>
      <vt:lpstr>Google Формы  </vt:lpstr>
      <vt:lpstr>Google Презентации </vt:lpstr>
      <vt:lpstr>Google Документы</vt:lpstr>
      <vt:lpstr>РЭШ  </vt:lpstr>
      <vt:lpstr>YouTube</vt:lpstr>
      <vt:lpstr>(+) Дистанционного обучения</vt:lpstr>
      <vt:lpstr>(-) Дистанционного обучения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 обучение (ДО)</dc:title>
  <dc:creator>user</dc:creator>
  <cp:lastModifiedBy>user</cp:lastModifiedBy>
  <cp:revision>8</cp:revision>
  <dcterms:created xsi:type="dcterms:W3CDTF">2020-09-11T07:09:43Z</dcterms:created>
  <dcterms:modified xsi:type="dcterms:W3CDTF">2020-09-21T04:31:26Z</dcterms:modified>
</cp:coreProperties>
</file>