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F867BE48-CEEE-4D65-9DFE-041F2F474F76}">
  <a:tblStyle styleId="{F867BE48-CEEE-4D65-9DFE-041F2F474F7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DEEE8"/>
          </a:solidFill>
        </a:fill>
      </a:tcStyle>
    </a:wholeTbl>
    <a:band1H>
      <a:tcStyle>
        <a:fill>
          <a:solidFill>
            <a:srgbClr val="FCDCCE"/>
          </a:solidFill>
        </a:fill>
      </a:tcStyle>
    </a:band1H>
    <a:band1V>
      <a:tcStyle>
        <a:fill>
          <a:solidFill>
            <a:srgbClr val="FCDCCE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6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альный текст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альный заголовок и текст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 слайд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Рисунок с подписью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ru-RU" sz="3600" u="none" cap="none" strike="noStrike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1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3600" u="none" cap="none" strike="noStrike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ru-RU" sz="3600" u="none" cap="none" strike="noStrike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88" name="Shape 88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 u="none" cap="none" strike="noStrike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89" name="Shape 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2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99" name="Shape 99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3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10" name="Shape 110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11" name="Shape 1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4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21" name="Shape 121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22" name="Shape 1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5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32" name="Shape 132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33" name="Shape 1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-284480" y="-825270"/>
            <a:ext cx="2420388" cy="2420388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2404793" y="116631"/>
            <a:ext cx="5047526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6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136206" y="96519"/>
            <a:ext cx="1722879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43" name="Shape 143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44" name="Shape 1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43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323528" y="5951021"/>
            <a:ext cx="5400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-284480" y="-825270"/>
            <a:ext cx="2420400" cy="2420400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2404793" y="116631"/>
            <a:ext cx="5047500" cy="17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7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136206" y="96519"/>
            <a:ext cx="17229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54" name="Shape 154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55" name="Shape 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5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323528" y="5951021"/>
            <a:ext cx="5400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-284480" y="-825270"/>
            <a:ext cx="2420400" cy="2420400"/>
          </a:xfrm>
          <a:prstGeom prst="ellipse">
            <a:avLst/>
          </a:prstGeom>
          <a:noFill/>
          <a:ln cap="flat" cmpd="sng" w="304800">
            <a:solidFill>
              <a:srgbClr val="34973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2404793" y="116631"/>
            <a:ext cx="5047500" cy="17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 8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</a:t>
            </a: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3388" y="44623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/>
        </p:nvSpPr>
        <p:spPr>
          <a:xfrm>
            <a:off x="136206" y="96519"/>
            <a:ext cx="17229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ru-RU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Банковские услуги: вклады, кредиты, банковские карты</a:t>
            </a:r>
          </a:p>
        </p:txBody>
      </p:sp>
      <p:graphicFrame>
        <p:nvGraphicFramePr>
          <p:cNvPr id="165" name="Shape 165"/>
          <p:cNvGraphicFramePr/>
          <p:nvPr/>
        </p:nvGraphicFramePr>
        <p:xfrm>
          <a:off x="534175" y="2060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{F867BE48-CEEE-4D65-9DFE-041F2F474F76}</a:tableStyleId>
              </a:tblPr>
              <a:tblGrid>
                <a:gridCol w="8142275"/>
              </a:tblGrid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400"/>
                        <a:t>Участники</a:t>
                      </a:r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6443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55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b="0" sz="18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166" name="Shape 1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49047" y="5812971"/>
            <a:ext cx="16155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323528" y="5951021"/>
            <a:ext cx="5400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360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