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5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6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05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1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25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61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5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8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7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7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A61D-6DA3-4FB6-9BC2-E145D94C509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0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34137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09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609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3413760"/>
            <a:ext cx="4257040" cy="3230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61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Veron</cp:lastModifiedBy>
  <cp:revision>1</cp:revision>
  <dcterms:created xsi:type="dcterms:W3CDTF">2016-02-16T01:25:57Z</dcterms:created>
  <dcterms:modified xsi:type="dcterms:W3CDTF">2016-02-16T01:27:39Z</dcterms:modified>
</cp:coreProperties>
</file>