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5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6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05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1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25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61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5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8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7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7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6A61D-6DA3-4FB6-9BC2-E145D94C5090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2DF1A-4D41-4923-AC76-3A8E05DBE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07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3413760"/>
            <a:ext cx="4257040" cy="323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0960"/>
            <a:ext cx="4257040" cy="323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60960"/>
            <a:ext cx="4257040" cy="323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риложение №2, 3  бланк  для ответов.ppt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3413760"/>
            <a:ext cx="4257040" cy="32308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836712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Аннуитет</a:t>
            </a:r>
            <a:r>
              <a:rPr lang="ru-RU" dirty="0"/>
              <a:t> – одинаковый по сумме ежемесячный платеж или принцип погашения кредита одинаковыми ежемесячными </a:t>
            </a:r>
            <a:r>
              <a:rPr lang="ru-RU" dirty="0" smtClean="0"/>
              <a:t>платежами.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6024" y="417288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Льготный период</a:t>
            </a:r>
            <a:r>
              <a:rPr lang="ru-RU" dirty="0"/>
              <a:t> – определенный договором срок, в течение которого проценты за пользование средствами по кредитной карте не начисляются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Овердрафт</a:t>
            </a:r>
            <a:r>
              <a:rPr lang="ru-RU" dirty="0" smtClean="0"/>
              <a:t> – дополнительная опция к дебетовым картам, предусматривающая пере-расход средств за счет кредитного лимита, одобренного банком.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4194954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CVV2 </a:t>
            </a:r>
            <a:r>
              <a:rPr lang="ru-RU" dirty="0"/>
              <a:t>– трехзначный код проверки подлинности карты платежной системы </a:t>
            </a:r>
            <a:r>
              <a:rPr lang="ru-RU" dirty="0" err="1"/>
              <a:t>Visa</a:t>
            </a:r>
            <a:r>
              <a:rPr lang="ru-RU" dirty="0"/>
              <a:t>, последние 3 цифры на обратной стороне банковской </a:t>
            </a:r>
            <a:r>
              <a:rPr lang="ru-RU" dirty="0" smtClean="0"/>
              <a:t>карты.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63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</dc:creator>
  <cp:lastModifiedBy>Старостинская А.С.</cp:lastModifiedBy>
  <cp:revision>3</cp:revision>
  <dcterms:created xsi:type="dcterms:W3CDTF">2016-02-16T01:25:57Z</dcterms:created>
  <dcterms:modified xsi:type="dcterms:W3CDTF">2016-05-09T08:50:04Z</dcterms:modified>
</cp:coreProperties>
</file>