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2316" y="-24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598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331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40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00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416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73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94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765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408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35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3233A-2E5C-4662-830A-779A5146E2E7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E489C-4641-41F0-869A-1FF1FB2E2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77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11"/>
          <p:cNvSpPr txBox="1"/>
          <p:nvPr/>
        </p:nvSpPr>
        <p:spPr>
          <a:xfrm>
            <a:off x="-99392" y="3707902"/>
            <a:ext cx="7096454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Shape 112"/>
          <p:cNvSpPr txBox="1"/>
          <p:nvPr/>
        </p:nvSpPr>
        <p:spPr>
          <a:xfrm>
            <a:off x="1" y="4635295"/>
            <a:ext cx="2564903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</a:t>
            </a:r>
          </a:p>
        </p:txBody>
      </p:sp>
      <p:sp>
        <p:nvSpPr>
          <p:cNvPr id="6" name="Shape 113"/>
          <p:cNvSpPr txBox="1"/>
          <p:nvPr/>
        </p:nvSpPr>
        <p:spPr>
          <a:xfrm>
            <a:off x="368661" y="5164321"/>
            <a:ext cx="1764195" cy="22159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138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pic>
        <p:nvPicPr>
          <p:cNvPr id="7" name="Shape 1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21177" y="5220070"/>
            <a:ext cx="4864207" cy="16886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09"/>
          <p:cNvSpPr txBox="1"/>
          <p:nvPr/>
        </p:nvSpPr>
        <p:spPr>
          <a:xfrm rot="10800000">
            <a:off x="901753" y="2195736"/>
            <a:ext cx="504752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6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  <p:pic>
        <p:nvPicPr>
          <p:cNvPr id="9" name="Shape 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5661249" y="2930302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11"/>
          <p:cNvSpPr txBox="1"/>
          <p:nvPr/>
        </p:nvSpPr>
        <p:spPr>
          <a:xfrm>
            <a:off x="2381218" y="4572000"/>
            <a:ext cx="4000110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" y="1331640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-27384" y="7596336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033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11"/>
          <p:cNvSpPr txBox="1"/>
          <p:nvPr/>
        </p:nvSpPr>
        <p:spPr>
          <a:xfrm>
            <a:off x="-99392" y="3707902"/>
            <a:ext cx="7096454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Shape 112"/>
          <p:cNvSpPr txBox="1"/>
          <p:nvPr/>
        </p:nvSpPr>
        <p:spPr>
          <a:xfrm>
            <a:off x="1" y="4635295"/>
            <a:ext cx="2564903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</a:t>
            </a:r>
          </a:p>
        </p:txBody>
      </p:sp>
      <p:sp>
        <p:nvSpPr>
          <p:cNvPr id="6" name="Shape 113"/>
          <p:cNvSpPr txBox="1"/>
          <p:nvPr/>
        </p:nvSpPr>
        <p:spPr>
          <a:xfrm>
            <a:off x="368661" y="5164321"/>
            <a:ext cx="1764195" cy="22159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13800" b="1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 lang="uk-UA" sz="138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" name="Shape 1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21177" y="5220070"/>
            <a:ext cx="4864207" cy="16886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09"/>
          <p:cNvSpPr txBox="1"/>
          <p:nvPr/>
        </p:nvSpPr>
        <p:spPr>
          <a:xfrm rot="10800000">
            <a:off x="901753" y="2195736"/>
            <a:ext cx="504752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6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  <p:pic>
        <p:nvPicPr>
          <p:cNvPr id="9" name="Shape 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5661249" y="2930302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11"/>
          <p:cNvSpPr txBox="1"/>
          <p:nvPr/>
        </p:nvSpPr>
        <p:spPr>
          <a:xfrm>
            <a:off x="2381218" y="4572000"/>
            <a:ext cx="4000110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" y="1331640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-27384" y="7596336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461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11"/>
          <p:cNvSpPr txBox="1"/>
          <p:nvPr/>
        </p:nvSpPr>
        <p:spPr>
          <a:xfrm>
            <a:off x="-99392" y="3707902"/>
            <a:ext cx="7096454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Shape 112"/>
          <p:cNvSpPr txBox="1"/>
          <p:nvPr/>
        </p:nvSpPr>
        <p:spPr>
          <a:xfrm>
            <a:off x="1" y="4635295"/>
            <a:ext cx="2564903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</a:t>
            </a:r>
          </a:p>
        </p:txBody>
      </p:sp>
      <p:sp>
        <p:nvSpPr>
          <p:cNvPr id="6" name="Shape 113"/>
          <p:cNvSpPr txBox="1"/>
          <p:nvPr/>
        </p:nvSpPr>
        <p:spPr>
          <a:xfrm>
            <a:off x="368661" y="5164321"/>
            <a:ext cx="1764195" cy="22159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13800" b="1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 lang="uk-UA" sz="138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" name="Shape 1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21177" y="5220070"/>
            <a:ext cx="4864207" cy="16886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09"/>
          <p:cNvSpPr txBox="1"/>
          <p:nvPr/>
        </p:nvSpPr>
        <p:spPr>
          <a:xfrm rot="10800000">
            <a:off x="901753" y="2195736"/>
            <a:ext cx="504752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6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  <p:pic>
        <p:nvPicPr>
          <p:cNvPr id="9" name="Shape 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5661249" y="2930302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11"/>
          <p:cNvSpPr txBox="1"/>
          <p:nvPr/>
        </p:nvSpPr>
        <p:spPr>
          <a:xfrm>
            <a:off x="2381218" y="4572000"/>
            <a:ext cx="4000110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" y="1331640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-27384" y="7596336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82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11"/>
          <p:cNvSpPr txBox="1"/>
          <p:nvPr/>
        </p:nvSpPr>
        <p:spPr>
          <a:xfrm>
            <a:off x="-99392" y="3707902"/>
            <a:ext cx="7096454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Shape 112"/>
          <p:cNvSpPr txBox="1"/>
          <p:nvPr/>
        </p:nvSpPr>
        <p:spPr>
          <a:xfrm>
            <a:off x="1" y="4635295"/>
            <a:ext cx="2564903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</a:t>
            </a:r>
          </a:p>
        </p:txBody>
      </p:sp>
      <p:sp>
        <p:nvSpPr>
          <p:cNvPr id="6" name="Shape 113"/>
          <p:cNvSpPr txBox="1"/>
          <p:nvPr/>
        </p:nvSpPr>
        <p:spPr>
          <a:xfrm>
            <a:off x="368661" y="5164321"/>
            <a:ext cx="1764195" cy="22159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13800" b="1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 lang="uk-UA" sz="138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" name="Shape 1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21177" y="5220070"/>
            <a:ext cx="4864207" cy="16886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09"/>
          <p:cNvSpPr txBox="1"/>
          <p:nvPr/>
        </p:nvSpPr>
        <p:spPr>
          <a:xfrm rot="10800000">
            <a:off x="901753" y="2195736"/>
            <a:ext cx="504752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6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  <p:pic>
        <p:nvPicPr>
          <p:cNvPr id="9" name="Shape 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5661249" y="2930302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11"/>
          <p:cNvSpPr txBox="1"/>
          <p:nvPr/>
        </p:nvSpPr>
        <p:spPr>
          <a:xfrm>
            <a:off x="2381218" y="4572000"/>
            <a:ext cx="4000110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" y="1331640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-27384" y="7596336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8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11"/>
          <p:cNvSpPr txBox="1"/>
          <p:nvPr/>
        </p:nvSpPr>
        <p:spPr>
          <a:xfrm>
            <a:off x="-99392" y="3707902"/>
            <a:ext cx="7096454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Shape 112"/>
          <p:cNvSpPr txBox="1"/>
          <p:nvPr/>
        </p:nvSpPr>
        <p:spPr>
          <a:xfrm>
            <a:off x="1" y="4635295"/>
            <a:ext cx="2564903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</a:t>
            </a:r>
          </a:p>
        </p:txBody>
      </p:sp>
      <p:sp>
        <p:nvSpPr>
          <p:cNvPr id="6" name="Shape 113"/>
          <p:cNvSpPr txBox="1"/>
          <p:nvPr/>
        </p:nvSpPr>
        <p:spPr>
          <a:xfrm>
            <a:off x="368661" y="5164321"/>
            <a:ext cx="1764195" cy="22159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13800" b="1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 lang="uk-UA" sz="138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" name="Shape 1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21177" y="5220070"/>
            <a:ext cx="4864207" cy="16886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09"/>
          <p:cNvSpPr txBox="1"/>
          <p:nvPr/>
        </p:nvSpPr>
        <p:spPr>
          <a:xfrm rot="10800000">
            <a:off x="901753" y="2195736"/>
            <a:ext cx="504752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6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  <p:pic>
        <p:nvPicPr>
          <p:cNvPr id="9" name="Shape 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5661249" y="2930302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11"/>
          <p:cNvSpPr txBox="1"/>
          <p:nvPr/>
        </p:nvSpPr>
        <p:spPr>
          <a:xfrm>
            <a:off x="2381218" y="4572000"/>
            <a:ext cx="4000110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" y="1331640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-27384" y="7596336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82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11"/>
          <p:cNvSpPr txBox="1"/>
          <p:nvPr/>
        </p:nvSpPr>
        <p:spPr>
          <a:xfrm>
            <a:off x="-99392" y="3707902"/>
            <a:ext cx="7096454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Shape 112"/>
          <p:cNvSpPr txBox="1"/>
          <p:nvPr/>
        </p:nvSpPr>
        <p:spPr>
          <a:xfrm>
            <a:off x="1" y="4635295"/>
            <a:ext cx="2564903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</a:t>
            </a:r>
          </a:p>
        </p:txBody>
      </p:sp>
      <p:sp>
        <p:nvSpPr>
          <p:cNvPr id="6" name="Shape 113"/>
          <p:cNvSpPr txBox="1"/>
          <p:nvPr/>
        </p:nvSpPr>
        <p:spPr>
          <a:xfrm>
            <a:off x="368661" y="5164321"/>
            <a:ext cx="1764195" cy="22159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13800" b="1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 lang="uk-UA" sz="138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" name="Shape 1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21177" y="5220070"/>
            <a:ext cx="4864207" cy="16886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09"/>
          <p:cNvSpPr txBox="1"/>
          <p:nvPr/>
        </p:nvSpPr>
        <p:spPr>
          <a:xfrm rot="10800000">
            <a:off x="901753" y="2195736"/>
            <a:ext cx="504752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6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  <p:pic>
        <p:nvPicPr>
          <p:cNvPr id="9" name="Shape 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5661249" y="2930302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11"/>
          <p:cNvSpPr txBox="1"/>
          <p:nvPr/>
        </p:nvSpPr>
        <p:spPr>
          <a:xfrm>
            <a:off x="2381218" y="4572000"/>
            <a:ext cx="4000110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" y="1331640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-27384" y="7596336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11"/>
          <p:cNvSpPr txBox="1"/>
          <p:nvPr/>
        </p:nvSpPr>
        <p:spPr>
          <a:xfrm>
            <a:off x="-99392" y="3707902"/>
            <a:ext cx="7096454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Shape 112"/>
          <p:cNvSpPr txBox="1"/>
          <p:nvPr/>
        </p:nvSpPr>
        <p:spPr>
          <a:xfrm>
            <a:off x="1" y="4635295"/>
            <a:ext cx="2564903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</a:t>
            </a:r>
          </a:p>
        </p:txBody>
      </p:sp>
      <p:sp>
        <p:nvSpPr>
          <p:cNvPr id="6" name="Shape 113"/>
          <p:cNvSpPr txBox="1"/>
          <p:nvPr/>
        </p:nvSpPr>
        <p:spPr>
          <a:xfrm>
            <a:off x="368661" y="5164321"/>
            <a:ext cx="1764195" cy="22159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13800" b="1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 lang="uk-UA" sz="138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" name="Shape 1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21177" y="5220070"/>
            <a:ext cx="4864207" cy="16886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09"/>
          <p:cNvSpPr txBox="1"/>
          <p:nvPr/>
        </p:nvSpPr>
        <p:spPr>
          <a:xfrm rot="10800000">
            <a:off x="901753" y="2195736"/>
            <a:ext cx="504752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6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  <p:pic>
        <p:nvPicPr>
          <p:cNvPr id="9" name="Shape 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5661249" y="2930302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11"/>
          <p:cNvSpPr txBox="1"/>
          <p:nvPr/>
        </p:nvSpPr>
        <p:spPr>
          <a:xfrm>
            <a:off x="2381218" y="4572000"/>
            <a:ext cx="4000110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" y="1331640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-27384" y="7596336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82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11"/>
          <p:cNvSpPr txBox="1"/>
          <p:nvPr/>
        </p:nvSpPr>
        <p:spPr>
          <a:xfrm>
            <a:off x="-99392" y="3707902"/>
            <a:ext cx="7096454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Shape 112"/>
          <p:cNvSpPr txBox="1"/>
          <p:nvPr/>
        </p:nvSpPr>
        <p:spPr>
          <a:xfrm>
            <a:off x="1" y="4635295"/>
            <a:ext cx="2564903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Команда №</a:t>
            </a:r>
          </a:p>
        </p:txBody>
      </p:sp>
      <p:sp>
        <p:nvSpPr>
          <p:cNvPr id="6" name="Shape 113"/>
          <p:cNvSpPr txBox="1"/>
          <p:nvPr/>
        </p:nvSpPr>
        <p:spPr>
          <a:xfrm>
            <a:off x="368661" y="5164321"/>
            <a:ext cx="1764195" cy="22159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13800" b="1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 lang="uk-UA" sz="138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" name="Shape 1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21177" y="5220070"/>
            <a:ext cx="4864207" cy="16886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09"/>
          <p:cNvSpPr txBox="1"/>
          <p:nvPr/>
        </p:nvSpPr>
        <p:spPr>
          <a:xfrm rot="10800000">
            <a:off x="901753" y="2195736"/>
            <a:ext cx="504752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600" b="1" i="0" u="none" strike="noStrike" cap="none" dirty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ФИНАНСОВЫЕ БОИ</a:t>
            </a:r>
          </a:p>
        </p:txBody>
      </p:sp>
      <p:pic>
        <p:nvPicPr>
          <p:cNvPr id="9" name="Shape 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5661249" y="2930302"/>
            <a:ext cx="11811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11"/>
          <p:cNvSpPr txBox="1"/>
          <p:nvPr/>
        </p:nvSpPr>
        <p:spPr>
          <a:xfrm>
            <a:off x="2381218" y="4572000"/>
            <a:ext cx="4000110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0" u="none" strike="noStrike" cap="none" dirty="0" smtClean="0">
                <a:solidFill>
                  <a:srgbClr val="34973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________________</a:t>
            </a:r>
            <a:endParaRPr lang="uk-UA" sz="3200" b="1" i="0" u="none" strike="noStrike" cap="none" dirty="0">
              <a:solidFill>
                <a:srgbClr val="34973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" y="1331640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-27384" y="7596336"/>
            <a:ext cx="68423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821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56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Гридасова Д.В.</dc:creator>
  <cp:lastModifiedBy>Гридасова Д.В.</cp:lastModifiedBy>
  <cp:revision>3</cp:revision>
  <dcterms:created xsi:type="dcterms:W3CDTF">2017-03-16T07:22:28Z</dcterms:created>
  <dcterms:modified xsi:type="dcterms:W3CDTF">2017-03-16T07:32:13Z</dcterms:modified>
</cp:coreProperties>
</file>