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536" y="-1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A519B-BA82-494E-AB71-556E96566E95}" type="datetimeFigureOut">
              <a:rPr lang="ru-RU" smtClean="0"/>
              <a:t>16.02.2016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3270A-A677-4011-A0AD-36B80593C6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55541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A519B-BA82-494E-AB71-556E96566E95}" type="datetimeFigureOut">
              <a:rPr lang="ru-RU" smtClean="0"/>
              <a:t>16.02.2016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3270A-A677-4011-A0AD-36B80593C6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5638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A519B-BA82-494E-AB71-556E96566E95}" type="datetimeFigureOut">
              <a:rPr lang="ru-RU" smtClean="0"/>
              <a:t>16.02.2016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3270A-A677-4011-A0AD-36B80593C6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9706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A519B-BA82-494E-AB71-556E96566E95}" type="datetimeFigureOut">
              <a:rPr lang="ru-RU" smtClean="0"/>
              <a:t>16.02.2016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3270A-A677-4011-A0AD-36B80593C6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42010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A519B-BA82-494E-AB71-556E96566E95}" type="datetimeFigureOut">
              <a:rPr lang="ru-RU" smtClean="0"/>
              <a:t>16.02.2016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3270A-A677-4011-A0AD-36B80593C6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94090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A519B-BA82-494E-AB71-556E96566E95}" type="datetimeFigureOut">
              <a:rPr lang="ru-RU" smtClean="0"/>
              <a:t>16.02.2016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3270A-A677-4011-A0AD-36B80593C6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09779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A519B-BA82-494E-AB71-556E96566E95}" type="datetimeFigureOut">
              <a:rPr lang="ru-RU" smtClean="0"/>
              <a:t>16.02.2016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3270A-A677-4011-A0AD-36B80593C6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7264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A519B-BA82-494E-AB71-556E96566E95}" type="datetimeFigureOut">
              <a:rPr lang="ru-RU" smtClean="0"/>
              <a:t>16.02.2016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3270A-A677-4011-A0AD-36B80593C6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54590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A519B-BA82-494E-AB71-556E96566E95}" type="datetimeFigureOut">
              <a:rPr lang="ru-RU" smtClean="0"/>
              <a:t>16.02.2016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3270A-A677-4011-A0AD-36B80593C6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07063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A519B-BA82-494E-AB71-556E96566E95}" type="datetimeFigureOut">
              <a:rPr lang="ru-RU" smtClean="0"/>
              <a:t>16.02.2016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3270A-A677-4011-A0AD-36B80593C6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25387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A519B-BA82-494E-AB71-556E96566E95}" type="datetimeFigureOut">
              <a:rPr lang="ru-RU" smtClean="0"/>
              <a:t>16.02.2016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3270A-A677-4011-A0AD-36B80593C6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98951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7A519B-BA82-494E-AB71-556E96566E95}" type="datetimeFigureOut">
              <a:rPr lang="ru-RU" smtClean="0"/>
              <a:t>16.02.2016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3270A-A677-4011-A0AD-36B80593C6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4274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Прямая соединительная линия 19"/>
          <p:cNvCxnSpPr/>
          <p:nvPr/>
        </p:nvCxnSpPr>
        <p:spPr>
          <a:xfrm>
            <a:off x="4577980" y="228600"/>
            <a:ext cx="0" cy="644076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4" name="Прямоугольник 33"/>
          <p:cNvSpPr/>
          <p:nvPr/>
        </p:nvSpPr>
        <p:spPr>
          <a:xfrm>
            <a:off x="950178" y="188640"/>
            <a:ext cx="2869696" cy="64479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13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</a:t>
            </a:r>
            <a:endParaRPr lang="ru-RU" sz="413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5586092" y="188640"/>
            <a:ext cx="2869696" cy="64479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13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</a:t>
            </a:r>
          </a:p>
        </p:txBody>
      </p:sp>
      <p:pic>
        <p:nvPicPr>
          <p:cNvPr id="1026" name="Picture 2" descr="C:\Users\ааф\Desktop\фин грамотность\_13.02.2016\бои\лого_гориз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88640"/>
            <a:ext cx="3243263" cy="463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" name="Picture 2" descr="C:\Users\ааф\Desktop\фин грамотность\_13.02.2016\бои\лого_гориз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3153" y="188640"/>
            <a:ext cx="3243263" cy="463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3" name="Picture 2" descr="C:\Users\ааф\Desktop\фин грамотность\_13.02.2016\бои\лого_гориз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6133802"/>
            <a:ext cx="3243263" cy="463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C:\Users\ааф\Desktop\фин грамотность\_13.02.2016\бои\лого_гориз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3153" y="6133802"/>
            <a:ext cx="3243263" cy="463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9087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Прямая соединительная линия 19"/>
          <p:cNvCxnSpPr/>
          <p:nvPr/>
        </p:nvCxnSpPr>
        <p:spPr>
          <a:xfrm>
            <a:off x="4577980" y="228600"/>
            <a:ext cx="0" cy="644076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4" name="Прямоугольник 33"/>
          <p:cNvSpPr/>
          <p:nvPr/>
        </p:nvSpPr>
        <p:spPr>
          <a:xfrm>
            <a:off x="950178" y="188640"/>
            <a:ext cx="2869696" cy="64479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13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</a:t>
            </a:r>
            <a:endParaRPr lang="ru-RU" sz="413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5586092" y="188640"/>
            <a:ext cx="2869696" cy="64479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13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</a:t>
            </a:r>
          </a:p>
        </p:txBody>
      </p:sp>
      <p:pic>
        <p:nvPicPr>
          <p:cNvPr id="1026" name="Picture 2" descr="C:\Users\ааф\Desktop\фин грамотность\_13.02.2016\бои\лого_гориз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88640"/>
            <a:ext cx="3243263" cy="463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" name="Picture 2" descr="C:\Users\ааф\Desktop\фин грамотность\_13.02.2016\бои\лого_гориз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3153" y="188640"/>
            <a:ext cx="3243263" cy="463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3" name="Picture 2" descr="C:\Users\ааф\Desktop\фин грамотность\_13.02.2016\бои\лого_гориз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6133802"/>
            <a:ext cx="3243263" cy="463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C:\Users\ааф\Desktop\фин грамотность\_13.02.2016\бои\лого_гориз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3153" y="6133802"/>
            <a:ext cx="3243263" cy="463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7926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Прямая соединительная линия 19"/>
          <p:cNvCxnSpPr/>
          <p:nvPr/>
        </p:nvCxnSpPr>
        <p:spPr>
          <a:xfrm>
            <a:off x="4577980" y="228600"/>
            <a:ext cx="0" cy="644076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4" name="Прямоугольник 33"/>
          <p:cNvSpPr/>
          <p:nvPr/>
        </p:nvSpPr>
        <p:spPr>
          <a:xfrm>
            <a:off x="950178" y="188640"/>
            <a:ext cx="2869696" cy="64479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13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</a:t>
            </a:r>
            <a:endParaRPr lang="ru-RU" sz="413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5586092" y="188640"/>
            <a:ext cx="2869696" cy="64479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1300" b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</a:t>
            </a:r>
            <a:endParaRPr lang="ru-RU" sz="413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6" name="Picture 2" descr="C:\Users\ааф\Desktop\фин грамотность\_13.02.2016\бои\лого_гориз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88640"/>
            <a:ext cx="3243263" cy="463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" name="Picture 2" descr="C:\Users\ааф\Desktop\фин грамотность\_13.02.2016\бои\лого_гориз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3153" y="188640"/>
            <a:ext cx="3243263" cy="463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3" name="Picture 2" descr="C:\Users\ааф\Desktop\фин грамотность\_13.02.2016\бои\лого_гориз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6133802"/>
            <a:ext cx="3243263" cy="463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C:\Users\ааф\Desktop\фин грамотность\_13.02.2016\бои\лого_гориз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3153" y="6133802"/>
            <a:ext cx="3243263" cy="463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7926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6</Words>
  <Application>Microsoft Office PowerPoint</Application>
  <PresentationFormat>Экран (4:3)</PresentationFormat>
  <Paragraphs>6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Veron</dc:creator>
  <cp:lastModifiedBy>Veron</cp:lastModifiedBy>
  <cp:revision>15</cp:revision>
  <dcterms:created xsi:type="dcterms:W3CDTF">2016-02-16T01:30:25Z</dcterms:created>
  <dcterms:modified xsi:type="dcterms:W3CDTF">2016-02-16T01:41:43Z</dcterms:modified>
</cp:coreProperties>
</file>