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349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693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55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76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24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677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7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718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64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696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62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80572-898F-4850-8EF5-C70735E739B6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99C66-E24E-41E6-958F-D4CE663D9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28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5575" y="188640"/>
            <a:ext cx="8138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49737"/>
                </a:solidFill>
                <a:latin typeface="Helvetica"/>
                <a:cs typeface="Helvetica"/>
              </a:rPr>
              <a:t>МИР ФИНАНСОВЫХ ОРГАНИЗАЦИЙ</a:t>
            </a:r>
            <a:endParaRPr lang="uk-UA" sz="3200" b="1" dirty="0" smtClean="0">
              <a:solidFill>
                <a:srgbClr val="349737"/>
              </a:solidFill>
              <a:latin typeface="Helvetica"/>
              <a:cs typeface="Helvetica"/>
            </a:endParaRPr>
          </a:p>
        </p:txBody>
      </p:sp>
      <p:pic>
        <p:nvPicPr>
          <p:cNvPr id="17" name="Изображение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7404" y="44624"/>
            <a:ext cx="1181100" cy="1181100"/>
          </a:xfrm>
          <a:prstGeom prst="rect">
            <a:avLst/>
          </a:prstGeom>
        </p:spPr>
      </p:pic>
      <p:sp>
        <p:nvSpPr>
          <p:cNvPr id="2" name="AutoShape 4" descr="data:image/jpeg;base64,/9j/4AAQSkZJRgABAQAAAQABAAD/2wCEAAkGBxASEhASEBEQFRAQEBUVEhYYFRgQEBUWFRIXFxUVFhMYHSghJBolGxUVITEhJSkrLy4uFx8zODMsNygtLisBCgoKDg0OFRAPFS0dFR0tKy0tLS0rKy0rLSsrKysrLS0rLSsrLS03Kzc3NzctKzc3LSstNy0rKy0tKy0tLSsrLf/AABEIAMkA+wMBIgACEQEDEQH/xAAbAAEAAgMBAQAAAAAAAAAAAAAABQYDBAcCAf/EAEoQAAEDAQMFCggMBgIDAQAAAAEAAgMRBBIhBQYxQVETIjJTYXFygZGSFHOhorHB0dIHFSMzNENEUlSys9MWJEKTo/BiwmPh8SX/xAAXAQEBAQEAAAAAAAAAAAAAAAAAAQID/8QAGhEBAQEBAQEBAAAAAAAAAAAAAAERAhIxQf/aAAwDAQACEQMRAD8A7iiIgIiICIiAiIgIiICIiAiIgIi8veAKkgBB6ReY5A4VBBC9ICIiAiIgIiICwus7TXF2P/IgY8gKzIgw+Dja/vO9q+eDDa/vFZ0QYH2Vp0l/U9zdmw8npWM2BuBvS4f+R2ym3/aLbRBrNsTR/VJ33e1Z42BoAFaDaST2lekQEREBERAREQEREBERARF5kkDRUkAIPS8veAKkgBQ2Us4Y48Aau2DF3d9qgprZaJzpLG9r+3V1LN6XE/lLL8ceAO+1DS48zfWaKBnt1onOFWN26X9ugdXavEFkYw4Auees85W9HZ3HhG6Ng09ZWbdVis8s8VKOLwOWju9r61MWHLrHYOwds0O7NfUo58Dhiw9R9RWvK1rsHtoeX1FJcFwjkDhVpBC9KnxSzRYtdebynfdTvbVS1hy6129fg7YcHdmg9S1OkxNIvEcrXCrSCva0giIgIiICIiAiIgIiICIiAiIgIiICIvEkrWiriAg9rxJIGiriAFCZSzjjZVrcXbBvndmgdag5rRaJjVxuNOw77rd7KLN6XE9lLOKOPetxdsG+d2autQU1qtE5xJY07DV/e1dVEs1lY3Bjbzv90lbzLKTwz1DAdqxbqtCz2VjcGi87Xr7St5llJ4RoNg9ZUdnRlh9ihEscDJIw4B43Tci28QGkC46tSeTrUbZM83brZo7TZdyba2tML2y7sN8aC8LjSMSB1pgtkcYbgAAvSic6Mtix2d0xbfdUNYyt285x0VodQJ0altMtpkgE1na15fGHxtLtzDqioBfQ07Cg3F8ewEUIBCrWa+d7LYZIzGIrRHWkZfeDgMKh90aDpFMNOK82TOK1vFrHgUYfZTRw8IJDnCjnAO3LRcJINMTQYaQE86zEcA9RxHasErWnCRtD/ugquWTPeR9mktPgrABI1kbd3JdK8nFopHWtMRga46KKx5HtU00ZdaLO2Ek4Nv7tVtNJN0UNa4Y86YPsT5o8WOvNGonHqd7aqWsOXmuo1+Dthwd7D1LQdZaYsNOQ4ha8zQcJG05dXakuC3xStdi0g/7sXtU2J0seMbrzRqJx6naVLWHL7TRsgo7lwPVqK3OkxOIscUzXcE19PYsi0giIgIiICIiAiIgIiIC8SytbwiB6exQeVM4mxksaHF/3ab7HRWuA8qhXm0TnfuLWnUDied2krN6XE1lHORjKtZVztg3zuvUOtQc01omxe6406gd8ed2nsotqDJ7GDABeqR/1EnkoaLFqtWy2VowjbU7dXat5lk++a8gwavQtbBor3T7F98MZy90oMzWgYAADsX1YPDGcvdKeGM5e6UFd+Ew//ny9OL9Vqp1oabO/JU4k8IdJGwCJ9Hbm2rcGXaUG+NDtGtdFylZLJaLu7xCS5W7eYTStK0w10HYsNiyVYIXXooGNdtDDXtorogM6I5bdaTZ4GxPZZoTfvuLWiSZtAQQDvmtA7xWb4MMo1hks0hpJZZCKE43ST6HBw7FN2LJtiheXxQtY9wIJDCKh2JB5FgjyDk5tS2zxirS07w6HChHNRBUGZAdNZI7ZYyRa4JZTvdL2iVxFP+QBw2jDYpjMzKBngyjO8BrpHkuAwaCLO1p08ysWTbJZLPe3CMR36XrrSK00VXx9hsZbKwxNLJ335W3Ddc4EG8RTTUApo5TkUzWeKz21vykEM7mSRnENvAVNNV4YXtoG1djydbo542SxODmPFQfURqI0EKNs2SrDGJGsgYGytuyC4aObsIWfJtmstnDhBGGB5q4NaQCRhVLRKL4RXToWHwxnL3SnhjOXulQeX2XWw05NLVrzNGiRvXpHatrwxnL3SvhtbOXulBqxGWPGN1WjUTo5jpClbFl8GjZBR3Lgeo6D5FH/ACdd6SOShp2L26BrhvgElFnima7gmvp7FkVObHLFjG6oH9J9R0hSuTctlzmxvab5wA1nmOg+RbnSYnERFpBERAREQEREENlfJpfIyRjam7ddoGAxacec+Ra0jC00IodmCsShsvsElxl0m7I1zthF1w9YWbP1ZWnXkXyg2JJFZm0vMDa6K3W+krx/J7Gd5vtWFe6DYlBsWOtj2M7zfavO7WHbF32e8hrNQbEoNiwbtYdsXfZ7y+7tYdsXfZ7yGs1BsSg2LHWx7Gd5vtX3+T2M7zfahr3QbEoNixOfYhp3Mc7mD/svO7WHbF32e8hrPQbEoNiwbtYdsXfZ7y9NfYjo3M8zmH/shrLQbEoNi8fyexneb7V8rY9jO832oayUGxKDYsG7WHbF32e8m7WHbF32e8hrPQbEoNiwiWw7Y++z3l6rY9jO832oayUGxfQeRY/5PYzvN9q9xw2Z3BZepppR3oKDJEwuNGippXVo/wBK38nWIteXubQgUboOnTo/3FZMmPYAI2tIoCdApwv/AGt9bkTRERaQREQEREBERAREQVS3R35JC/EhxHMAcOqixRhgGLW6dNArHlCyRuxcwF2ArrUDlJlAdgwXOzFYNyY4mgFOQBc1+E2zRNnhLA3dHRndKUxAIDCeXhCvJyKwZbtj42yGNxabjiOpunFczmmfI8ukc5z3HFxNSUgxMZXUrn8G1iiM8peG7o2MbnXVUkPI5eCK8pVfsljUjDG5hDmEtcNBBoQrR1fcWtIwHNQFfZdz0ANBrsC2LDD/AC8D6C8+GMuOsuLGkntKg8qupXaMVlTOaxQmyz7qG3NycakDAgVa4ctaLizW8isOduUZnyCN0jjHdabuhtanEgaetR1ksdcVqI1W2cYV0a8Maa13Cx2KJsbRG1oja0BtKXQKYLlQsoV4+DVjnunjeS5jGMMbSahpJdWnZoSizM3Ogq1vYFjbA11TQdVMF7ymKCupUnOPKEsUcm5Pc0gDRqq4DCqyqt5/WeJtscIg3FjTIBovmtcNpF09fKoDwfkW5DZy4lziS5xqSTUknWSt4WZbRN/BhZIi+0FwburQwNqBUNN68W85AB5htXQxC1pxA5qArjjmSRndIXuY9oNCDQ//ADkXcXWcBjLoAvNHWaYrNGjKIzQANGOwLZyYwslZcwLjQjaNfUq/lV9KkEgjtVpzLAdZmSEAyOLwXUxIEjgB2AJJon0RF0QREQEREBERAREQEREGK06BzhVzK+h/SPrVjtOgc4Vcyvof0j61jpYoWcnBf4p/5VzmHSF0bOTgv8U/8q5zDpCQT9hGIUg9i0smjEKVe1B1Kw/RbL4mP9NqreW/rOY+tWSx/RrN4qP9NqreW/rOY+tZpHLs5Pnx4tvpK2MnDQtfOT58eLb6StrJQ0LQkCxXH4Mm0ltHQZ6XKrFqtvwbj5WfoM9LkEzlbg9q57nZwJei38wXQsrcHtXPc7OBL0W/mCzPqq/YBgFIBi0cmjQpUNWhp2lm9PMV2qT5uLo+oLjlpbvXcy7HJ83F0fUFEU/Leh6t2Y/0OLpSfqOVRy3oerdmP9Di6Un6jleSp5ERbQREQEREBERAREQEREGK06BzhVzK+h/SPrVjtOgc4Vcyvof0j61jpYoWcnBf4p/5VzmHSF0bOTgv8U/8q5zDpCQWPJekKZeFDZK0hTLylV06yfRrN4qP9NqrWW/rOY+tWWyfRrN4qP8ATaq1lv6zmPrWakcuzk+fHi2+krcyRqWnnJ8+PFt9JW5kjUtCaorX8HQ+Vn6DPS5VWqtXwd/Oz9Bnpcgl8rcHtXPc7OBL0W/mC6Flbg9q57nZwJei38wWZ9VB5L1KYoofJepTFVoYbSN67mXYJPm4uj6guP2k713MuwScCLo+oKIp2W9D1bsx/ocXSk/UcqjlvQ9W7Mf6HF0pP1HK8lTyIi2giIgIiICIiAiIgIiIMVp0DnCrmV9D+kfWrHadA5wq5lfQ/pH1rHSxQs5OC/xT/wAq5zDpC6NnJwX+Kf8AlXOYdISCxZMOIUu9yhrAcQpJ70V1ix/RrN4qP9NqrWW/rOY+tWSxfRbL4qP9NqreW/rOY+tZqRy7OT58eLb6StvJOpamcnz48W30lbGTToWhN3lbPg4Pys/QZ6XKml6t/wAGh+VtHQZ6XIJzK3B7Vz3OzgS9Fv5guhZW4Paue52cCXot/MFmfVQWTNSlg5Q+TzoUkHrQWl29dzFdik+bi6PqC4vaX713MV2iT5uLo+oKIp+W9D1bsx/ocXSk/UcqjlvQ9W7Mf6HF0pP1HK8lTyIi2giIgIiICIiAiIgIiINa2yACmvSq5lJ9a8qmMo2pl6l4VAoVCWrfaCO1c+lioZwWcua8ACpY4DrC5q6MseWu0tNDrXXrfk+R3BA7zR61y/OSwyQ2iRsjaFxvN1gg6wRgrCtqxyjAqTssT5XsjjFXyOutFaCp5SoKxPFFZczg42yAgYMfecdQaAcSg6hEHMghjdwo4mNOsXmsAOPUoDKjah3Kp+0zNOghQ9rs7nVpTtCyrlmdVlc2QPIFwgNGOsVOhY7BKKBWHPPI8+4mS5Vsbw51CHEChFaA1oK47BiqnYHhaRN7or18HVkkY2WcgCOVoEZqCSWPcHYc65wZV1jNA7nYoGSb19Hkg6QHyuc2vURglGxlE1w1KkZzWVz2PDQLzgKY00OBV2tQvaKdoUHb8myu4IHeaPWsq5xY36tYwK3RItKWzvhlkjlbde1xw5zUEHWOVfd0WkSFlssloe2GIAySVDQTdGDS41J5AV2O0PIa0a2tA66YrlWYVTboXgbyISOkOpodE9jesucMOfYV1C0zNOghSiu5VZUHlVizEtjDAIQflIi4vFDSj5HFtCoa2WZzq0p2j2rdzIsropZt0oL7W3d8DWhNdB5U5+rVyREXRkREQEREBERAREQFitUt1jnYYCuOhJp2speOnrULlC0EvN1hc2gxqB5Cpasa8szXEndAKmuBbTyhebzeN8rPYl93Fec1L7uK85q5qXm8b5WexQmXs2rJbHMfNLJVjbouvY0UrXGrSpu+7ivOal93Fec1BVI8wrA3RNP/AHI/cUpkbN+zWV7nxSyXnNum89jhSoP3RsUvfdxXnNS+7ivOaqF5vG+VnsS83jfKz2JfdxXnNS+7ivOaoMFus8csckT5TclY5jqFgNHChoaacVWmZgZPGiaf+5H7itl93Fec1L7uK85qCruzGsB+un/uR+4rO0sAA3XQKaWaupfb7uK85qX3cV5zUC83jfKz2JebxvlZ7Evu4rzmpfdxXnNQQOV81LHaZTNLNLfLQN6+NraNFBhcWocxbAfrp/7kfuK033cV5zUvu4rzmqiHyDm9ZrIZHQyyVlDQ689juDWlKNH3ipi83jfKz2JfdxXnNS+7ivOaoF5vG+VnsXuCdrXBwkBI1Etp5AvF93Fec1L7uK85qCy2eS81rsN80HDRiFkUFk20lrt+0tbdONQ7GowoFMwzNfW7q6l0lRkREVQREQEREBERBG5XbIbtxoNK1qabNCiHG0D6kd4K0Fq8mIKYuqqZp+IPeb7VjNrnH2d3eb7ytu4jYvhs7dinmGqg7KE4+zP7zPeWN2VZh9ll7Y/fVx8GbsC+eCM2BPMNUt2Wph9km7Y/fWM5fl/Bz9sfvq7mxM2BfPAGbAnmGqOc45fwdo7Yv3F4Oc0n4K0f4v3Fevi+P7oXz4uj+6E8w1Rf4ok/BWn/ABfuL5/FMn4K0/4v3Fe/i2P7oXz4tj+6E8w1Rf4pk/BWn/F+4vv8USfgrT/i/cV5+LY/uhffi2P7oTzDVHGc0n4O0dsX7i9DOOX8HaO2L9xXb4uj+6F9+L4/uhPMNUsZfl/Bz9sfvr23LUx+yTdsfvq5eAM2BfRYmbAnmGqg3Ksx+yy9sfvrI3KE5+zP7zPeVs8EZsC9eDN2BPMNVVtqnP2d3eb7VkEs/EHvN9qs4s7di+7iNieYarbfCD9UO8FMZIbIA6+0Ak4UNdS3RGF6AVkNfURFUEREBERAREQEREBERAREQEREBERAREQEREBERAREQEREBERAREQEREBER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863" y="1322288"/>
            <a:ext cx="2045609" cy="163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1205900"/>
            <a:ext cx="1842120" cy="173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sakha.gov.ru/sites/default/files/story/img/2015_09/57/d2f1d2fc0d15957c2e4200437d063ead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473" y="3787252"/>
            <a:ext cx="1589916" cy="172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08" y="3787252"/>
            <a:ext cx="2617042" cy="1622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843" y="3741375"/>
            <a:ext cx="3100669" cy="1748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898023" y="2926472"/>
            <a:ext cx="1181513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90248" y="5294352"/>
            <a:ext cx="1181513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66551" y="5582384"/>
            <a:ext cx="1181513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774863" y="5024554"/>
            <a:ext cx="1181513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909400" y="2918088"/>
            <a:ext cx="1181513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95936" y="2702064"/>
            <a:ext cx="1181513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796136" y="6081112"/>
            <a:ext cx="3024336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Команда </a:t>
            </a:r>
            <a:r>
              <a:rPr lang="ru-RU" dirty="0" smtClean="0"/>
              <a:t>№ </a:t>
            </a:r>
            <a:r>
              <a:rPr lang="ru-RU" dirty="0" smtClean="0"/>
              <a:t>_______</a:t>
            </a:r>
            <a:endParaRPr lang="ru-RU" dirty="0"/>
          </a:p>
        </p:txBody>
      </p:sp>
      <p:pic>
        <p:nvPicPr>
          <p:cNvPr id="33" name="Picture 8" descr="http://cs618418.vk.me/v618418756/1176/nVlBYSiaVds.jpg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41" t="20965"/>
          <a:stretch/>
        </p:blipFill>
        <p:spPr bwMode="auto">
          <a:xfrm>
            <a:off x="3662472" y="1464980"/>
            <a:ext cx="1882627" cy="118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19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</dc:creator>
  <cp:lastModifiedBy>Старостинская А.С.</cp:lastModifiedBy>
  <cp:revision>2</cp:revision>
  <dcterms:created xsi:type="dcterms:W3CDTF">2016-02-16T01:41:57Z</dcterms:created>
  <dcterms:modified xsi:type="dcterms:W3CDTF">2016-05-09T10:01:16Z</dcterms:modified>
</cp:coreProperties>
</file>