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0D1-8BDA-4024-AF2E-4FFC4289660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A19-2BCF-43F1-9127-D6C736F5A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16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0D1-8BDA-4024-AF2E-4FFC4289660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A19-2BCF-43F1-9127-D6C736F5A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740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0D1-8BDA-4024-AF2E-4FFC4289660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A19-2BCF-43F1-9127-D6C736F5A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534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0D1-8BDA-4024-AF2E-4FFC4289660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A19-2BCF-43F1-9127-D6C736F5A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692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0D1-8BDA-4024-AF2E-4FFC4289660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A19-2BCF-43F1-9127-D6C736F5A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30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0D1-8BDA-4024-AF2E-4FFC4289660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A19-2BCF-43F1-9127-D6C736F5A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256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0D1-8BDA-4024-AF2E-4FFC4289660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A19-2BCF-43F1-9127-D6C736F5A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130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0D1-8BDA-4024-AF2E-4FFC4289660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A19-2BCF-43F1-9127-D6C736F5A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879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0D1-8BDA-4024-AF2E-4FFC4289660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A19-2BCF-43F1-9127-D6C736F5A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459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0D1-8BDA-4024-AF2E-4FFC4289660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A19-2BCF-43F1-9127-D6C736F5A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481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0D1-8BDA-4024-AF2E-4FFC4289660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A19-2BCF-43F1-9127-D6C736F5A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611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EB0D1-8BDA-4024-AF2E-4FFC42896600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07A19-2BCF-43F1-9127-D6C736F5A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25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4572000" y="260648"/>
            <a:ext cx="0" cy="61926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http://ao.applianceonline.co.za/wp-content/uploads/2014/02/True_or_False_Fotolia_15918310_XS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08520" y="548681"/>
            <a:ext cx="9501795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719685"/>
            <a:ext cx="4464496" cy="6377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718508"/>
            <a:ext cx="4464496" cy="63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8990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Veron</dc:creator>
  <cp:lastModifiedBy>Veron</cp:lastModifiedBy>
  <cp:revision>1</cp:revision>
  <dcterms:created xsi:type="dcterms:W3CDTF">2016-02-16T01:44:55Z</dcterms:created>
  <dcterms:modified xsi:type="dcterms:W3CDTF">2016-02-16T01:47:26Z</dcterms:modified>
</cp:coreProperties>
</file>