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5" r:id="rId3"/>
    <p:sldId id="276" r:id="rId4"/>
    <p:sldId id="277" r:id="rId5"/>
    <p:sldId id="278" r:id="rId6"/>
    <p:sldId id="279" r:id="rId7"/>
    <p:sldId id="280" r:id="rId8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-127000" ty="-508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82638" y="2564904"/>
            <a:ext cx="10361851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Вебинар-тренинг по формированию функциональной грамотности обучающихся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М</a:t>
            </a:r>
            <a:r>
              <a:rPr lang="ru-RU" b="1" dirty="0" smtClean="0"/>
              <a:t>атематическая грамотность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86894" y="5229200"/>
            <a:ext cx="8533289" cy="985664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30 октября 2023 </a:t>
            </a:r>
            <a:r>
              <a:rPr lang="ru-RU" i="1" dirty="0" smtClean="0"/>
              <a:t>года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203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Функциональная грамотность -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600201"/>
            <a:ext cx="10526247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способность </a:t>
            </a:r>
            <a:r>
              <a:rPr lang="ru-RU" b="1" dirty="0">
                <a:solidFill>
                  <a:srgbClr val="FF0000"/>
                </a:solidFill>
              </a:rPr>
              <a:t>использовать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все </a:t>
            </a:r>
            <a:r>
              <a:rPr lang="ru-RU" u="sng" dirty="0"/>
              <a:t>постоянно приобретаемые </a:t>
            </a:r>
            <a:r>
              <a:rPr lang="ru-RU" b="1" dirty="0">
                <a:solidFill>
                  <a:srgbClr val="FF0000"/>
                </a:solidFill>
              </a:rPr>
              <a:t>в жизни </a:t>
            </a:r>
            <a:r>
              <a:rPr lang="ru-RU" u="sng" dirty="0"/>
              <a:t>знания, умения и навыки </a:t>
            </a:r>
            <a:r>
              <a:rPr lang="ru-RU" dirty="0"/>
              <a:t>для решения максимально широкого диапазона жизненных задач </a:t>
            </a:r>
            <a:r>
              <a:rPr lang="ru-RU" dirty="0">
                <a:solidFill>
                  <a:srgbClr val="FF0000"/>
                </a:solidFill>
              </a:rPr>
              <a:t>в различных сферах человеческой деятельности, общения и социальных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10748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Функциональная грамотность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7" y="1600201"/>
            <a:ext cx="10598255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Математическая грамотность</a:t>
            </a:r>
          </a:p>
          <a:p>
            <a:r>
              <a:rPr lang="ru-RU" sz="4000" dirty="0" smtClean="0"/>
              <a:t>Читательская грамотность</a:t>
            </a:r>
          </a:p>
          <a:p>
            <a:r>
              <a:rPr lang="ru-RU" sz="4000" dirty="0" smtClean="0"/>
              <a:t>Естественнонаучная грамотность</a:t>
            </a:r>
          </a:p>
          <a:p>
            <a:r>
              <a:rPr lang="ru-RU" sz="4000" dirty="0" smtClean="0"/>
              <a:t>Финансовая грамотность</a:t>
            </a:r>
          </a:p>
          <a:p>
            <a:r>
              <a:rPr lang="ru-RU" sz="4000" dirty="0" smtClean="0"/>
              <a:t>Креативное (критическое) мышление</a:t>
            </a:r>
          </a:p>
          <a:p>
            <a:r>
              <a:rPr lang="ru-RU" sz="4000" dirty="0" smtClean="0"/>
              <a:t>Глобальные компетенции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65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274638"/>
            <a:ext cx="10801200" cy="625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-33234"/>
            <a:ext cx="9855819" cy="686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4646" y="116632"/>
            <a:ext cx="943304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9698"/>
            <a:ext cx="9476239" cy="677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3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59</Words>
  <Application>Microsoft Office PowerPoint</Application>
  <PresentationFormat>Произвольный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Вебинар-тренинг по формированию функциональной грамотности обучающихся  Математическая грамотность</vt:lpstr>
      <vt:lpstr>Функциональная грамотность - </vt:lpstr>
      <vt:lpstr>Функциональная грамотность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director_cro</cp:lastModifiedBy>
  <cp:revision>12</cp:revision>
  <dcterms:created xsi:type="dcterms:W3CDTF">2018-10-31T09:42:47Z</dcterms:created>
  <dcterms:modified xsi:type="dcterms:W3CDTF">2023-10-30T04:02:45Z</dcterms:modified>
</cp:coreProperties>
</file>