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7" r:id="rId3"/>
    <p:sldId id="27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5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240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6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12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156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09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6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13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37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80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9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12635-8E5A-4008-AECF-4BDBC2877F01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B487C-1CF4-4C9E-9D94-57106BB01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4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ambria" panose="02040503050406030204" pitchFamily="18" charset="0"/>
              </a:rPr>
              <a:t>ДКР по информатике. Ноябрь 2017</a:t>
            </a:r>
            <a:endParaRPr lang="ru-RU" sz="2800" b="1" dirty="0">
              <a:latin typeface="Cambria" panose="020405030504060302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23750" r="30659" b="16458"/>
          <a:stretch/>
        </p:blipFill>
        <p:spPr bwMode="auto">
          <a:xfrm>
            <a:off x="0" y="1340768"/>
            <a:ext cx="9036496" cy="450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212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895474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583"/>
            <a:ext cx="7632968" cy="308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1" y="3399656"/>
            <a:ext cx="7930505" cy="33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8172400" cy="3258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7632848" cy="303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6"/>
            <a:ext cx="7416824" cy="267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8999"/>
            <a:ext cx="7848872" cy="295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30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8712968" cy="6012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430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1"/>
            <a:ext cx="9144000" cy="220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479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" y="0"/>
            <a:ext cx="7238004" cy="5119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438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7704856" cy="639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893721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68760"/>
            <a:ext cx="378617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789040"/>
            <a:ext cx="3600402" cy="194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64496" cy="400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606" y="188640"/>
            <a:ext cx="4320397" cy="3988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57" y="3429000"/>
            <a:ext cx="9138141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96" y="476671"/>
            <a:ext cx="8964488" cy="1233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9871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2017-12-19T02:50:48Z</dcterms:created>
  <dcterms:modified xsi:type="dcterms:W3CDTF">2017-12-19T03:54:56Z</dcterms:modified>
</cp:coreProperties>
</file>