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9" r:id="rId4"/>
    <p:sldId id="271" r:id="rId5"/>
    <p:sldId id="261" r:id="rId6"/>
    <p:sldId id="262" r:id="rId7"/>
    <p:sldId id="280" r:id="rId8"/>
    <p:sldId id="281" r:id="rId9"/>
    <p:sldId id="265" r:id="rId10"/>
    <p:sldId id="278" r:id="rId1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3364E8E-F062-494F-8306-35A6FC5147A4}">
  <a:tblStyle styleId="{F3364E8E-F062-494F-8306-35A6FC5147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58627E-853C-40FD-B65E-E2B1C642DF47}" type="doc">
      <dgm:prSet loTypeId="urn:microsoft.com/office/officeart/2005/8/layout/radial4" loCatId="relationship" qsTypeId="urn:microsoft.com/office/officeart/2005/8/quickstyle/3d2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72FE3A9C-354E-4C4D-AD85-BA1A20038B4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2"/>
              </a:solidFill>
            </a:rPr>
            <a:t>ОБРАЗОВАТЕЛЬНЫЕ </a:t>
          </a:r>
          <a:r>
            <a:rPr lang="ru-RU" sz="2400" b="1" dirty="0" smtClean="0">
              <a:solidFill>
                <a:schemeClr val="bg2"/>
              </a:solidFill>
            </a:rPr>
            <a:t>РЕЗУЛЬТАТЫ</a:t>
          </a:r>
          <a:endParaRPr lang="ru-RU" sz="2000" b="1" dirty="0">
            <a:solidFill>
              <a:schemeClr val="bg2"/>
            </a:solidFill>
          </a:endParaRPr>
        </a:p>
      </dgm:t>
    </dgm:pt>
    <dgm:pt modelId="{3D600AD9-7CA1-4830-9A90-A10C57F5B69E}" type="parTrans" cxnId="{02430C81-BE66-46FE-8094-53EE8518A6A8}">
      <dgm:prSet/>
      <dgm:spPr/>
      <dgm:t>
        <a:bodyPr/>
        <a:lstStyle/>
        <a:p>
          <a:endParaRPr lang="ru-RU"/>
        </a:p>
      </dgm:t>
    </dgm:pt>
    <dgm:pt modelId="{6DA4C549-A01B-4A4D-A651-E5A3D0EF8BC8}" type="sibTrans" cxnId="{02430C81-BE66-46FE-8094-53EE8518A6A8}">
      <dgm:prSet/>
      <dgm:spPr/>
      <dgm:t>
        <a:bodyPr/>
        <a:lstStyle/>
        <a:p>
          <a:endParaRPr lang="ru-RU"/>
        </a:p>
      </dgm:t>
    </dgm:pt>
    <dgm:pt modelId="{EA93AC62-77DF-4E01-B77A-1B6BCAFCA22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bg2"/>
              </a:solidFill>
            </a:rPr>
            <a:t>МЕТАПРЕДМЕТНЫЕ РЕЗУЛЬТАТЫ</a:t>
          </a:r>
          <a:endParaRPr lang="ru-RU" sz="1600" b="1" dirty="0">
            <a:solidFill>
              <a:schemeClr val="bg2"/>
            </a:solidFill>
          </a:endParaRPr>
        </a:p>
      </dgm:t>
    </dgm:pt>
    <dgm:pt modelId="{8AE95F42-0D2A-4F2A-99A0-2BE49FB06C17}" type="parTrans" cxnId="{CF2FA530-CC7E-4B2C-919B-D94924C9BAAC}">
      <dgm:prSet/>
      <dgm:spPr/>
      <dgm:t>
        <a:bodyPr/>
        <a:lstStyle/>
        <a:p>
          <a:endParaRPr lang="ru-RU"/>
        </a:p>
      </dgm:t>
    </dgm:pt>
    <dgm:pt modelId="{AAC60C4C-5AC8-4D27-B9A5-EDB17AD0E0A2}" type="sibTrans" cxnId="{CF2FA530-CC7E-4B2C-919B-D94924C9BAAC}">
      <dgm:prSet/>
      <dgm:spPr/>
      <dgm:t>
        <a:bodyPr/>
        <a:lstStyle/>
        <a:p>
          <a:endParaRPr lang="ru-RU"/>
        </a:p>
      </dgm:t>
    </dgm:pt>
    <dgm:pt modelId="{F324DD4E-A2E4-456E-8436-ABF18C9EABCF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bg2"/>
              </a:solidFill>
            </a:rPr>
            <a:t>ЛИЧНОСТНЫЕ РЕЗУЛЬТАТЫ</a:t>
          </a:r>
          <a:endParaRPr lang="ru-RU" b="1" dirty="0">
            <a:solidFill>
              <a:schemeClr val="bg2"/>
            </a:solidFill>
          </a:endParaRPr>
        </a:p>
      </dgm:t>
    </dgm:pt>
    <dgm:pt modelId="{D266396B-C6ED-46A6-B9F4-43EE67D60691}" type="parTrans" cxnId="{DBF6E216-B651-4E5C-A2B7-2DB4437A7E64}">
      <dgm:prSet/>
      <dgm:spPr/>
      <dgm:t>
        <a:bodyPr/>
        <a:lstStyle/>
        <a:p>
          <a:endParaRPr lang="ru-RU"/>
        </a:p>
      </dgm:t>
    </dgm:pt>
    <dgm:pt modelId="{5B069624-4E8A-418D-A5E2-41CBE835B7BF}" type="sibTrans" cxnId="{DBF6E216-B651-4E5C-A2B7-2DB4437A7E64}">
      <dgm:prSet/>
      <dgm:spPr/>
      <dgm:t>
        <a:bodyPr/>
        <a:lstStyle/>
        <a:p>
          <a:endParaRPr lang="ru-RU"/>
        </a:p>
      </dgm:t>
    </dgm:pt>
    <dgm:pt modelId="{D1942879-2BDE-42EF-9F8F-C2CF1301D7BB}">
      <dgm:prSet phldrT="[Текст]"/>
      <dgm:spPr/>
      <dgm:t>
        <a:bodyPr/>
        <a:lstStyle/>
        <a:p>
          <a:r>
            <a:rPr lang="ru-RU" b="1" dirty="0" smtClean="0">
              <a:solidFill>
                <a:schemeClr val="bg2"/>
              </a:solidFill>
            </a:rPr>
            <a:t>ПРЕДМЕТНЫЕ РЕЗУЛЬТАТЫ</a:t>
          </a:r>
          <a:endParaRPr lang="ru-RU" b="1" dirty="0">
            <a:solidFill>
              <a:schemeClr val="bg2"/>
            </a:solidFill>
          </a:endParaRPr>
        </a:p>
      </dgm:t>
    </dgm:pt>
    <dgm:pt modelId="{506C906D-EF52-49F6-9D93-B548C0786814}" type="parTrans" cxnId="{F03C22C7-5CDA-484F-940C-C03098131B89}">
      <dgm:prSet/>
      <dgm:spPr/>
      <dgm:t>
        <a:bodyPr/>
        <a:lstStyle/>
        <a:p>
          <a:endParaRPr lang="ru-RU"/>
        </a:p>
      </dgm:t>
    </dgm:pt>
    <dgm:pt modelId="{5B79E407-53C6-4BAF-8B23-9B62D3024AA2}" type="sibTrans" cxnId="{F03C22C7-5CDA-484F-940C-C03098131B89}">
      <dgm:prSet/>
      <dgm:spPr/>
      <dgm:t>
        <a:bodyPr/>
        <a:lstStyle/>
        <a:p>
          <a:endParaRPr lang="ru-RU"/>
        </a:p>
      </dgm:t>
    </dgm:pt>
    <dgm:pt modelId="{2C4117F9-D5F2-493D-92DF-E9B966DCA78D}" type="pres">
      <dgm:prSet presAssocID="{F158627E-853C-40FD-B65E-E2B1C642DF4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18E434-C229-4D62-A472-D3849F308A1F}" type="pres">
      <dgm:prSet presAssocID="{72FE3A9C-354E-4C4D-AD85-BA1A20038B40}" presName="centerShape" presStyleLbl="node0" presStyleIdx="0" presStyleCnt="1" custScaleX="163928" custScaleY="155020"/>
      <dgm:spPr/>
      <dgm:t>
        <a:bodyPr/>
        <a:lstStyle/>
        <a:p>
          <a:endParaRPr lang="ru-RU"/>
        </a:p>
      </dgm:t>
    </dgm:pt>
    <dgm:pt modelId="{AF15BB3A-E263-422E-A9CD-5FEDE1D56996}" type="pres">
      <dgm:prSet presAssocID="{8AE95F42-0D2A-4F2A-99A0-2BE49FB06C1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9B32C3B0-E9F1-4252-A67A-7048049F5D23}" type="pres">
      <dgm:prSet presAssocID="{EA93AC62-77DF-4E01-B77A-1B6BCAFCA22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D5271-3F12-4B38-AD8D-3FF99A112EA6}" type="pres">
      <dgm:prSet presAssocID="{D266396B-C6ED-46A6-B9F4-43EE67D60691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0F05309F-8B10-4227-A764-96F07DAE0D45}" type="pres">
      <dgm:prSet presAssocID="{F324DD4E-A2E4-456E-8436-ABF18C9EABC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ABD49-80A3-44A6-915A-F890D204944B}" type="pres">
      <dgm:prSet presAssocID="{506C906D-EF52-49F6-9D93-B548C0786814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C4701354-8D7B-4CC5-AD9F-EE2E3CB10976}" type="pres">
      <dgm:prSet presAssocID="{D1942879-2BDE-42EF-9F8F-C2CF1301D7B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F6E216-B651-4E5C-A2B7-2DB4437A7E64}" srcId="{72FE3A9C-354E-4C4D-AD85-BA1A20038B40}" destId="{F324DD4E-A2E4-456E-8436-ABF18C9EABCF}" srcOrd="1" destOrd="0" parTransId="{D266396B-C6ED-46A6-B9F4-43EE67D60691}" sibTransId="{5B069624-4E8A-418D-A5E2-41CBE835B7BF}"/>
    <dgm:cxn modelId="{C807C682-D3D3-4D68-986B-0C4654E3FA6B}" type="presOf" srcId="{D1942879-2BDE-42EF-9F8F-C2CF1301D7BB}" destId="{C4701354-8D7B-4CC5-AD9F-EE2E3CB10976}" srcOrd="0" destOrd="0" presId="urn:microsoft.com/office/officeart/2005/8/layout/radial4"/>
    <dgm:cxn modelId="{CF2FA530-CC7E-4B2C-919B-D94924C9BAAC}" srcId="{72FE3A9C-354E-4C4D-AD85-BA1A20038B40}" destId="{EA93AC62-77DF-4E01-B77A-1B6BCAFCA22C}" srcOrd="0" destOrd="0" parTransId="{8AE95F42-0D2A-4F2A-99A0-2BE49FB06C17}" sibTransId="{AAC60C4C-5AC8-4D27-B9A5-EDB17AD0E0A2}"/>
    <dgm:cxn modelId="{02430C81-BE66-46FE-8094-53EE8518A6A8}" srcId="{F158627E-853C-40FD-B65E-E2B1C642DF47}" destId="{72FE3A9C-354E-4C4D-AD85-BA1A20038B40}" srcOrd="0" destOrd="0" parTransId="{3D600AD9-7CA1-4830-9A90-A10C57F5B69E}" sibTransId="{6DA4C549-A01B-4A4D-A651-E5A3D0EF8BC8}"/>
    <dgm:cxn modelId="{B29BE4F9-074C-4801-BA65-2BD01773699D}" type="presOf" srcId="{8AE95F42-0D2A-4F2A-99A0-2BE49FB06C17}" destId="{AF15BB3A-E263-422E-A9CD-5FEDE1D56996}" srcOrd="0" destOrd="0" presId="urn:microsoft.com/office/officeart/2005/8/layout/radial4"/>
    <dgm:cxn modelId="{04DE581F-9A9D-4C27-AB76-4B99A8AEFBEE}" type="presOf" srcId="{EA93AC62-77DF-4E01-B77A-1B6BCAFCA22C}" destId="{9B32C3B0-E9F1-4252-A67A-7048049F5D23}" srcOrd="0" destOrd="0" presId="urn:microsoft.com/office/officeart/2005/8/layout/radial4"/>
    <dgm:cxn modelId="{1CE54BAF-5810-4E50-979E-9ABE82707F9A}" type="presOf" srcId="{F158627E-853C-40FD-B65E-E2B1C642DF47}" destId="{2C4117F9-D5F2-493D-92DF-E9B966DCA78D}" srcOrd="0" destOrd="0" presId="urn:microsoft.com/office/officeart/2005/8/layout/radial4"/>
    <dgm:cxn modelId="{16DBD031-F484-40FE-B05C-AF5434D5F404}" type="presOf" srcId="{506C906D-EF52-49F6-9D93-B548C0786814}" destId="{DB2ABD49-80A3-44A6-915A-F890D204944B}" srcOrd="0" destOrd="0" presId="urn:microsoft.com/office/officeart/2005/8/layout/radial4"/>
    <dgm:cxn modelId="{AE13AB68-F189-40A9-8194-35E3A83EB3D3}" type="presOf" srcId="{F324DD4E-A2E4-456E-8436-ABF18C9EABCF}" destId="{0F05309F-8B10-4227-A764-96F07DAE0D45}" srcOrd="0" destOrd="0" presId="urn:microsoft.com/office/officeart/2005/8/layout/radial4"/>
    <dgm:cxn modelId="{C51CBFA4-12F1-49F8-A241-E951AE9C36F1}" type="presOf" srcId="{72FE3A9C-354E-4C4D-AD85-BA1A20038B40}" destId="{0018E434-C229-4D62-A472-D3849F308A1F}" srcOrd="0" destOrd="0" presId="urn:microsoft.com/office/officeart/2005/8/layout/radial4"/>
    <dgm:cxn modelId="{67F48647-DA5B-48EB-9462-D5D17F47A62E}" type="presOf" srcId="{D266396B-C6ED-46A6-B9F4-43EE67D60691}" destId="{6D2D5271-3F12-4B38-AD8D-3FF99A112EA6}" srcOrd="0" destOrd="0" presId="urn:microsoft.com/office/officeart/2005/8/layout/radial4"/>
    <dgm:cxn modelId="{F03C22C7-5CDA-484F-940C-C03098131B89}" srcId="{72FE3A9C-354E-4C4D-AD85-BA1A20038B40}" destId="{D1942879-2BDE-42EF-9F8F-C2CF1301D7BB}" srcOrd="2" destOrd="0" parTransId="{506C906D-EF52-49F6-9D93-B548C0786814}" sibTransId="{5B79E407-53C6-4BAF-8B23-9B62D3024AA2}"/>
    <dgm:cxn modelId="{24422833-002B-42B0-B171-9452E4F0FF40}" type="presParOf" srcId="{2C4117F9-D5F2-493D-92DF-E9B966DCA78D}" destId="{0018E434-C229-4D62-A472-D3849F308A1F}" srcOrd="0" destOrd="0" presId="urn:microsoft.com/office/officeart/2005/8/layout/radial4"/>
    <dgm:cxn modelId="{515E96B3-10C0-4813-987E-6B23533F8BA7}" type="presParOf" srcId="{2C4117F9-D5F2-493D-92DF-E9B966DCA78D}" destId="{AF15BB3A-E263-422E-A9CD-5FEDE1D56996}" srcOrd="1" destOrd="0" presId="urn:microsoft.com/office/officeart/2005/8/layout/radial4"/>
    <dgm:cxn modelId="{807F3055-97C3-45DA-B2D7-0577E1ED6458}" type="presParOf" srcId="{2C4117F9-D5F2-493D-92DF-E9B966DCA78D}" destId="{9B32C3B0-E9F1-4252-A67A-7048049F5D23}" srcOrd="2" destOrd="0" presId="urn:microsoft.com/office/officeart/2005/8/layout/radial4"/>
    <dgm:cxn modelId="{6820CE29-E376-4949-A573-BDE7534CC842}" type="presParOf" srcId="{2C4117F9-D5F2-493D-92DF-E9B966DCA78D}" destId="{6D2D5271-3F12-4B38-AD8D-3FF99A112EA6}" srcOrd="3" destOrd="0" presId="urn:microsoft.com/office/officeart/2005/8/layout/radial4"/>
    <dgm:cxn modelId="{5CE5F3B2-A852-40EA-A359-919CB668C189}" type="presParOf" srcId="{2C4117F9-D5F2-493D-92DF-E9B966DCA78D}" destId="{0F05309F-8B10-4227-A764-96F07DAE0D45}" srcOrd="4" destOrd="0" presId="urn:microsoft.com/office/officeart/2005/8/layout/radial4"/>
    <dgm:cxn modelId="{98997F0A-E10E-42E9-A375-3ED4EC46DB14}" type="presParOf" srcId="{2C4117F9-D5F2-493D-92DF-E9B966DCA78D}" destId="{DB2ABD49-80A3-44A6-915A-F890D204944B}" srcOrd="5" destOrd="0" presId="urn:microsoft.com/office/officeart/2005/8/layout/radial4"/>
    <dgm:cxn modelId="{122D292E-3255-4244-AAA6-8A58C5DB6639}" type="presParOf" srcId="{2C4117F9-D5F2-493D-92DF-E9B966DCA78D}" destId="{C4701354-8D7B-4CC5-AD9F-EE2E3CB1097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58627E-853C-40FD-B65E-E2B1C642DF47}" type="doc">
      <dgm:prSet loTypeId="urn:microsoft.com/office/officeart/2005/8/layout/radial4" loCatId="relationship" qsTypeId="urn:microsoft.com/office/officeart/2005/8/quickstyle/3d2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72FE3A9C-354E-4C4D-AD85-BA1A20038B4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2"/>
              </a:solidFill>
            </a:rPr>
            <a:t>ОБРАЗОВАТЕЛЬНЫЕ </a:t>
          </a:r>
          <a:r>
            <a:rPr lang="ru-RU" sz="2400" b="1" dirty="0" smtClean="0">
              <a:solidFill>
                <a:schemeClr val="bg2"/>
              </a:solidFill>
            </a:rPr>
            <a:t>РЕЗУЛЬТАТЫ</a:t>
          </a:r>
          <a:endParaRPr lang="ru-RU" sz="2000" b="1" dirty="0">
            <a:solidFill>
              <a:schemeClr val="bg2"/>
            </a:solidFill>
          </a:endParaRPr>
        </a:p>
      </dgm:t>
    </dgm:pt>
    <dgm:pt modelId="{3D600AD9-7CA1-4830-9A90-A10C57F5B69E}" type="parTrans" cxnId="{02430C81-BE66-46FE-8094-53EE8518A6A8}">
      <dgm:prSet/>
      <dgm:spPr/>
      <dgm:t>
        <a:bodyPr/>
        <a:lstStyle/>
        <a:p>
          <a:endParaRPr lang="ru-RU"/>
        </a:p>
      </dgm:t>
    </dgm:pt>
    <dgm:pt modelId="{6DA4C549-A01B-4A4D-A651-E5A3D0EF8BC8}" type="sibTrans" cxnId="{02430C81-BE66-46FE-8094-53EE8518A6A8}">
      <dgm:prSet/>
      <dgm:spPr/>
      <dgm:t>
        <a:bodyPr/>
        <a:lstStyle/>
        <a:p>
          <a:endParaRPr lang="ru-RU"/>
        </a:p>
      </dgm:t>
    </dgm:pt>
    <dgm:pt modelId="{EA93AC62-77DF-4E01-B77A-1B6BCAFCA22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chemeClr val="bg2"/>
              </a:solidFill>
            </a:rPr>
            <a:t>МЕТАПРЕДМЕТНЫЕ РЕЗУЛЬТАТЫ</a:t>
          </a:r>
          <a:endParaRPr lang="ru-RU" sz="1600" b="1" dirty="0">
            <a:solidFill>
              <a:schemeClr val="bg2"/>
            </a:solidFill>
          </a:endParaRPr>
        </a:p>
      </dgm:t>
    </dgm:pt>
    <dgm:pt modelId="{8AE95F42-0D2A-4F2A-99A0-2BE49FB06C17}" type="parTrans" cxnId="{CF2FA530-CC7E-4B2C-919B-D94924C9BAAC}">
      <dgm:prSet/>
      <dgm:spPr/>
      <dgm:t>
        <a:bodyPr/>
        <a:lstStyle/>
        <a:p>
          <a:endParaRPr lang="ru-RU"/>
        </a:p>
      </dgm:t>
    </dgm:pt>
    <dgm:pt modelId="{AAC60C4C-5AC8-4D27-B9A5-EDB17AD0E0A2}" type="sibTrans" cxnId="{CF2FA530-CC7E-4B2C-919B-D94924C9BAAC}">
      <dgm:prSet/>
      <dgm:spPr/>
      <dgm:t>
        <a:bodyPr/>
        <a:lstStyle/>
        <a:p>
          <a:endParaRPr lang="ru-RU"/>
        </a:p>
      </dgm:t>
    </dgm:pt>
    <dgm:pt modelId="{F324DD4E-A2E4-456E-8436-ABF18C9EABCF}">
      <dgm:prSet phldrT="[Текст]"/>
      <dgm:spPr/>
      <dgm:t>
        <a:bodyPr/>
        <a:lstStyle/>
        <a:p>
          <a:r>
            <a:rPr lang="ru-RU" b="1" dirty="0" smtClean="0">
              <a:solidFill>
                <a:schemeClr val="bg2"/>
              </a:solidFill>
            </a:rPr>
            <a:t>ЛИЧНОСТНЫЕ РЕЗУЛЬТАТЫ</a:t>
          </a:r>
          <a:endParaRPr lang="ru-RU" b="1" dirty="0">
            <a:solidFill>
              <a:schemeClr val="bg2"/>
            </a:solidFill>
          </a:endParaRPr>
        </a:p>
      </dgm:t>
    </dgm:pt>
    <dgm:pt modelId="{D266396B-C6ED-46A6-B9F4-43EE67D60691}" type="parTrans" cxnId="{DBF6E216-B651-4E5C-A2B7-2DB4437A7E64}">
      <dgm:prSet/>
      <dgm:spPr/>
      <dgm:t>
        <a:bodyPr/>
        <a:lstStyle/>
        <a:p>
          <a:endParaRPr lang="ru-RU"/>
        </a:p>
      </dgm:t>
    </dgm:pt>
    <dgm:pt modelId="{5B069624-4E8A-418D-A5E2-41CBE835B7BF}" type="sibTrans" cxnId="{DBF6E216-B651-4E5C-A2B7-2DB4437A7E64}">
      <dgm:prSet/>
      <dgm:spPr/>
      <dgm:t>
        <a:bodyPr/>
        <a:lstStyle/>
        <a:p>
          <a:endParaRPr lang="ru-RU"/>
        </a:p>
      </dgm:t>
    </dgm:pt>
    <dgm:pt modelId="{D1942879-2BDE-42EF-9F8F-C2CF1301D7BB}">
      <dgm:prSet phldrT="[Текст]"/>
      <dgm:spPr/>
      <dgm:t>
        <a:bodyPr/>
        <a:lstStyle/>
        <a:p>
          <a:r>
            <a:rPr lang="ru-RU" b="1" dirty="0" smtClean="0">
              <a:solidFill>
                <a:schemeClr val="bg2"/>
              </a:solidFill>
            </a:rPr>
            <a:t>ПРЕДМЕТНЫЕ РЕЗУЛЬТАТЫ</a:t>
          </a:r>
          <a:endParaRPr lang="ru-RU" b="1" dirty="0">
            <a:solidFill>
              <a:schemeClr val="bg2"/>
            </a:solidFill>
          </a:endParaRPr>
        </a:p>
      </dgm:t>
    </dgm:pt>
    <dgm:pt modelId="{506C906D-EF52-49F6-9D93-B548C0786814}" type="parTrans" cxnId="{F03C22C7-5CDA-484F-940C-C03098131B89}">
      <dgm:prSet/>
      <dgm:spPr/>
      <dgm:t>
        <a:bodyPr/>
        <a:lstStyle/>
        <a:p>
          <a:endParaRPr lang="ru-RU"/>
        </a:p>
      </dgm:t>
    </dgm:pt>
    <dgm:pt modelId="{5B79E407-53C6-4BAF-8B23-9B62D3024AA2}" type="sibTrans" cxnId="{F03C22C7-5CDA-484F-940C-C03098131B89}">
      <dgm:prSet/>
      <dgm:spPr/>
      <dgm:t>
        <a:bodyPr/>
        <a:lstStyle/>
        <a:p>
          <a:endParaRPr lang="ru-RU"/>
        </a:p>
      </dgm:t>
    </dgm:pt>
    <dgm:pt modelId="{2C4117F9-D5F2-493D-92DF-E9B966DCA78D}" type="pres">
      <dgm:prSet presAssocID="{F158627E-853C-40FD-B65E-E2B1C642DF4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18E434-C229-4D62-A472-D3849F308A1F}" type="pres">
      <dgm:prSet presAssocID="{72FE3A9C-354E-4C4D-AD85-BA1A20038B40}" presName="centerShape" presStyleLbl="node0" presStyleIdx="0" presStyleCnt="1" custScaleX="163928" custScaleY="155020"/>
      <dgm:spPr/>
      <dgm:t>
        <a:bodyPr/>
        <a:lstStyle/>
        <a:p>
          <a:endParaRPr lang="ru-RU"/>
        </a:p>
      </dgm:t>
    </dgm:pt>
    <dgm:pt modelId="{AF15BB3A-E263-422E-A9CD-5FEDE1D56996}" type="pres">
      <dgm:prSet presAssocID="{8AE95F42-0D2A-4F2A-99A0-2BE49FB06C1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9B32C3B0-E9F1-4252-A67A-7048049F5D23}" type="pres">
      <dgm:prSet presAssocID="{EA93AC62-77DF-4E01-B77A-1B6BCAFCA22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D5271-3F12-4B38-AD8D-3FF99A112EA6}" type="pres">
      <dgm:prSet presAssocID="{D266396B-C6ED-46A6-B9F4-43EE67D60691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0F05309F-8B10-4227-A764-96F07DAE0D45}" type="pres">
      <dgm:prSet presAssocID="{F324DD4E-A2E4-456E-8436-ABF18C9EABC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ABD49-80A3-44A6-915A-F890D204944B}" type="pres">
      <dgm:prSet presAssocID="{506C906D-EF52-49F6-9D93-B548C0786814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C4701354-8D7B-4CC5-AD9F-EE2E3CB10976}" type="pres">
      <dgm:prSet presAssocID="{D1942879-2BDE-42EF-9F8F-C2CF1301D7B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F6E216-B651-4E5C-A2B7-2DB4437A7E64}" srcId="{72FE3A9C-354E-4C4D-AD85-BA1A20038B40}" destId="{F324DD4E-A2E4-456E-8436-ABF18C9EABCF}" srcOrd="1" destOrd="0" parTransId="{D266396B-C6ED-46A6-B9F4-43EE67D60691}" sibTransId="{5B069624-4E8A-418D-A5E2-41CBE835B7BF}"/>
    <dgm:cxn modelId="{0F98702F-215E-4E58-AD66-39502FDCDD95}" type="presOf" srcId="{8AE95F42-0D2A-4F2A-99A0-2BE49FB06C17}" destId="{AF15BB3A-E263-422E-A9CD-5FEDE1D56996}" srcOrd="0" destOrd="0" presId="urn:microsoft.com/office/officeart/2005/8/layout/radial4"/>
    <dgm:cxn modelId="{CF2FA530-CC7E-4B2C-919B-D94924C9BAAC}" srcId="{72FE3A9C-354E-4C4D-AD85-BA1A20038B40}" destId="{EA93AC62-77DF-4E01-B77A-1B6BCAFCA22C}" srcOrd="0" destOrd="0" parTransId="{8AE95F42-0D2A-4F2A-99A0-2BE49FB06C17}" sibTransId="{AAC60C4C-5AC8-4D27-B9A5-EDB17AD0E0A2}"/>
    <dgm:cxn modelId="{02430C81-BE66-46FE-8094-53EE8518A6A8}" srcId="{F158627E-853C-40FD-B65E-E2B1C642DF47}" destId="{72FE3A9C-354E-4C4D-AD85-BA1A20038B40}" srcOrd="0" destOrd="0" parTransId="{3D600AD9-7CA1-4830-9A90-A10C57F5B69E}" sibTransId="{6DA4C549-A01B-4A4D-A651-E5A3D0EF8BC8}"/>
    <dgm:cxn modelId="{650B2BDB-42A6-494F-8B1A-F37B0E251115}" type="presOf" srcId="{EA93AC62-77DF-4E01-B77A-1B6BCAFCA22C}" destId="{9B32C3B0-E9F1-4252-A67A-7048049F5D23}" srcOrd="0" destOrd="0" presId="urn:microsoft.com/office/officeart/2005/8/layout/radial4"/>
    <dgm:cxn modelId="{17A2FD38-0176-459C-ADF9-A632BC9AC836}" type="presOf" srcId="{F158627E-853C-40FD-B65E-E2B1C642DF47}" destId="{2C4117F9-D5F2-493D-92DF-E9B966DCA78D}" srcOrd="0" destOrd="0" presId="urn:microsoft.com/office/officeart/2005/8/layout/radial4"/>
    <dgm:cxn modelId="{413B5322-C823-4231-A29C-37FE231DC6E1}" type="presOf" srcId="{D1942879-2BDE-42EF-9F8F-C2CF1301D7BB}" destId="{C4701354-8D7B-4CC5-AD9F-EE2E3CB10976}" srcOrd="0" destOrd="0" presId="urn:microsoft.com/office/officeart/2005/8/layout/radial4"/>
    <dgm:cxn modelId="{6833CE6D-5EFC-4B6E-8313-435F0D4212ED}" type="presOf" srcId="{F324DD4E-A2E4-456E-8436-ABF18C9EABCF}" destId="{0F05309F-8B10-4227-A764-96F07DAE0D45}" srcOrd="0" destOrd="0" presId="urn:microsoft.com/office/officeart/2005/8/layout/radial4"/>
    <dgm:cxn modelId="{50616006-04AE-4349-8AE9-CF27AAF397D1}" type="presOf" srcId="{D266396B-C6ED-46A6-B9F4-43EE67D60691}" destId="{6D2D5271-3F12-4B38-AD8D-3FF99A112EA6}" srcOrd="0" destOrd="0" presId="urn:microsoft.com/office/officeart/2005/8/layout/radial4"/>
    <dgm:cxn modelId="{92D1EBC5-8C27-4A88-AB81-D3DD478E8E99}" type="presOf" srcId="{72FE3A9C-354E-4C4D-AD85-BA1A20038B40}" destId="{0018E434-C229-4D62-A472-D3849F308A1F}" srcOrd="0" destOrd="0" presId="urn:microsoft.com/office/officeart/2005/8/layout/radial4"/>
    <dgm:cxn modelId="{F03C22C7-5CDA-484F-940C-C03098131B89}" srcId="{72FE3A9C-354E-4C4D-AD85-BA1A20038B40}" destId="{D1942879-2BDE-42EF-9F8F-C2CF1301D7BB}" srcOrd="2" destOrd="0" parTransId="{506C906D-EF52-49F6-9D93-B548C0786814}" sibTransId="{5B79E407-53C6-4BAF-8B23-9B62D3024AA2}"/>
    <dgm:cxn modelId="{EBFB3727-A47D-456A-A056-7C94C3B91BFB}" type="presOf" srcId="{506C906D-EF52-49F6-9D93-B548C0786814}" destId="{DB2ABD49-80A3-44A6-915A-F890D204944B}" srcOrd="0" destOrd="0" presId="urn:microsoft.com/office/officeart/2005/8/layout/radial4"/>
    <dgm:cxn modelId="{80E19988-C446-43C5-871A-63605BE368B8}" type="presParOf" srcId="{2C4117F9-D5F2-493D-92DF-E9B966DCA78D}" destId="{0018E434-C229-4D62-A472-D3849F308A1F}" srcOrd="0" destOrd="0" presId="urn:microsoft.com/office/officeart/2005/8/layout/radial4"/>
    <dgm:cxn modelId="{93318E07-6BAC-4680-9949-C031FF70B9DF}" type="presParOf" srcId="{2C4117F9-D5F2-493D-92DF-E9B966DCA78D}" destId="{AF15BB3A-E263-422E-A9CD-5FEDE1D56996}" srcOrd="1" destOrd="0" presId="urn:microsoft.com/office/officeart/2005/8/layout/radial4"/>
    <dgm:cxn modelId="{A8BCCBBF-E6F5-4B67-897F-1441A13AD45E}" type="presParOf" srcId="{2C4117F9-D5F2-493D-92DF-E9B966DCA78D}" destId="{9B32C3B0-E9F1-4252-A67A-7048049F5D23}" srcOrd="2" destOrd="0" presId="urn:microsoft.com/office/officeart/2005/8/layout/radial4"/>
    <dgm:cxn modelId="{5D5EC5D4-3CF7-4CD4-BF0A-B7EFF84165E3}" type="presParOf" srcId="{2C4117F9-D5F2-493D-92DF-E9B966DCA78D}" destId="{6D2D5271-3F12-4B38-AD8D-3FF99A112EA6}" srcOrd="3" destOrd="0" presId="urn:microsoft.com/office/officeart/2005/8/layout/radial4"/>
    <dgm:cxn modelId="{B2BB28E2-3317-4301-9F8B-57F7288C1650}" type="presParOf" srcId="{2C4117F9-D5F2-493D-92DF-E9B966DCA78D}" destId="{0F05309F-8B10-4227-A764-96F07DAE0D45}" srcOrd="4" destOrd="0" presId="urn:microsoft.com/office/officeart/2005/8/layout/radial4"/>
    <dgm:cxn modelId="{0779D5F0-99F4-45E4-B949-535F8D3F5A54}" type="presParOf" srcId="{2C4117F9-D5F2-493D-92DF-E9B966DCA78D}" destId="{DB2ABD49-80A3-44A6-915A-F890D204944B}" srcOrd="5" destOrd="0" presId="urn:microsoft.com/office/officeart/2005/8/layout/radial4"/>
    <dgm:cxn modelId="{B52C2F7F-64B3-4B66-9A72-38CBD40BF879}" type="presParOf" srcId="{2C4117F9-D5F2-493D-92DF-E9B966DCA78D}" destId="{C4701354-8D7B-4CC5-AD9F-EE2E3CB1097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58627E-853C-40FD-B65E-E2B1C642DF47}" type="doc">
      <dgm:prSet loTypeId="urn:microsoft.com/office/officeart/2005/8/layout/radial4" loCatId="relationship" qsTypeId="urn:microsoft.com/office/officeart/2005/8/quickstyle/3d2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72FE3A9C-354E-4C4D-AD85-BA1A20038B4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2"/>
              </a:solidFill>
            </a:rPr>
            <a:t>ОБРАЗОВАТЕЛЬНЫЕ </a:t>
          </a:r>
          <a:r>
            <a:rPr lang="ru-RU" sz="2400" b="1" dirty="0" smtClean="0">
              <a:solidFill>
                <a:schemeClr val="bg2"/>
              </a:solidFill>
            </a:rPr>
            <a:t>РЕЗУЛЬТАТЫ</a:t>
          </a:r>
          <a:endParaRPr lang="ru-RU" sz="2000" b="1" dirty="0">
            <a:solidFill>
              <a:schemeClr val="bg2"/>
            </a:solidFill>
          </a:endParaRPr>
        </a:p>
      </dgm:t>
    </dgm:pt>
    <dgm:pt modelId="{3D600AD9-7CA1-4830-9A90-A10C57F5B69E}" type="parTrans" cxnId="{02430C81-BE66-46FE-8094-53EE8518A6A8}">
      <dgm:prSet/>
      <dgm:spPr/>
      <dgm:t>
        <a:bodyPr/>
        <a:lstStyle/>
        <a:p>
          <a:endParaRPr lang="ru-RU"/>
        </a:p>
      </dgm:t>
    </dgm:pt>
    <dgm:pt modelId="{6DA4C549-A01B-4A4D-A651-E5A3D0EF8BC8}" type="sibTrans" cxnId="{02430C81-BE66-46FE-8094-53EE8518A6A8}">
      <dgm:prSet/>
      <dgm:spPr/>
      <dgm:t>
        <a:bodyPr/>
        <a:lstStyle/>
        <a:p>
          <a:endParaRPr lang="ru-RU"/>
        </a:p>
      </dgm:t>
    </dgm:pt>
    <dgm:pt modelId="{EA93AC62-77DF-4E01-B77A-1B6BCAFCA22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bg2"/>
              </a:solidFill>
            </a:rPr>
            <a:t>МЕТАПРЕДМЕТНЫЕ РЕЗУЛЬТАТЫ</a:t>
          </a:r>
          <a:endParaRPr lang="ru-RU" sz="1600" b="1" dirty="0">
            <a:solidFill>
              <a:schemeClr val="bg2"/>
            </a:solidFill>
          </a:endParaRPr>
        </a:p>
      </dgm:t>
    </dgm:pt>
    <dgm:pt modelId="{8AE95F42-0D2A-4F2A-99A0-2BE49FB06C17}" type="parTrans" cxnId="{CF2FA530-CC7E-4B2C-919B-D94924C9BAAC}">
      <dgm:prSet/>
      <dgm:spPr/>
      <dgm:t>
        <a:bodyPr/>
        <a:lstStyle/>
        <a:p>
          <a:endParaRPr lang="ru-RU"/>
        </a:p>
      </dgm:t>
    </dgm:pt>
    <dgm:pt modelId="{AAC60C4C-5AC8-4D27-B9A5-EDB17AD0E0A2}" type="sibTrans" cxnId="{CF2FA530-CC7E-4B2C-919B-D94924C9BAAC}">
      <dgm:prSet/>
      <dgm:spPr/>
      <dgm:t>
        <a:bodyPr/>
        <a:lstStyle/>
        <a:p>
          <a:endParaRPr lang="ru-RU"/>
        </a:p>
      </dgm:t>
    </dgm:pt>
    <dgm:pt modelId="{F324DD4E-A2E4-456E-8436-ABF18C9EABCF}">
      <dgm:prSet phldrT="[Текст]"/>
      <dgm:spPr/>
      <dgm:t>
        <a:bodyPr/>
        <a:lstStyle/>
        <a:p>
          <a:r>
            <a:rPr lang="ru-RU" b="1" dirty="0" smtClean="0">
              <a:solidFill>
                <a:schemeClr val="bg2"/>
              </a:solidFill>
            </a:rPr>
            <a:t>ЛИЧНОСТНЫЕ РЕЗУЛЬТАТЫ</a:t>
          </a:r>
          <a:endParaRPr lang="ru-RU" b="1" dirty="0">
            <a:solidFill>
              <a:schemeClr val="bg2"/>
            </a:solidFill>
          </a:endParaRPr>
        </a:p>
      </dgm:t>
    </dgm:pt>
    <dgm:pt modelId="{D266396B-C6ED-46A6-B9F4-43EE67D60691}" type="parTrans" cxnId="{DBF6E216-B651-4E5C-A2B7-2DB4437A7E64}">
      <dgm:prSet/>
      <dgm:spPr/>
      <dgm:t>
        <a:bodyPr/>
        <a:lstStyle/>
        <a:p>
          <a:endParaRPr lang="ru-RU"/>
        </a:p>
      </dgm:t>
    </dgm:pt>
    <dgm:pt modelId="{5B069624-4E8A-418D-A5E2-41CBE835B7BF}" type="sibTrans" cxnId="{DBF6E216-B651-4E5C-A2B7-2DB4437A7E64}">
      <dgm:prSet/>
      <dgm:spPr/>
      <dgm:t>
        <a:bodyPr/>
        <a:lstStyle/>
        <a:p>
          <a:endParaRPr lang="ru-RU"/>
        </a:p>
      </dgm:t>
    </dgm:pt>
    <dgm:pt modelId="{D1942879-2BDE-42EF-9F8F-C2CF1301D7BB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bg2"/>
              </a:solidFill>
            </a:rPr>
            <a:t>ПРЕДМЕТНЫЕ РЕЗУЛЬТАТЫ</a:t>
          </a:r>
          <a:endParaRPr lang="ru-RU" b="1" dirty="0">
            <a:solidFill>
              <a:schemeClr val="bg2"/>
            </a:solidFill>
          </a:endParaRPr>
        </a:p>
      </dgm:t>
    </dgm:pt>
    <dgm:pt modelId="{506C906D-EF52-49F6-9D93-B548C0786814}" type="parTrans" cxnId="{F03C22C7-5CDA-484F-940C-C03098131B89}">
      <dgm:prSet/>
      <dgm:spPr/>
      <dgm:t>
        <a:bodyPr/>
        <a:lstStyle/>
        <a:p>
          <a:endParaRPr lang="ru-RU"/>
        </a:p>
      </dgm:t>
    </dgm:pt>
    <dgm:pt modelId="{5B79E407-53C6-4BAF-8B23-9B62D3024AA2}" type="sibTrans" cxnId="{F03C22C7-5CDA-484F-940C-C03098131B89}">
      <dgm:prSet/>
      <dgm:spPr/>
      <dgm:t>
        <a:bodyPr/>
        <a:lstStyle/>
        <a:p>
          <a:endParaRPr lang="ru-RU"/>
        </a:p>
      </dgm:t>
    </dgm:pt>
    <dgm:pt modelId="{2C4117F9-D5F2-493D-92DF-E9B966DCA78D}" type="pres">
      <dgm:prSet presAssocID="{F158627E-853C-40FD-B65E-E2B1C642DF4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18E434-C229-4D62-A472-D3849F308A1F}" type="pres">
      <dgm:prSet presAssocID="{72FE3A9C-354E-4C4D-AD85-BA1A20038B40}" presName="centerShape" presStyleLbl="node0" presStyleIdx="0" presStyleCnt="1" custScaleX="163928" custScaleY="155020"/>
      <dgm:spPr/>
      <dgm:t>
        <a:bodyPr/>
        <a:lstStyle/>
        <a:p>
          <a:endParaRPr lang="ru-RU"/>
        </a:p>
      </dgm:t>
    </dgm:pt>
    <dgm:pt modelId="{AF15BB3A-E263-422E-A9CD-5FEDE1D56996}" type="pres">
      <dgm:prSet presAssocID="{8AE95F42-0D2A-4F2A-99A0-2BE49FB06C1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9B32C3B0-E9F1-4252-A67A-7048049F5D23}" type="pres">
      <dgm:prSet presAssocID="{EA93AC62-77DF-4E01-B77A-1B6BCAFCA22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D5271-3F12-4B38-AD8D-3FF99A112EA6}" type="pres">
      <dgm:prSet presAssocID="{D266396B-C6ED-46A6-B9F4-43EE67D60691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0F05309F-8B10-4227-A764-96F07DAE0D45}" type="pres">
      <dgm:prSet presAssocID="{F324DD4E-A2E4-456E-8436-ABF18C9EABC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ABD49-80A3-44A6-915A-F890D204944B}" type="pres">
      <dgm:prSet presAssocID="{506C906D-EF52-49F6-9D93-B548C0786814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C4701354-8D7B-4CC5-AD9F-EE2E3CB10976}" type="pres">
      <dgm:prSet presAssocID="{D1942879-2BDE-42EF-9F8F-C2CF1301D7B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F6E216-B651-4E5C-A2B7-2DB4437A7E64}" srcId="{72FE3A9C-354E-4C4D-AD85-BA1A20038B40}" destId="{F324DD4E-A2E4-456E-8436-ABF18C9EABCF}" srcOrd="1" destOrd="0" parTransId="{D266396B-C6ED-46A6-B9F4-43EE67D60691}" sibTransId="{5B069624-4E8A-418D-A5E2-41CBE835B7BF}"/>
    <dgm:cxn modelId="{69AD7050-7FFC-4CEC-94AF-BA26723D3933}" type="presOf" srcId="{72FE3A9C-354E-4C4D-AD85-BA1A20038B40}" destId="{0018E434-C229-4D62-A472-D3849F308A1F}" srcOrd="0" destOrd="0" presId="urn:microsoft.com/office/officeart/2005/8/layout/radial4"/>
    <dgm:cxn modelId="{C14EFBC4-879E-441F-A3B0-A37B96A1BE46}" type="presOf" srcId="{8AE95F42-0D2A-4F2A-99A0-2BE49FB06C17}" destId="{AF15BB3A-E263-422E-A9CD-5FEDE1D56996}" srcOrd="0" destOrd="0" presId="urn:microsoft.com/office/officeart/2005/8/layout/radial4"/>
    <dgm:cxn modelId="{CF2FA530-CC7E-4B2C-919B-D94924C9BAAC}" srcId="{72FE3A9C-354E-4C4D-AD85-BA1A20038B40}" destId="{EA93AC62-77DF-4E01-B77A-1B6BCAFCA22C}" srcOrd="0" destOrd="0" parTransId="{8AE95F42-0D2A-4F2A-99A0-2BE49FB06C17}" sibTransId="{AAC60C4C-5AC8-4D27-B9A5-EDB17AD0E0A2}"/>
    <dgm:cxn modelId="{02430C81-BE66-46FE-8094-53EE8518A6A8}" srcId="{F158627E-853C-40FD-B65E-E2B1C642DF47}" destId="{72FE3A9C-354E-4C4D-AD85-BA1A20038B40}" srcOrd="0" destOrd="0" parTransId="{3D600AD9-7CA1-4830-9A90-A10C57F5B69E}" sibTransId="{6DA4C549-A01B-4A4D-A651-E5A3D0EF8BC8}"/>
    <dgm:cxn modelId="{ECC8503B-95F9-4AB9-8932-AFF7ABE111F4}" type="presOf" srcId="{D1942879-2BDE-42EF-9F8F-C2CF1301D7BB}" destId="{C4701354-8D7B-4CC5-AD9F-EE2E3CB10976}" srcOrd="0" destOrd="0" presId="urn:microsoft.com/office/officeart/2005/8/layout/radial4"/>
    <dgm:cxn modelId="{F7ED5812-41DA-4F39-B581-1F447CC0A804}" type="presOf" srcId="{EA93AC62-77DF-4E01-B77A-1B6BCAFCA22C}" destId="{9B32C3B0-E9F1-4252-A67A-7048049F5D23}" srcOrd="0" destOrd="0" presId="urn:microsoft.com/office/officeart/2005/8/layout/radial4"/>
    <dgm:cxn modelId="{EAEDE166-119C-4AD4-8D7A-744DDC585159}" type="presOf" srcId="{D266396B-C6ED-46A6-B9F4-43EE67D60691}" destId="{6D2D5271-3F12-4B38-AD8D-3FF99A112EA6}" srcOrd="0" destOrd="0" presId="urn:microsoft.com/office/officeart/2005/8/layout/radial4"/>
    <dgm:cxn modelId="{3511B813-B8DB-4E0F-ABAA-0EBFF4E9E1A6}" type="presOf" srcId="{F158627E-853C-40FD-B65E-E2B1C642DF47}" destId="{2C4117F9-D5F2-493D-92DF-E9B966DCA78D}" srcOrd="0" destOrd="0" presId="urn:microsoft.com/office/officeart/2005/8/layout/radial4"/>
    <dgm:cxn modelId="{76123ED5-CFB6-4C5C-8C96-48FFDDFF2B16}" type="presOf" srcId="{F324DD4E-A2E4-456E-8436-ABF18C9EABCF}" destId="{0F05309F-8B10-4227-A764-96F07DAE0D45}" srcOrd="0" destOrd="0" presId="urn:microsoft.com/office/officeart/2005/8/layout/radial4"/>
    <dgm:cxn modelId="{85CCD6F5-DFB4-44B3-ABC6-8C45A3722758}" type="presOf" srcId="{506C906D-EF52-49F6-9D93-B548C0786814}" destId="{DB2ABD49-80A3-44A6-915A-F890D204944B}" srcOrd="0" destOrd="0" presId="urn:microsoft.com/office/officeart/2005/8/layout/radial4"/>
    <dgm:cxn modelId="{F03C22C7-5CDA-484F-940C-C03098131B89}" srcId="{72FE3A9C-354E-4C4D-AD85-BA1A20038B40}" destId="{D1942879-2BDE-42EF-9F8F-C2CF1301D7BB}" srcOrd="2" destOrd="0" parTransId="{506C906D-EF52-49F6-9D93-B548C0786814}" sibTransId="{5B79E407-53C6-4BAF-8B23-9B62D3024AA2}"/>
    <dgm:cxn modelId="{BEE22E0A-D154-4325-8CD5-4EA8BB816C23}" type="presParOf" srcId="{2C4117F9-D5F2-493D-92DF-E9B966DCA78D}" destId="{0018E434-C229-4D62-A472-D3849F308A1F}" srcOrd="0" destOrd="0" presId="urn:microsoft.com/office/officeart/2005/8/layout/radial4"/>
    <dgm:cxn modelId="{8004CAE2-F5EA-491F-85F6-60BDE056BD4D}" type="presParOf" srcId="{2C4117F9-D5F2-493D-92DF-E9B966DCA78D}" destId="{AF15BB3A-E263-422E-A9CD-5FEDE1D56996}" srcOrd="1" destOrd="0" presId="urn:microsoft.com/office/officeart/2005/8/layout/radial4"/>
    <dgm:cxn modelId="{AA044E66-7547-4E41-ADFF-CA89C2272779}" type="presParOf" srcId="{2C4117F9-D5F2-493D-92DF-E9B966DCA78D}" destId="{9B32C3B0-E9F1-4252-A67A-7048049F5D23}" srcOrd="2" destOrd="0" presId="urn:microsoft.com/office/officeart/2005/8/layout/radial4"/>
    <dgm:cxn modelId="{67260861-D38A-484B-BA46-5B2E9079CAD9}" type="presParOf" srcId="{2C4117F9-D5F2-493D-92DF-E9B966DCA78D}" destId="{6D2D5271-3F12-4B38-AD8D-3FF99A112EA6}" srcOrd="3" destOrd="0" presId="urn:microsoft.com/office/officeart/2005/8/layout/radial4"/>
    <dgm:cxn modelId="{B41210F3-C305-40D8-A2BD-788CBAFD46CC}" type="presParOf" srcId="{2C4117F9-D5F2-493D-92DF-E9B966DCA78D}" destId="{0F05309F-8B10-4227-A764-96F07DAE0D45}" srcOrd="4" destOrd="0" presId="urn:microsoft.com/office/officeart/2005/8/layout/radial4"/>
    <dgm:cxn modelId="{CC74D590-7183-424B-89B2-01A0B7BED627}" type="presParOf" srcId="{2C4117F9-D5F2-493D-92DF-E9B966DCA78D}" destId="{DB2ABD49-80A3-44A6-915A-F890D204944B}" srcOrd="5" destOrd="0" presId="urn:microsoft.com/office/officeart/2005/8/layout/radial4"/>
    <dgm:cxn modelId="{FA507A57-0ABC-42E8-B966-2425715F8C58}" type="presParOf" srcId="{2C4117F9-D5F2-493D-92DF-E9B966DCA78D}" destId="{C4701354-8D7B-4CC5-AD9F-EE2E3CB1097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18E434-C229-4D62-A472-D3849F308A1F}">
      <dsp:nvSpPr>
        <dsp:cNvPr id="0" name=""/>
        <dsp:cNvSpPr/>
      </dsp:nvSpPr>
      <dsp:spPr>
        <a:xfrm>
          <a:off x="1975628" y="2250603"/>
          <a:ext cx="4236140" cy="4005944"/>
        </a:xfrm>
        <a:prstGeom prst="ellipse">
          <a:avLst/>
        </a:prstGeom>
        <a:gradFill rotWithShape="0">
          <a:gsLst>
            <a:gs pos="0">
              <a:schemeClr val="accent6">
                <a:alpha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alpha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/>
              </a:solidFill>
            </a:rPr>
            <a:t>ОБРАЗОВАТЕЛЬНЫЕ </a:t>
          </a:r>
          <a:r>
            <a:rPr lang="ru-RU" sz="2400" b="1" kern="1200" dirty="0" smtClean="0">
              <a:solidFill>
                <a:schemeClr val="bg2"/>
              </a:solidFill>
            </a:rPr>
            <a:t>РЕЗУЛЬТАТЫ</a:t>
          </a:r>
          <a:endParaRPr lang="ru-RU" sz="2000" b="1" kern="1200" dirty="0">
            <a:solidFill>
              <a:schemeClr val="bg2"/>
            </a:solidFill>
          </a:endParaRPr>
        </a:p>
      </dsp:txBody>
      <dsp:txXfrm>
        <a:off x="2595996" y="2837260"/>
        <a:ext cx="2995404" cy="2832630"/>
      </dsp:txXfrm>
    </dsp:sp>
    <dsp:sp modelId="{AF15BB3A-E263-422E-A9CD-5FEDE1D56996}">
      <dsp:nvSpPr>
        <dsp:cNvPr id="0" name=""/>
        <dsp:cNvSpPr/>
      </dsp:nvSpPr>
      <dsp:spPr>
        <a:xfrm rot="12900000">
          <a:off x="1111393" y="2265274"/>
          <a:ext cx="1337237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32C3B0-E9F1-4252-A67A-7048049F5D23}">
      <dsp:nvSpPr>
        <dsp:cNvPr id="0" name=""/>
        <dsp:cNvSpPr/>
      </dsp:nvSpPr>
      <dsp:spPr>
        <a:xfrm>
          <a:off x="4841" y="1268035"/>
          <a:ext cx="2454939" cy="1963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2"/>
              </a:solidFill>
            </a:rPr>
            <a:t>МЕТАПРЕДМЕТНЫЕ РЕЗУЛЬТАТЫ</a:t>
          </a:r>
          <a:endParaRPr lang="ru-RU" sz="1600" b="1" kern="1200" dirty="0">
            <a:solidFill>
              <a:schemeClr val="bg2"/>
            </a:solidFill>
          </a:endParaRPr>
        </a:p>
      </dsp:txBody>
      <dsp:txXfrm>
        <a:off x="62363" y="1325557"/>
        <a:ext cx="2339895" cy="1848907"/>
      </dsp:txXfrm>
    </dsp:sp>
    <dsp:sp modelId="{6D2D5271-3F12-4B38-AD8D-3FF99A112EA6}">
      <dsp:nvSpPr>
        <dsp:cNvPr id="0" name=""/>
        <dsp:cNvSpPr/>
      </dsp:nvSpPr>
      <dsp:spPr>
        <a:xfrm rot="16200000">
          <a:off x="3389609" y="1096315"/>
          <a:ext cx="1408178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-17716"/>
            <a:lumOff val="2188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05309F-8B10-4227-A764-96F07DAE0D45}">
      <dsp:nvSpPr>
        <dsp:cNvPr id="0" name=""/>
        <dsp:cNvSpPr/>
      </dsp:nvSpPr>
      <dsp:spPr>
        <a:xfrm>
          <a:off x="2866228" y="-221508"/>
          <a:ext cx="2454939" cy="19639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/>
              </a:solidFill>
            </a:rPr>
            <a:t>ЛИЧНОСТНЫЕ РЕЗУЛЬТАТЫ</a:t>
          </a:r>
          <a:endParaRPr lang="ru-RU" sz="2400" b="1" kern="1200" dirty="0">
            <a:solidFill>
              <a:schemeClr val="bg2"/>
            </a:solidFill>
          </a:endParaRPr>
        </a:p>
      </dsp:txBody>
      <dsp:txXfrm>
        <a:off x="2923750" y="-163986"/>
        <a:ext cx="2339895" cy="1848907"/>
      </dsp:txXfrm>
    </dsp:sp>
    <dsp:sp modelId="{DB2ABD49-80A3-44A6-915A-F890D204944B}">
      <dsp:nvSpPr>
        <dsp:cNvPr id="0" name=""/>
        <dsp:cNvSpPr/>
      </dsp:nvSpPr>
      <dsp:spPr>
        <a:xfrm rot="19500000">
          <a:off x="5738765" y="2265274"/>
          <a:ext cx="1337237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-35432"/>
            <a:lumOff val="4377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701354-8D7B-4CC5-AD9F-EE2E3CB10976}">
      <dsp:nvSpPr>
        <dsp:cNvPr id="0" name=""/>
        <dsp:cNvSpPr/>
      </dsp:nvSpPr>
      <dsp:spPr>
        <a:xfrm>
          <a:off x="5727615" y="1268035"/>
          <a:ext cx="2454939" cy="1963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/>
              </a:solidFill>
            </a:rPr>
            <a:t>ПРЕДМЕТНЫЕ РЕЗУЛЬТАТЫ</a:t>
          </a:r>
          <a:endParaRPr lang="ru-RU" sz="2400" b="1" kern="1200" dirty="0">
            <a:solidFill>
              <a:schemeClr val="bg2"/>
            </a:solidFill>
          </a:endParaRPr>
        </a:p>
      </dsp:txBody>
      <dsp:txXfrm>
        <a:off x="5785137" y="1325557"/>
        <a:ext cx="2339895" cy="18489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18E434-C229-4D62-A472-D3849F308A1F}">
      <dsp:nvSpPr>
        <dsp:cNvPr id="0" name=""/>
        <dsp:cNvSpPr/>
      </dsp:nvSpPr>
      <dsp:spPr>
        <a:xfrm>
          <a:off x="1975628" y="2250603"/>
          <a:ext cx="4236140" cy="4005944"/>
        </a:xfrm>
        <a:prstGeom prst="ellipse">
          <a:avLst/>
        </a:prstGeom>
        <a:gradFill rotWithShape="0">
          <a:gsLst>
            <a:gs pos="0">
              <a:schemeClr val="accent6">
                <a:alpha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alpha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/>
              </a:solidFill>
            </a:rPr>
            <a:t>ОБРАЗОВАТЕЛЬНЫЕ </a:t>
          </a:r>
          <a:r>
            <a:rPr lang="ru-RU" sz="2400" b="1" kern="1200" dirty="0" smtClean="0">
              <a:solidFill>
                <a:schemeClr val="bg2"/>
              </a:solidFill>
            </a:rPr>
            <a:t>РЕЗУЛЬТАТЫ</a:t>
          </a:r>
          <a:endParaRPr lang="ru-RU" sz="2000" b="1" kern="1200" dirty="0">
            <a:solidFill>
              <a:schemeClr val="bg2"/>
            </a:solidFill>
          </a:endParaRPr>
        </a:p>
      </dsp:txBody>
      <dsp:txXfrm>
        <a:off x="2595996" y="2837260"/>
        <a:ext cx="2995404" cy="2832630"/>
      </dsp:txXfrm>
    </dsp:sp>
    <dsp:sp modelId="{AF15BB3A-E263-422E-A9CD-5FEDE1D56996}">
      <dsp:nvSpPr>
        <dsp:cNvPr id="0" name=""/>
        <dsp:cNvSpPr/>
      </dsp:nvSpPr>
      <dsp:spPr>
        <a:xfrm rot="12900000">
          <a:off x="1111393" y="2265274"/>
          <a:ext cx="1337237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32C3B0-E9F1-4252-A67A-7048049F5D23}">
      <dsp:nvSpPr>
        <dsp:cNvPr id="0" name=""/>
        <dsp:cNvSpPr/>
      </dsp:nvSpPr>
      <dsp:spPr>
        <a:xfrm>
          <a:off x="4841" y="1268035"/>
          <a:ext cx="2454939" cy="19639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2"/>
              </a:solidFill>
            </a:rPr>
            <a:t>МЕТАПРЕДМЕТНЫЕ РЕЗУЛЬТАТЫ</a:t>
          </a:r>
          <a:endParaRPr lang="ru-RU" sz="1600" b="1" kern="1200" dirty="0">
            <a:solidFill>
              <a:schemeClr val="bg2"/>
            </a:solidFill>
          </a:endParaRPr>
        </a:p>
      </dsp:txBody>
      <dsp:txXfrm>
        <a:off x="62363" y="1325557"/>
        <a:ext cx="2339895" cy="1848907"/>
      </dsp:txXfrm>
    </dsp:sp>
    <dsp:sp modelId="{6D2D5271-3F12-4B38-AD8D-3FF99A112EA6}">
      <dsp:nvSpPr>
        <dsp:cNvPr id="0" name=""/>
        <dsp:cNvSpPr/>
      </dsp:nvSpPr>
      <dsp:spPr>
        <a:xfrm rot="16200000">
          <a:off x="3389609" y="1096315"/>
          <a:ext cx="1408178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-17716"/>
            <a:lumOff val="2188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05309F-8B10-4227-A764-96F07DAE0D45}">
      <dsp:nvSpPr>
        <dsp:cNvPr id="0" name=""/>
        <dsp:cNvSpPr/>
      </dsp:nvSpPr>
      <dsp:spPr>
        <a:xfrm>
          <a:off x="2866228" y="-221508"/>
          <a:ext cx="2454939" cy="1963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000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/>
              </a:solidFill>
            </a:rPr>
            <a:t>ЛИЧНОСТНЫЕ РЕЗУЛЬТАТЫ</a:t>
          </a:r>
          <a:endParaRPr lang="ru-RU" sz="2400" b="1" kern="1200" dirty="0">
            <a:solidFill>
              <a:schemeClr val="bg2"/>
            </a:solidFill>
          </a:endParaRPr>
        </a:p>
      </dsp:txBody>
      <dsp:txXfrm>
        <a:off x="2923750" y="-163986"/>
        <a:ext cx="2339895" cy="1848907"/>
      </dsp:txXfrm>
    </dsp:sp>
    <dsp:sp modelId="{DB2ABD49-80A3-44A6-915A-F890D204944B}">
      <dsp:nvSpPr>
        <dsp:cNvPr id="0" name=""/>
        <dsp:cNvSpPr/>
      </dsp:nvSpPr>
      <dsp:spPr>
        <a:xfrm rot="19500000">
          <a:off x="5738765" y="2265274"/>
          <a:ext cx="1337237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-35432"/>
            <a:lumOff val="4377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701354-8D7B-4CC5-AD9F-EE2E3CB10976}">
      <dsp:nvSpPr>
        <dsp:cNvPr id="0" name=""/>
        <dsp:cNvSpPr/>
      </dsp:nvSpPr>
      <dsp:spPr>
        <a:xfrm>
          <a:off x="5727615" y="1268035"/>
          <a:ext cx="2454939" cy="1963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/>
              </a:solidFill>
            </a:rPr>
            <a:t>ПРЕДМЕТНЫЕ РЕЗУЛЬТАТЫ</a:t>
          </a:r>
          <a:endParaRPr lang="ru-RU" sz="2400" b="1" kern="1200" dirty="0">
            <a:solidFill>
              <a:schemeClr val="bg2"/>
            </a:solidFill>
          </a:endParaRPr>
        </a:p>
      </dsp:txBody>
      <dsp:txXfrm>
        <a:off x="5785137" y="1325557"/>
        <a:ext cx="2339895" cy="18489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18E434-C229-4D62-A472-D3849F308A1F}">
      <dsp:nvSpPr>
        <dsp:cNvPr id="0" name=""/>
        <dsp:cNvSpPr/>
      </dsp:nvSpPr>
      <dsp:spPr>
        <a:xfrm>
          <a:off x="1975628" y="2250603"/>
          <a:ext cx="4236140" cy="4005944"/>
        </a:xfrm>
        <a:prstGeom prst="ellipse">
          <a:avLst/>
        </a:prstGeom>
        <a:gradFill rotWithShape="0">
          <a:gsLst>
            <a:gs pos="0">
              <a:schemeClr val="accent6">
                <a:alpha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alpha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/>
              </a:solidFill>
            </a:rPr>
            <a:t>ОБРАЗОВАТЕЛЬНЫЕ </a:t>
          </a:r>
          <a:r>
            <a:rPr lang="ru-RU" sz="2400" b="1" kern="1200" dirty="0" smtClean="0">
              <a:solidFill>
                <a:schemeClr val="bg2"/>
              </a:solidFill>
            </a:rPr>
            <a:t>РЕЗУЛЬТАТЫ</a:t>
          </a:r>
          <a:endParaRPr lang="ru-RU" sz="2000" b="1" kern="1200" dirty="0">
            <a:solidFill>
              <a:schemeClr val="bg2"/>
            </a:solidFill>
          </a:endParaRPr>
        </a:p>
      </dsp:txBody>
      <dsp:txXfrm>
        <a:off x="2595996" y="2837260"/>
        <a:ext cx="2995404" cy="2832630"/>
      </dsp:txXfrm>
    </dsp:sp>
    <dsp:sp modelId="{AF15BB3A-E263-422E-A9CD-5FEDE1D56996}">
      <dsp:nvSpPr>
        <dsp:cNvPr id="0" name=""/>
        <dsp:cNvSpPr/>
      </dsp:nvSpPr>
      <dsp:spPr>
        <a:xfrm rot="12900000">
          <a:off x="1111393" y="2265274"/>
          <a:ext cx="1337237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32C3B0-E9F1-4252-A67A-7048049F5D23}">
      <dsp:nvSpPr>
        <dsp:cNvPr id="0" name=""/>
        <dsp:cNvSpPr/>
      </dsp:nvSpPr>
      <dsp:spPr>
        <a:xfrm>
          <a:off x="4841" y="1268035"/>
          <a:ext cx="2454939" cy="1963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2"/>
              </a:solidFill>
            </a:rPr>
            <a:t>МЕТАПРЕДМЕТНЫЕ РЕЗУЛЬТАТЫ</a:t>
          </a:r>
          <a:endParaRPr lang="ru-RU" sz="1600" b="1" kern="1200" dirty="0">
            <a:solidFill>
              <a:schemeClr val="bg2"/>
            </a:solidFill>
          </a:endParaRPr>
        </a:p>
      </dsp:txBody>
      <dsp:txXfrm>
        <a:off x="62363" y="1325557"/>
        <a:ext cx="2339895" cy="1848907"/>
      </dsp:txXfrm>
    </dsp:sp>
    <dsp:sp modelId="{6D2D5271-3F12-4B38-AD8D-3FF99A112EA6}">
      <dsp:nvSpPr>
        <dsp:cNvPr id="0" name=""/>
        <dsp:cNvSpPr/>
      </dsp:nvSpPr>
      <dsp:spPr>
        <a:xfrm rot="16200000">
          <a:off x="3389609" y="1096315"/>
          <a:ext cx="1408178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-17716"/>
            <a:lumOff val="2188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05309F-8B10-4227-A764-96F07DAE0D45}">
      <dsp:nvSpPr>
        <dsp:cNvPr id="0" name=""/>
        <dsp:cNvSpPr/>
      </dsp:nvSpPr>
      <dsp:spPr>
        <a:xfrm>
          <a:off x="2866228" y="-221508"/>
          <a:ext cx="2454939" cy="19639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0000"/>
                <a:tint val="100000"/>
                <a:shade val="100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/>
              </a:solidFill>
            </a:rPr>
            <a:t>ЛИЧНОСТНЫЕ РЕЗУЛЬТАТЫ</a:t>
          </a:r>
          <a:endParaRPr lang="ru-RU" sz="2400" b="1" kern="1200" dirty="0">
            <a:solidFill>
              <a:schemeClr val="bg2"/>
            </a:solidFill>
          </a:endParaRPr>
        </a:p>
      </dsp:txBody>
      <dsp:txXfrm>
        <a:off x="2923750" y="-163986"/>
        <a:ext cx="2339895" cy="1848907"/>
      </dsp:txXfrm>
    </dsp:sp>
    <dsp:sp modelId="{DB2ABD49-80A3-44A6-915A-F890D204944B}">
      <dsp:nvSpPr>
        <dsp:cNvPr id="0" name=""/>
        <dsp:cNvSpPr/>
      </dsp:nvSpPr>
      <dsp:spPr>
        <a:xfrm rot="19500000">
          <a:off x="5738765" y="2265274"/>
          <a:ext cx="1337237" cy="73648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-35432"/>
            <a:lumOff val="4377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701354-8D7B-4CC5-AD9F-EE2E3CB10976}">
      <dsp:nvSpPr>
        <dsp:cNvPr id="0" name=""/>
        <dsp:cNvSpPr/>
      </dsp:nvSpPr>
      <dsp:spPr>
        <a:xfrm>
          <a:off x="5727615" y="1268035"/>
          <a:ext cx="2454939" cy="19639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/>
              </a:solidFill>
            </a:rPr>
            <a:t>ПРЕДМЕТНЫЕ РЕЗУЛЬТАТЫ</a:t>
          </a:r>
          <a:endParaRPr lang="ru-RU" sz="2400" b="1" kern="1200" dirty="0">
            <a:solidFill>
              <a:schemeClr val="bg2"/>
            </a:solidFill>
          </a:endParaRPr>
        </a:p>
      </dsp:txBody>
      <dsp:txXfrm>
        <a:off x="5785137" y="1325557"/>
        <a:ext cx="2339895" cy="18489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27396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1" y="0"/>
            <a:ext cx="6288258" cy="4867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Clr>
                <a:srgbClr val="262673"/>
              </a:buClr>
            </a:pPr>
            <a:r>
              <a:rPr lang="en-US" sz="14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Муниципальное </a:t>
            </a:r>
            <a:r>
              <a:rPr lang="en-US" sz="1400" b="1" i="0" u="none" dirty="0" smtClean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общеобразовательное учреждение </a:t>
            </a:r>
            <a:br>
              <a:rPr lang="en-US" sz="14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i="0" u="none" dirty="0" smtClean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1400" b="1" i="0" u="none" dirty="0" smtClean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Ницинская основная общеобразовательная школа</a:t>
            </a:r>
            <a:r>
              <a:rPr lang="en-US" sz="1400" b="1" i="0" u="none" dirty="0" smtClean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» </a:t>
            </a:r>
            <a:r>
              <a:rPr lang="en-US" sz="14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4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400" b="1" i="0" u="none" dirty="0" smtClean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>Ирбитского МО</a:t>
            </a:r>
            <a:r>
              <a:rPr lang="en-US" sz="36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3600" b="1" i="0" u="none" dirty="0">
                <a:solidFill>
                  <a:srgbClr val="26267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dirty="0" smtClean="0">
                <a:solidFill>
                  <a:srgbClr val="262673"/>
                </a:solidFill>
              </a:rPr>
              <a:t>Особенности оценки личностных результатов, метапредметных результатов и предметных результатов на уроках по физической культуре</a:t>
            </a:r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4797083" y="5233182"/>
            <a:ext cx="4083807" cy="1337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Учитель физической </a:t>
            </a:r>
            <a:r>
              <a:rPr lang="en-US" sz="1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культуры</a:t>
            </a:r>
            <a:r>
              <a:rPr lang="ru-RU" sz="1800" b="1" dirty="0" smtClean="0">
                <a:solidFill>
                  <a:schemeClr val="dk1"/>
                </a:solidFill>
              </a:rPr>
              <a:t>,</a:t>
            </a:r>
            <a:r>
              <a:rPr lang="en-US" sz="1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МОУ «</a:t>
            </a:r>
            <a:r>
              <a:rPr lang="ru-RU" sz="1800" b="1" i="0" u="none" strike="noStrike" cap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Ницинская</a:t>
            </a:r>
            <a:r>
              <a:rPr lang="ru-RU" sz="1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ООШ</a:t>
            </a:r>
            <a:r>
              <a:rPr lang="ru-RU" sz="1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Комшилова Любовь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ru-RU" sz="1800" b="1" dirty="0" smtClean="0">
                <a:solidFill>
                  <a:schemeClr val="dk1"/>
                </a:solidFill>
              </a:rPr>
              <a:t>Андреевна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35" descr="F:\Рабочая папка 2013-2014\девочка 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4445391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5"/>
          <p:cNvSpPr txBox="1">
            <a:spLocks noGrp="1"/>
          </p:cNvSpPr>
          <p:nvPr>
            <p:ph type="title"/>
          </p:nvPr>
        </p:nvSpPr>
        <p:spPr>
          <a:xfrm>
            <a:off x="573870" y="3977127"/>
            <a:ext cx="8229600" cy="2592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7200"/>
              <a:buFont typeface="Georgia"/>
              <a:buNone/>
            </a:pPr>
            <a:r>
              <a:rPr lang="en-US" sz="6600" b="1" i="1" u="none" dirty="0" smtClean="0">
                <a:solidFill>
                  <a:srgbClr val="C00000"/>
                </a:solidFill>
                <a:latin typeface="Georgia"/>
                <a:ea typeface="Georgia"/>
                <a:cs typeface="Georgia"/>
                <a:sym typeface="Georgia"/>
              </a:rPr>
              <a:t>СПАСИБО</a:t>
            </a:r>
            <a:r>
              <a:rPr lang="ru-RU" sz="6600" b="1" i="1" u="none" dirty="0" smtClean="0">
                <a:solidFill>
                  <a:srgbClr val="C00000"/>
                </a:solidFill>
                <a:latin typeface="Georgia"/>
                <a:ea typeface="Georgia"/>
                <a:cs typeface="Georgia"/>
                <a:sym typeface="Georgia"/>
              </a:rPr>
              <a:t/>
            </a:r>
            <a:br>
              <a:rPr lang="ru-RU" sz="6600" b="1" i="1" u="none" dirty="0" smtClean="0">
                <a:solidFill>
                  <a:srgbClr val="C00000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ru-RU" sz="6600" b="1" i="1" u="none" dirty="0" smtClean="0">
                <a:solidFill>
                  <a:srgbClr val="C00000"/>
                </a:solidFill>
                <a:latin typeface="Georgia"/>
                <a:ea typeface="Georgia"/>
                <a:cs typeface="Georgia"/>
                <a:sym typeface="Georgia"/>
              </a:rPr>
              <a:t>ЗА ВНИМАНИЕ</a:t>
            </a:r>
            <a:r>
              <a:rPr lang="ru-RU" sz="7200" b="1" i="1" u="none" dirty="0" smtClean="0">
                <a:solidFill>
                  <a:srgbClr val="C00000"/>
                </a:solidFill>
                <a:latin typeface="Georgia"/>
                <a:ea typeface="Georgia"/>
                <a:cs typeface="Georgia"/>
                <a:sym typeface="Georgia"/>
              </a:rPr>
              <a:t>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концепции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ФГОС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указаны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требования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 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результатам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освоения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основных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общеобразовательных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программ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которые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структурируются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ключевым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задачам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общего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образования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 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включают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 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себя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/>
          </a:p>
          <a:p>
            <a:pPr marL="342900" algn="just">
              <a:spcBef>
                <a:spcPts val="640"/>
              </a:spcBef>
              <a:buSzPts val="3200"/>
            </a:pPr>
            <a:r>
              <a:rPr lang="en-US" sz="3200" b="0" i="0" u="none" strike="noStrike" cap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предметные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endParaRPr lang="ru-RU" sz="32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algn="just">
              <a:spcBef>
                <a:spcPts val="640"/>
              </a:spcBef>
              <a:buSzPts val="3200"/>
            </a:pPr>
            <a:r>
              <a:rPr lang="en-US" sz="3200" b="0" i="0" u="none" strike="noStrike" cap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метапредметные</a:t>
            </a:r>
            <a:r>
              <a:rPr lang="en-US" sz="32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dirty="0" smtClean="0"/>
          </a:p>
          <a:p>
            <a:pPr marL="342900" algn="just">
              <a:spcBef>
                <a:spcPts val="640"/>
              </a:spcBef>
              <a:buSzPts val="3200"/>
            </a:pPr>
            <a:r>
              <a:rPr lang="en-US" sz="3200" b="0" i="0" u="none" strike="noStrike" cap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личностные</a:t>
            </a:r>
            <a:r>
              <a:rPr lang="en-US" sz="32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результаты</a:t>
            </a:r>
            <a:endParaRPr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4" descr="C:\Documents and Settings\User\Рабочий стол\аттестация савва 2013\к проекту\картинки по физре\risunok1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7488" y="428604"/>
            <a:ext cx="2952328" cy="8845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>
            <a:spLocks noGrp="1"/>
          </p:cNvSpPr>
          <p:nvPr>
            <p:ph type="body" idx="1"/>
          </p:nvPr>
        </p:nvSpPr>
        <p:spPr>
          <a:xfrm>
            <a:off x="428625" y="1571625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Личностные результаты 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обеспечиваются через формирование базовых национальных ценностей;  </a:t>
            </a:r>
            <a:endParaRPr/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Предметные</a:t>
            </a:r>
            <a:r>
              <a:rPr lang="en-US" sz="2400" b="0" i="0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 результаты -</a:t>
            </a:r>
            <a:r>
              <a:rPr lang="en-US" sz="2400" b="0" i="0" u="none">
                <a:solidFill>
                  <a:srgbClr val="00008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через формирование основных элементов научного знания,</a:t>
            </a:r>
            <a:endParaRPr/>
          </a:p>
          <a:p>
            <a:pPr marL="342900" marR="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</a:pPr>
            <a:r>
              <a:rPr lang="en-US" sz="2400" b="0" i="1" u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Метапредметные результаты - </a:t>
            </a:r>
            <a:r>
              <a:rPr lang="en-US" sz="2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обеспечиваются через формирование универсальных учебных действий.</a:t>
            </a:r>
            <a:endParaRPr/>
          </a:p>
          <a:p>
            <a: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8"/>
          <p:cNvSpPr txBox="1">
            <a:spLocks noGrp="1"/>
          </p:cNvSpPr>
          <p:nvPr>
            <p:ph type="title"/>
          </p:nvPr>
        </p:nvSpPr>
        <p:spPr>
          <a:xfrm>
            <a:off x="468312" y="-15875"/>
            <a:ext cx="8229600" cy="1125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SzPts val="2000"/>
              <a:buFont typeface="Arial"/>
              <a:buNone/>
            </a:pPr>
            <a:r>
              <a:rPr lang="en-US" sz="2000" b="0" i="0" u="none">
                <a:solidFill>
                  <a:srgbClr val="000080"/>
                </a:solidFill>
                <a:latin typeface="Arial"/>
                <a:ea typeface="Arial"/>
                <a:cs typeface="Arial"/>
                <a:sym typeface="Arial"/>
              </a:rPr>
              <a:t>Требования к результатам обучения предмету</a:t>
            </a:r>
            <a:br>
              <a:rPr lang="en-US" sz="2000" b="0" i="0" u="none">
                <a:solidFill>
                  <a:srgbClr val="00008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0" i="0" u="none">
                <a:solidFill>
                  <a:srgbClr val="000080"/>
                </a:solidFill>
                <a:latin typeface="Arial"/>
                <a:ea typeface="Arial"/>
                <a:cs typeface="Arial"/>
                <a:sym typeface="Arial"/>
              </a:rPr>
              <a:t> «Физическая культура»</a:t>
            </a:r>
            <a:endParaRPr/>
          </a:p>
        </p:txBody>
      </p:sp>
      <p:pic>
        <p:nvPicPr>
          <p:cNvPr id="171" name="Google Shape;171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0825" y="863600"/>
            <a:ext cx="8507412" cy="5589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>
            <a:spLocks noGrp="1"/>
          </p:cNvSpPr>
          <p:nvPr>
            <p:ph type="title"/>
          </p:nvPr>
        </p:nvSpPr>
        <p:spPr>
          <a:xfrm>
            <a:off x="457200" y="274636"/>
            <a:ext cx="8517988" cy="2004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chemeClr val="dk2"/>
              </a:buClr>
              <a:buSzPts val="3600"/>
            </a:pPr>
            <a:r>
              <a:rPr lang="ru-RU" sz="2800" b="1" dirty="0" smtClean="0"/>
              <a:t>Система оценки достижения планируемых результатов освоения  учебной программы по физической культуре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body" idx="1"/>
          </p:nvPr>
        </p:nvSpPr>
        <p:spPr>
          <a:xfrm>
            <a:off x="344659" y="1969477"/>
            <a:ext cx="8229600" cy="3664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190500">
              <a:spcBef>
                <a:spcPts val="480"/>
              </a:spcBef>
              <a:buSzPts val="2400"/>
            </a:pPr>
            <a:r>
              <a:rPr lang="ru-RU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Личностные результаты</a:t>
            </a:r>
          </a:p>
          <a:p>
            <a:pPr marL="342900" indent="-190500">
              <a:spcBef>
                <a:spcPts val="480"/>
              </a:spcBef>
              <a:buSzPts val="2400"/>
            </a:pPr>
            <a:r>
              <a:rPr lang="ru-RU" dirty="0" smtClean="0"/>
              <a:t>Метапредметные результаты</a:t>
            </a:r>
          </a:p>
          <a:p>
            <a:pPr marL="342900" indent="-190500">
              <a:spcBef>
                <a:spcPts val="480"/>
              </a:spcBef>
              <a:buSzPts val="2400"/>
            </a:pPr>
            <a:r>
              <a:rPr lang="ru-RU" dirty="0" smtClean="0"/>
              <a:t>Предметные результаты</a:t>
            </a:r>
          </a:p>
          <a:p>
            <a:pPr marL="342900" indent="-190500">
              <a:spcBef>
                <a:spcPts val="480"/>
              </a:spcBef>
              <a:buSzPts val="2400"/>
              <a:buNone/>
            </a:pPr>
            <a:endParaRPr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Рисунок 3" descr="lFqwvzZ3q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5729" y="3891408"/>
            <a:ext cx="4360985" cy="2424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0166" y="506438"/>
          <a:ext cx="8187397" cy="603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0166" y="506438"/>
          <a:ext cx="8187397" cy="603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0166" y="506438"/>
          <a:ext cx="8187397" cy="603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>
            <a:spLocks noGrp="1"/>
          </p:cNvSpPr>
          <p:nvPr>
            <p:ph type="title"/>
          </p:nvPr>
        </p:nvSpPr>
        <p:spPr>
          <a:xfrm>
            <a:off x="471267" y="48565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C00000"/>
              </a:buClr>
              <a:buSzPts val="2800"/>
            </a:pPr>
            <a:r>
              <a:rPr lang="ru-RU" sz="3600" b="1" i="1" dirty="0" smtClean="0"/>
              <a:t>Методические советы учителю физической культуры.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/>
          </a:p>
        </p:txBody>
      </p:sp>
      <p:sp>
        <p:nvSpPr>
          <p:cNvPr id="137" name="Google Shape;137;p22"/>
          <p:cNvSpPr txBox="1">
            <a:spLocks noGrp="1"/>
          </p:cNvSpPr>
          <p:nvPr>
            <p:ph type="body" idx="1"/>
          </p:nvPr>
        </p:nvSpPr>
        <p:spPr>
          <a:xfrm>
            <a:off x="274320" y="1304779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dirty="0" smtClean="0"/>
              <a:t>Необходимо знать учителю физической культуры</a:t>
            </a:r>
            <a:r>
              <a:rPr lang="ru-RU" sz="2400" b="1" dirty="0" smtClean="0"/>
              <a:t>, </a:t>
            </a:r>
            <a:r>
              <a:rPr lang="ru-RU" sz="2400" dirty="0" smtClean="0"/>
              <a:t>что ж</a:t>
            </a:r>
            <a:r>
              <a:rPr lang="ru-RU" sz="2400" i="1" dirty="0" smtClean="0"/>
              <a:t>есткими рамками </a:t>
            </a:r>
            <a:r>
              <a:rPr lang="ru-RU" sz="2400" dirty="0" smtClean="0"/>
              <a:t>нормативов у многих учеников </a:t>
            </a:r>
            <a:r>
              <a:rPr lang="ru-RU" sz="2400" u="sng" dirty="0" smtClean="0"/>
              <a:t>можно убить</a:t>
            </a:r>
            <a:r>
              <a:rPr lang="ru-RU" sz="2400" dirty="0" smtClean="0"/>
              <a:t> желание заниматься физкультурой вообще.</a:t>
            </a:r>
          </a:p>
          <a:p>
            <a:pPr lvl="0"/>
            <a:r>
              <a:rPr lang="ru-RU" sz="2400" dirty="0" smtClean="0"/>
              <a:t>Четко п</a:t>
            </a:r>
            <a:r>
              <a:rPr lang="ru-RU" sz="2400" u="sng" dirty="0" smtClean="0"/>
              <a:t>оставить</a:t>
            </a:r>
            <a:r>
              <a:rPr lang="ru-RU" sz="2400" dirty="0" smtClean="0"/>
              <a:t> </a:t>
            </a:r>
            <a:r>
              <a:rPr lang="ru-RU" sz="2400" b="1" dirty="0" smtClean="0"/>
              <a:t>оценку по нормативам </a:t>
            </a:r>
            <a:r>
              <a:rPr lang="ru-RU" sz="2400" dirty="0" smtClean="0"/>
              <a:t>можно только </a:t>
            </a:r>
            <a:r>
              <a:rPr lang="ru-RU" sz="2400" i="1" dirty="0" smtClean="0"/>
              <a:t>на уроках легкой атлетики </a:t>
            </a:r>
            <a:r>
              <a:rPr lang="ru-RU" sz="2400" dirty="0" smtClean="0"/>
              <a:t>(бег на различные дистанции, прыжки в дину с места, с разбега, метания и др.)</a:t>
            </a:r>
          </a:p>
          <a:p>
            <a:pPr lvl="0"/>
            <a:r>
              <a:rPr lang="ru-RU" sz="2400" dirty="0" smtClean="0"/>
              <a:t>Смотреть </a:t>
            </a:r>
            <a:r>
              <a:rPr lang="ru-RU" sz="2400" b="1" dirty="0" smtClean="0"/>
              <a:t>динамику роста результатов, </a:t>
            </a:r>
            <a:r>
              <a:rPr lang="ru-RU" sz="2400" dirty="0" smtClean="0"/>
              <a:t>если динамика положительная, то и оценка высокая.</a:t>
            </a:r>
          </a:p>
          <a:p>
            <a: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p22" descr="C:\Documents and Settings\User\Рабочий стол\аттестация савва 2013\к проекту\картинки по физре\sf7_kids1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15608" y="5359791"/>
            <a:ext cx="3528392" cy="1498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147</Words>
  <Application>Microsoft Office PowerPoint</Application>
  <PresentationFormat>Экран (4:3)</PresentationFormat>
  <Paragraphs>34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Diseño predeterminado</vt:lpstr>
      <vt:lpstr>Муниципальное  общеобразовательное учреждение  «Ницинская основная общеобразовательная школа»  Ирбитского МО  Особенности оценки личностных результатов, метапредметных результатов и предметных результатов на уроках по физической культуре</vt:lpstr>
      <vt:lpstr>Презентация PowerPoint</vt:lpstr>
      <vt:lpstr>Презентация PowerPoint</vt:lpstr>
      <vt:lpstr>Требования к результатам обучения предмету  «Физическая культура»</vt:lpstr>
      <vt:lpstr>Система оценки достижения планируемых результатов освоения  учебной программы по физической культуре </vt:lpstr>
      <vt:lpstr>Презентация PowerPoint</vt:lpstr>
      <vt:lpstr>Презентация PowerPoint</vt:lpstr>
      <vt:lpstr>Презентация PowerPoint</vt:lpstr>
      <vt:lpstr>Методические советы учителю физической культуры.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 общеобразовательное учреждение  «Ницинская основная общеобразовательная школа»  Ирбитского МО  Особенности оценки личностных результатов, метапредметных результатов и предметных результатов на уроках по физической культуре</dc:title>
  <cp:lastModifiedBy>Людмила</cp:lastModifiedBy>
  <cp:revision>32</cp:revision>
  <dcterms:modified xsi:type="dcterms:W3CDTF">2023-10-31T08:23:17Z</dcterms:modified>
</cp:coreProperties>
</file>