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8" r:id="rId4"/>
    <p:sldId id="263" r:id="rId5"/>
    <p:sldId id="26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Аналитическая  </a:t>
            </a:r>
            <a:r>
              <a:rPr lang="ru-RU" b="1" dirty="0" smtClean="0"/>
              <a:t>справка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/>
              <a:t>по результатам ВПР</a:t>
            </a:r>
            <a:br>
              <a:rPr lang="ru-RU" b="1" dirty="0"/>
            </a:br>
            <a:r>
              <a:rPr lang="ru-RU" b="1" dirty="0"/>
              <a:t>весна  2023 года в </a:t>
            </a:r>
            <a:r>
              <a:rPr lang="ru-RU" b="1" dirty="0" err="1"/>
              <a:t>Ирбитском</a:t>
            </a:r>
            <a:r>
              <a:rPr lang="ru-RU" b="1" dirty="0"/>
              <a:t> МО    ( математика 6 класс).</a:t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9764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706090"/>
          </a:xfrm>
        </p:spPr>
        <p:txBody>
          <a:bodyPr>
            <a:noAutofit/>
          </a:bodyPr>
          <a:lstStyle/>
          <a:p>
            <a:r>
              <a:rPr lang="ru-RU" sz="2800" b="1" dirty="0"/>
              <a:t>«Выполнение	заданий	участниками	ВПР»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9" t="33892" r="9087" b="55485"/>
          <a:stretch/>
        </p:blipFill>
        <p:spPr bwMode="auto">
          <a:xfrm>
            <a:off x="323528" y="1484784"/>
            <a:ext cx="8712968" cy="30243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8884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>Достижение </a:t>
            </a:r>
            <a:r>
              <a:rPr lang="ru-RU" sz="3600" b="1" dirty="0"/>
              <a:t>планируемых результатов в соответствии со  ФГОС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95" b="37466"/>
          <a:stretch/>
        </p:blipFill>
        <p:spPr bwMode="auto">
          <a:xfrm>
            <a:off x="395536" y="1916832"/>
            <a:ext cx="8568952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48918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/>
              <a:t>Выполнение заданий разными группами обучающихся (обучающихся на «2», на «3», на «4», на «5»)</a:t>
            </a:r>
            <a:br>
              <a:rPr lang="ru-RU" sz="2800" b="1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70" b="21834"/>
          <a:stretch/>
        </p:blipFill>
        <p:spPr bwMode="auto">
          <a:xfrm>
            <a:off x="0" y="1700808"/>
            <a:ext cx="9144000" cy="4392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527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Выполнение заданий группами участников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" t="32068" r="3315" b="42205"/>
          <a:stretch/>
        </p:blipFill>
        <p:spPr bwMode="auto">
          <a:xfrm>
            <a:off x="251520" y="1388834"/>
            <a:ext cx="8640960" cy="44164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473259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31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Аналитическая  справка  по результатам ВПР весна  2023 года в Ирбитском МО    ( математика 6 класс). </vt:lpstr>
      <vt:lpstr>«Выполнение заданий участниками ВПР» </vt:lpstr>
      <vt:lpstr>  Достижение планируемых результатов в соответствии со  ФГОС   </vt:lpstr>
      <vt:lpstr>Выполнение заданий разными группами обучающихся (обучающихся на «2», на «3», на «4», на «5») </vt:lpstr>
      <vt:lpstr>Выполнение заданий группами участников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Ольга</cp:lastModifiedBy>
  <cp:revision>14</cp:revision>
  <dcterms:created xsi:type="dcterms:W3CDTF">2023-10-20T04:40:58Z</dcterms:created>
  <dcterms:modified xsi:type="dcterms:W3CDTF">2023-11-04T07:52:24Z</dcterms:modified>
</cp:coreProperties>
</file>