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clever-lab.pro/mod/glossary/showentry.php?courseid=1&amp;eid=185&amp;displayformat=dictionary" TargetMode="External"/><Relationship Id="rId2" Type="http://schemas.openxmlformats.org/officeDocument/2006/relationships/hyperlink" Target="https://www.irro.ru/structure/346/" TargetMode="Externa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vk.com/away.php?to=https%3A%2F%2Fdisk.yandex.ru%2Fi%2FtWXVaiUQRwhXAQ&amp;utf=1" TargetMode="External"/><Relationship Id="rId3" Type="http://schemas.openxmlformats.org/officeDocument/2006/relationships/hyperlink" Target="https://vk.com/away.php?to=https%3A%2F%2Fuploads.knightlab.com%2Fstorymapjs%2F392666387c6285bcad588dd49a9d55ea%2Fekskursiia%2Fdraft.html&amp;utf=1" TargetMode="External"/><Relationship Id="rId7" Type="http://schemas.openxmlformats.org/officeDocument/2006/relationships/hyperlink" Target="https://vk.com/away.php?to=https%3A%2F%2Ft.me%2Flesson_opk&amp;utf=1" TargetMode="External"/><Relationship Id="rId2" Type="http://schemas.openxmlformats.org/officeDocument/2006/relationships/hyperlink" Target="https://www.emaze.com/@ALOCOTLLF/-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vk.com/away.php?to=https%3A%2F%2Ft.me%2Fprav_shool_metodist%2F727&amp;utf=1" TargetMode="External"/><Relationship Id="rId5" Type="http://schemas.openxmlformats.org/officeDocument/2006/relationships/hyperlink" Target="https://vk.com/away.php?to=https%3A%2F%2Fwordwall.net%2Fplay%2F34899%2F521%2F274&amp;utf=1" TargetMode="External"/><Relationship Id="rId4" Type="http://schemas.openxmlformats.org/officeDocument/2006/relationships/hyperlink" Target="https://vk.com/away.php?to=https%3A%2F%2Fapp.writereader.com%2Flibrary%2Froom%2Fce4cbac6-692a-4f41-b94b-89583e28d04b%2Frw&amp;utf=1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888\Desktop\мудрец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55289"/>
            <a:ext cx="8500758" cy="680271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97634"/>
          </a:xfrm>
        </p:spPr>
        <p:txBody>
          <a:bodyPr>
            <a:normAutofit/>
          </a:bodyPr>
          <a:lstStyle/>
          <a:p>
            <a:r>
              <a:rPr lang="ru-RU" sz="31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Выездное районное методическое объединение </a:t>
            </a:r>
            <a:r>
              <a:rPr lang="ru-RU" sz="31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учителей ОРКСЭ-ОДНКНР</a:t>
            </a:r>
            <a:r>
              <a:rPr lang="ru-RU" sz="31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«Формирование базовых ценностей личности на уроке и во внеурочной деятельности в рамках курса ОРКСЭ и предмета ОДНКНР» (из опыта работы коллег </a:t>
            </a:r>
            <a:r>
              <a:rPr lang="ru-RU" sz="31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Зайковской</a:t>
            </a:r>
            <a:r>
              <a:rPr lang="ru-RU" sz="31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школы № 1 имени Дважды Героя Советского Союза Г.А. </a:t>
            </a:r>
            <a:r>
              <a:rPr lang="ru-RU" sz="31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Речкалова</a:t>
            </a:r>
            <a:r>
              <a:rPr lang="ru-RU" sz="31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31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Ирбитского</a:t>
            </a:r>
            <a:r>
              <a:rPr lang="ru-RU" sz="31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МО</a:t>
            </a:r>
            <a:r>
              <a:rPr lang="ru-RU" sz="31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).</a:t>
            </a:r>
            <a:br>
              <a:rPr lang="ru-RU" sz="31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Дата проведения – 16 февраля 2024 года.</a:t>
            </a:r>
            <a:br>
              <a:rPr lang="ru-RU" sz="31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5475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sz="3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выездного заседания:</a:t>
            </a:r>
            <a:br>
              <a:rPr lang="ru-RU" sz="3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обмен опытом в формировании базовых ценностей в урочной и внеурочной деятельности как средство повышения качества образования обучающихся на уроках ОРКСЭ и ОДНКНР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97634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 методической поддержке областного методического объединения учителей ОРКСЭ-ОДНКНР в духовно-нравственном воспитании школьников</a:t>
            </a: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3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 заседание 16.01.2024 года</a:t>
            </a: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https://www.irro.ru/structure/346/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 архив материалов ОМО учителей ОРКСЭ-ОДНКНР  </a:t>
            </a: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Сверловской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области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https://clever-lab.pro/mod/glossary/showentry.php?courseid=1&amp;eid=185&amp;displayformat=dictionary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Урок 22. Выдающиеся благотворители в истории. Благотворительность как высший долг.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endParaRPr lang="ru-RU" sz="31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97634"/>
          </a:xfrm>
        </p:spPr>
        <p:txBody>
          <a:bodyPr>
            <a:normAutofit fontScale="90000"/>
          </a:bodyPr>
          <a:lstStyle/>
          <a:p>
            <a:r>
              <a:rPr lang="ru-RU" sz="2700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https://www.emaze.com/@ALOCOTLLF/-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  виртуальная экскурсия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https://uploads.knightlab.com/storymapjs/392666387c6285bcad588dd49a9d55ea/ekskursiia/draft.html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     экскурсия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  <a:hlinkClick r:id="rId4"/>
              </a:rPr>
              <a:t>https://app.writereader.com/library/room/ce4cbac6-692a-4f41-b94b-89583e28d04b/rw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        5 проектов в одном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  <a:hlinkClick r:id="rId5"/>
              </a:rPr>
              <a:t>https://wordwall.net/play/34899/521/274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 Распределите достопримечательности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  <a:hlinkClick r:id="rId6"/>
              </a:rPr>
              <a:t>https://t.me/prav_shool_metodist/727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 Православная культура в школе. Методический кабинет.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  <a:hlinkClick r:id="rId7"/>
              </a:rPr>
              <a:t>https://t.me/lesson_opk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  Иду на урок ОРКСЭ и ОДНКНР </a:t>
            </a:r>
            <a:r>
              <a:rPr lang="ru-RU" sz="2700" dirty="0" err="1" smtClean="0">
                <a:latin typeface="Times New Roman" pitchFamily="18" charset="0"/>
                <a:cs typeface="Times New Roman" pitchFamily="18" charset="0"/>
              </a:rPr>
              <a:t>Телеграмм-канал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Дневник учителя.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  <a:hlinkClick r:id="rId8"/>
              </a:rPr>
              <a:t>https://disk.yandex.ru/i/tWXVaiUQRwhXAQ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  ссылка на РТ  В.В.Володиной, учителя ОРКСЭ, школа 18 г.Ирбит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endParaRPr lang="ru-RU" sz="27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Благодарю за внимание!</a:t>
            </a:r>
            <a:endParaRPr lang="ru-RU" sz="4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35</Words>
  <PresentationFormat>Экран (4:3)</PresentationFormat>
  <Paragraphs>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Выездное районное методическое объединение учителей ОРКСЭ-ОДНКНР «Формирование базовых ценностей личности на уроке и во внеурочной деятельности в рамках курса ОРКСЭ и предмета ОДНКНР» (из опыта работы коллег Зайковской школы № 1 имени Дважды Героя Советского Союза Г.А. Речкалова» Ирбитского МО). Дата проведения – 16 февраля 2024 года.  </vt:lpstr>
      <vt:lpstr>Цель выездного заседания: обмен опытом в формировании базовых ценностей в урочной и внеурочной деятельности как средство повышения качества образования обучающихся на уроках ОРКСЭ и ОДНКНР   </vt:lpstr>
      <vt:lpstr>О методической поддержке областного методического объединения учителей ОРКСЭ-ОДНКНР в духовно-нравственном воспитании школьников. 1 заседание 16.01.2024 года  https://www.irro.ru/structure/346/  архив материалов ОМО учителей ОРКСЭ-ОДНКНР  Сверловской области https://clever-lab.pro/mod/glossary/showentry.php?courseid=1&amp;eid=185&amp;displayformat=dictionary  Урок 22. Выдающиеся благотворители в истории. Благотворительность как высший долг. </vt:lpstr>
      <vt:lpstr>https://www.emaze.com/@ALOCOTLLF/-   виртуальная экскурсия https://uploads.knightlab.com/storymapjs/392666387c6285bcad588dd49a9d55ea/ekskursiia/draft.html      экскурсия https://app.writereader.com/library/room/ce4cbac6-692a-4f41-b94b-89583e28d04b/rw         5 проектов в одном https://wordwall.net/play/34899/521/274  Распределите достопримечательности https://t.me/prav_shool_metodist/727  Православная культура в школе. Методический кабинет. https://t.me/lesson_opk   Иду на урок ОРКСЭ и ОДНКНР Телеграмм-канал Дневник учителя. https://disk.yandex.ru/i/tWXVaiUQRwhXAQ   ссылка на РТ  В.В.Володиной, учителя ОРКСЭ, школа 18 г.Ирбит </vt:lpstr>
      <vt:lpstr>Благодарю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Выездное районное методическое объединение учителей ОРКСЭ-ОДНКНР «Формирование базовых ценностей личности на уроке и во внеурочной деятельности в рамках курса ОРКСЭ и предмета ОДНКНР» (из опыта работы коллег Зайковской школы № 1 имени Дважды Героя Советского Союза Г.А. Речкалова» Ирбитского МО). Дата проведения – 16 февраля 2024 года.  </dc:title>
  <dc:creator>888</dc:creator>
  <cp:lastModifiedBy>888</cp:lastModifiedBy>
  <cp:revision>7</cp:revision>
  <dcterms:created xsi:type="dcterms:W3CDTF">2024-02-15T19:03:48Z</dcterms:created>
  <dcterms:modified xsi:type="dcterms:W3CDTF">2024-02-15T20:06:18Z</dcterms:modified>
</cp:coreProperties>
</file>