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72" r:id="rId3"/>
    <p:sldId id="273" r:id="rId4"/>
    <p:sldId id="277" r:id="rId5"/>
    <p:sldId id="264" r:id="rId6"/>
    <p:sldId id="284" r:id="rId7"/>
    <p:sldId id="285" r:id="rId8"/>
    <p:sldId id="286" r:id="rId9"/>
    <p:sldId id="289" r:id="rId10"/>
    <p:sldId id="290" r:id="rId11"/>
    <p:sldId id="291" r:id="rId12"/>
    <p:sldId id="292" r:id="rId13"/>
    <p:sldId id="287" r:id="rId14"/>
    <p:sldId id="288" r:id="rId15"/>
    <p:sldId id="28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lizerinka" initials="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53" autoAdjust="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2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43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1183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572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5687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53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6311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16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5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73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375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3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8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2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966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03009-7C20-4C68-95C0-CD34EF8B6D9A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4BEB31-4786-4386-A777-00D1BFDE71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0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7759" y="-482714"/>
            <a:ext cx="7766936" cy="164630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Районное методическое объединение учителей биологии и химии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3993210"/>
            <a:ext cx="7766936" cy="2372421"/>
          </a:xfrm>
        </p:spPr>
        <p:txBody>
          <a:bodyPr>
            <a:normAutofit fontScale="40000" lnSpcReduction="20000"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sz="8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сентября 2021 г.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8741" y="1869552"/>
            <a:ext cx="90075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муниципальная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«Повышение качества образования в </a:t>
            </a:r>
            <a:r>
              <a:rPr lang="ru-RU" sz="36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Ирбитском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1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842" y="863560"/>
            <a:ext cx="1105468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ликвидации предметных, методических дефицитов и дефицитов в деятельности по оцениванию работ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(химия)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предметных дефицитов возможно через: 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посещения дистанционных курсов повышения квалификации, участие в работе ГМО, наставничество.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программах дополнительного образования, реализуемых кафедрой естественнонаучного образования ГАОУ ДПО СО «ИРО»  Известно, что штат учителей химии не укомплектован, и уроки химии ведут другие предметники, которые не имеют хорошей предметной подготовки. Но результаты, зафиксированные в вышеприведенных диаграммах, свидетельствуют, что между уровнем предметной подготовки и уровнем методической компетентности существует прямая зависимость: чем выше качество выполнения предметных заданий, тем выше количество баллов в заданиях по оценке методической компетентности.  Кроме того, повышение профессиональной компетентности возможно при условии заинтересованности и личной мотивации педагога. Возможно, этому препятствует высокая загруженность учителя и отсутствие свободного времени для самообразования. 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школы должна определить направления управленческих действий, способствующих формированию профессиональной компетентности учителя химии, продемонстрировавшего низкий уровень профессиональной компетентности. </a:t>
            </a:r>
          </a:p>
        </p:txBody>
      </p:sp>
    </p:spTree>
    <p:extLst>
      <p:ext uri="{BB962C8B-B14F-4D97-AF65-F5344CB8AC3E}">
        <p14:creationId xmlns:p14="http://schemas.microsoft.com/office/powerpoint/2010/main" val="2384960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081" y="889844"/>
            <a:ext cx="87209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дефициты: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(биология)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 части педагогов проявляется низкая терминологическая грамотность.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Отмечается недостаточный уровень естественнонаучной грамотности учителей биологии.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Отмечен низкий уровень владения учителями биологии знаниями о закономерностях общих биологических процессов.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части педагогов проявляется низкая низкий уровень умений в решении элементарных биологических задач; в выборе наиболее эффективных способов решения задач.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Отмечается затруднение в применении конкретных знаний (правил, законов, закономерностей) при решении проблемных ситуаций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Недостаточное владение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познавательными умениями: «уметь объяснять и анализировать биологические процессы, устанавливать их взаимосвязи», «уметь работать со схемами», «уметь применять знание в новой ситуации». </a:t>
            </a:r>
          </a:p>
        </p:txBody>
      </p:sp>
    </p:spTree>
    <p:extLst>
      <p:ext uri="{BB962C8B-B14F-4D97-AF65-F5344CB8AC3E}">
        <p14:creationId xmlns:p14="http://schemas.microsoft.com/office/powerpoint/2010/main" val="1744597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477" y="268112"/>
            <a:ext cx="947154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дефициты: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(биология)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сдвиг фокуса внимания педагога на развитие предметных образовательных результатов без совмещения с развитием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Часть учителей биологии испытывает затруднения в подборе оптимальных средств обучения для достижения запланированных образовательных результатов (в первую очередь,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при изучении курса «Биология».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Отмечается недооценка роли практики в решении разнообразных биологических задач, роли лабораторных и практических работ по биологии в достижении обучающимися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результатов, комплексного «предметного» результата – естественнонаучной грамотности.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5995" y="3745987"/>
            <a:ext cx="89620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Отмечают дефициты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осуществлении оценочной деятельности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результатов на уроке биологии.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атруднения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в подборе оптимальных средств 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результатов на уроке биологии.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Часть педагогов не владеют умением оценивания заданий ВПР по биологии на основе инструкции с эталоном ответа и указаний к оцениванию ответа ученика.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Педагоги затрудняются в интерпретации выставленных ими баллов</a:t>
            </a:r>
          </a:p>
        </p:txBody>
      </p:sp>
    </p:spTree>
    <p:extLst>
      <p:ext uri="{BB962C8B-B14F-4D97-AF65-F5344CB8AC3E}">
        <p14:creationId xmlns:p14="http://schemas.microsoft.com/office/powerpoint/2010/main" val="4159396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8005" y="974279"/>
            <a:ext cx="8566245" cy="2691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модуля «Школьный урок», коррекция рабочих программ с учетом рабочей программы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воспитания</a:t>
            </a:r>
          </a:p>
          <a:p>
            <a:pPr algn="ctr" fontAlgn="base">
              <a:lnSpc>
                <a:spcPct val="107000"/>
              </a:lnSpc>
              <a:spcAft>
                <a:spcPts val="0"/>
              </a:spcAft>
            </a:pP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(обмен опытом реализации)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742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250" y="2239621"/>
            <a:ext cx="95124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и утверждение плана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внедрения концепций учебных предметов </a:t>
            </a:r>
            <a: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«Биология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«Химия»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16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375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Благодарим за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работу!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1476375"/>
            <a:ext cx="6086475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49" y="213946"/>
            <a:ext cx="8596668" cy="66528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Приоритетные направления работы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45449" y="1119116"/>
            <a:ext cx="10045215" cy="5527343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дефициты педагогов, их устранение;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профессиональное развитие педагогов, в том числе через краткосрочные обучающие мероприятия (семинары, </a:t>
            </a:r>
            <a:r>
              <a:rPr lang="ru-RU" sz="2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вебинары</a:t>
            </a: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мастер-классы и т.д</a:t>
            </a:r>
            <a:r>
              <a:rPr lang="ru-RU" sz="2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.).</a:t>
            </a:r>
          </a:p>
          <a:p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Помимо этого, в течение года на заседаниях РМО необходимо рассмотреть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следующие вопросы: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введение ФГОС НОО и ФГОС ООО с 01 сентября 2022 года;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анализ типичных ошибок при сдаче ОГЭ, ЕГЭ, разбор и решение заданий;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использование примерных рабочих программ по предметам;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коррекция существующих рабочих программ в связи с реализацией рабочей программы воспитания;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работа с детьми с ОВЗ.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6338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833" y="257175"/>
            <a:ext cx="9123891" cy="8001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Установочное заседание РМО учителей биологии и химии по теме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9168" y="1197170"/>
            <a:ext cx="8859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«Анализ деятельности педагогов по предмету»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833" y="1720839"/>
            <a:ext cx="102130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Анализ работы РМО учителей биологии и химии за 2020- 2021 учебный год. Основные задачи на 2021-2022 учебный год;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Утверждение плана работы на 2021-2022 учебный год.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Результаты мониторинга профессиональных дефицитов (областные показатели);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Реализация модуля «Школьный урок», коррекция рабочих программ с учетом рабочей программы воспитания (из опыта работы ОО)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Составление и утверждение плана внедрения концепции учебного предмета.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Разное.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252" y="1991719"/>
            <a:ext cx="9921923" cy="1160913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Анализ работы РМО учителей биологии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и химии за 2020 – 2021 учебный год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533" y="1703389"/>
            <a:ext cx="9790642" cy="464978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b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0464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46298" y="232012"/>
            <a:ext cx="11057466" cy="59055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План работы РМО учителей биологии и химии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 2021 – 2022 учебном году 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774" y="1423611"/>
            <a:ext cx="10527479" cy="4158324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07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</a:t>
            </a:r>
          </a:p>
          <a:p>
            <a:pPr marL="0" indent="0" fontAlgn="base">
              <a:lnSpc>
                <a:spcPct val="107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Подготовка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проведению школьного и муниципального этапа Всероссийской олимпиады школьников в дистанционном режиме: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участие педагогов в ВКС «Школы подготовки педагогов к школьному и муниципальному этапу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ВсОШ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(ФИОКО, обучающие семинары ИРО)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создание списка жюри муниципального этапа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ВсОШ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2) Установочное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заседание РМО учителей биологии и химии в дистанционном режиме по теме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«Анализ деятельности педагогов по предмету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Участие в школьном этапе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ВсОШ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в дистанционном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режиме по графику.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117774" y="959586"/>
            <a:ext cx="10650310" cy="441763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7000"/>
              </a:lnSpc>
              <a:buFont typeface="Wingdings 3" charset="2"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</a:p>
          <a:p>
            <a:pPr marL="0" indent="0" fontAlgn="base">
              <a:lnSpc>
                <a:spcPct val="107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Участие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школьном этапе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ВсОШ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в дистанционном режиме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0" fontAlgn="base">
              <a:lnSpc>
                <a:spcPct val="107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Информационно-методический день по теме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««Профессиональные компетенции педагогов – основа качества образования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»: (осенние каникулы)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Подробный качественный анализ мониторинга профессиональных компетенций педагогов, рассмотреть контрольно-измерительные материалы для диагностики компетенций педагогов, возможно, выполнение заданий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Анализ мониторинговых процедур (ОГЭ, ЕГЭ, ВПР)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- Анализ участия школ в проекте «500+», наметить пути участия педагогов в данном проекте.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218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368490" y="263549"/>
            <a:ext cx="10841378" cy="535932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7000"/>
              </a:lnSpc>
              <a:buFont typeface="Wingdings 3" charset="2"/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- декабрь</a:t>
            </a:r>
          </a:p>
          <a:p>
            <a:pPr marL="0" indent="0" fontAlgn="base">
              <a:lnSpc>
                <a:spcPct val="107000"/>
              </a:lnSpc>
              <a:buNone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участие в муниципальном этапе Всероссийской олимпиады школьников с использованием дистанционных технологий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base">
              <a:lnSpc>
                <a:spcPct val="107000"/>
              </a:lnSpc>
              <a:buNone/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07000"/>
              </a:lnSpc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Март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Информационно-методический день по теме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«Обновление содержания образования в современных условиях»: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Введение ФГОС НОО и ФГОС ООО с 01.09.2022;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Использование в работе примерных рабочих программ;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Результаты реализации плана внедрения концепции учебного предмета;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Результаты работы педагогов в проекте «500+»;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Планирование работы с учетом выявленных проблем в процессе участия педагогов в различных проектах;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- Свои вопросы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Апрель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Практическое заседание РМО по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теме «Эффективные методы работы с обучающимися по предмету»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«Работа с детьми с ОВЗ в условиях инклюзивного образования» (по выбору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биологии и химии МОУ «Пионерская СОШ»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791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1844"/>
            <a:ext cx="9840036" cy="116091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Результаты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мониторинга профессиональных дефицитов педагогических работников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(областные показатели) </a:t>
            </a:r>
          </a:p>
        </p:txBody>
      </p:sp>
    </p:spTree>
    <p:extLst>
      <p:ext uri="{BB962C8B-B14F-4D97-AF65-F5344CB8AC3E}">
        <p14:creationId xmlns:p14="http://schemas.microsoft.com/office/powerpoint/2010/main" val="112238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2264" y="434919"/>
            <a:ext cx="941695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дефициты педагогов: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(химия)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химические свойства неорганических соединений, особенно кислых солей, бинарных соединений, оксидов,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-восстановительные свойства солей, кислот, оснований;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-химические свойства кислородосодержащих органических соединений, их номенклатура, способы получения;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 задачи.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дефициты: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 информационно-коммуникационных  технологий  для формирования цифровой образовательной среды, направленной на развитие мотивации обучающихся и индивидуализации обучения;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-проведение занятий с использованием современных методик обучения и технологий, в том числе с особыми образовательным потребностями и ограниченными возможностями здоровья;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эффективного мониторинга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овладение и применение образцов лучшей практики по формированию функциональной естественнонаучной грамотности;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взаимодействия с родителями (законными представителями) обучающихся по вопросам обучения с соблюдением требований профессиональной этики;    Дефициты при осуществлении оценочной деятельности:  -знание критериев оценивания ответов учащихся,   -определение способа устранения ошибок в решениях учащихся. </a:t>
            </a:r>
          </a:p>
        </p:txBody>
      </p:sp>
    </p:spTree>
    <p:extLst>
      <p:ext uri="{BB962C8B-B14F-4D97-AF65-F5344CB8AC3E}">
        <p14:creationId xmlns:p14="http://schemas.microsoft.com/office/powerpoint/2010/main" val="348907001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2121</TotalTime>
  <Words>1172</Words>
  <Application>Microsoft Office PowerPoint</Application>
  <PresentationFormat>Широкоэкранный</PresentationFormat>
  <Paragraphs>98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Грань</vt:lpstr>
      <vt:lpstr>Районное методическое объединение учителей биологии и химии</vt:lpstr>
      <vt:lpstr>Приоритетные направления работы</vt:lpstr>
      <vt:lpstr>Установочное заседание РМО учителей биологии и химии по теме </vt:lpstr>
      <vt:lpstr>Анализ работы РМО учителей биологии и химии за 2020 – 2021 учебный год</vt:lpstr>
      <vt:lpstr>План работы РМО учителей биологии и химии в 2021 – 2022 учебном году </vt:lpstr>
      <vt:lpstr>Презентация PowerPoint</vt:lpstr>
      <vt:lpstr>Презентация PowerPoint</vt:lpstr>
      <vt:lpstr>Результаты мониторинга профессиональных дефицитов педагогических работников (областные показатели)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работу!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анализ</dc:title>
  <dc:creator>Glizerinka</dc:creator>
  <cp:lastModifiedBy>Учетная запись Майкрософт</cp:lastModifiedBy>
  <cp:revision>65</cp:revision>
  <dcterms:created xsi:type="dcterms:W3CDTF">2013-02-06T06:44:06Z</dcterms:created>
  <dcterms:modified xsi:type="dcterms:W3CDTF">2021-09-07T09:38:03Z</dcterms:modified>
</cp:coreProperties>
</file>