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9 класс</c:v>
                </c:pt>
                <c:pt idx="1">
                  <c:v>10 класс</c:v>
                </c:pt>
                <c:pt idx="2">
                  <c:v>11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axId val="76502912"/>
        <c:axId val="76504448"/>
      </c:barChart>
      <c:catAx>
        <c:axId val="76502912"/>
        <c:scaling>
          <c:orientation val="minMax"/>
        </c:scaling>
        <c:axPos val="b"/>
        <c:tickLblPos val="nextTo"/>
        <c:crossAx val="76504448"/>
        <c:crosses val="autoZero"/>
        <c:auto val="1"/>
        <c:lblAlgn val="ctr"/>
        <c:lblOffset val="100"/>
      </c:catAx>
      <c:valAx>
        <c:axId val="76504448"/>
        <c:scaling>
          <c:orientation val="minMax"/>
        </c:scaling>
        <c:axPos val="l"/>
        <c:majorGridlines/>
        <c:numFmt formatCode="General" sourceLinked="1"/>
        <c:tickLblPos val="nextTo"/>
        <c:crossAx val="765029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  <c:pt idx="4">
                  <c:v>задание 5</c:v>
                </c:pt>
                <c:pt idx="5">
                  <c:v>задание 6</c:v>
                </c:pt>
                <c:pt idx="6">
                  <c:v>задание 7</c:v>
                </c:pt>
                <c:pt idx="7">
                  <c:v>задание 8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45</c:v>
                </c:pt>
                <c:pt idx="1">
                  <c:v>90</c:v>
                </c:pt>
                <c:pt idx="2">
                  <c:v>48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90</c:v>
                </c:pt>
              </c:numCache>
            </c:numRef>
          </c:val>
        </c:ser>
        <c:axId val="98357632"/>
        <c:axId val="98359168"/>
      </c:barChart>
      <c:catAx>
        <c:axId val="98357632"/>
        <c:scaling>
          <c:orientation val="minMax"/>
        </c:scaling>
        <c:axPos val="b"/>
        <c:tickLblPos val="nextTo"/>
        <c:crossAx val="98359168"/>
        <c:crosses val="autoZero"/>
        <c:auto val="1"/>
        <c:lblAlgn val="ctr"/>
        <c:lblOffset val="100"/>
      </c:catAx>
      <c:valAx>
        <c:axId val="98359168"/>
        <c:scaling>
          <c:orientation val="minMax"/>
        </c:scaling>
        <c:axPos val="l"/>
        <c:majorGridlines/>
        <c:numFmt formatCode="General" sourceLinked="1"/>
        <c:tickLblPos val="nextTo"/>
        <c:crossAx val="983576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задание 1</c:v>
                </c:pt>
                <c:pt idx="1">
                  <c:v>задания 2</c:v>
                </c:pt>
                <c:pt idx="2">
                  <c:v>задания 3</c:v>
                </c:pt>
                <c:pt idx="3">
                  <c:v>задания 4</c:v>
                </c:pt>
                <c:pt idx="4">
                  <c:v>задание 5</c:v>
                </c:pt>
                <c:pt idx="5">
                  <c:v>задание6</c:v>
                </c:pt>
                <c:pt idx="6">
                  <c:v>задание7</c:v>
                </c:pt>
                <c:pt idx="7">
                  <c:v>задание8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30</c:v>
                </c:pt>
                <c:pt idx="1">
                  <c:v>90</c:v>
                </c:pt>
                <c:pt idx="2">
                  <c:v>45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77</c:v>
                </c:pt>
              </c:numCache>
            </c:numRef>
          </c:val>
        </c:ser>
        <c:axId val="76255232"/>
        <c:axId val="76257536"/>
      </c:barChart>
      <c:catAx>
        <c:axId val="76255232"/>
        <c:scaling>
          <c:orientation val="minMax"/>
        </c:scaling>
        <c:axPos val="b"/>
        <c:tickLblPos val="nextTo"/>
        <c:crossAx val="76257536"/>
        <c:crosses val="autoZero"/>
        <c:auto val="1"/>
        <c:lblAlgn val="ctr"/>
        <c:lblOffset val="100"/>
      </c:catAx>
      <c:valAx>
        <c:axId val="76257536"/>
        <c:scaling>
          <c:orientation val="minMax"/>
        </c:scaling>
        <c:axPos val="l"/>
        <c:majorGridlines/>
        <c:numFmt formatCode="General" sourceLinked="1"/>
        <c:tickLblPos val="nextTo"/>
        <c:crossAx val="762552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8/23/2023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 муниципального этапа ВСОШ по технологии среди девушек 9 – 11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Участники </a:t>
            </a:r>
            <a:r>
              <a:rPr lang="ru-RU" dirty="0" smtClean="0"/>
              <a:t>по параллелям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614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9 класс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10 класс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7025" b="56226"/>
          <a:stretch>
            <a:fillRect/>
          </a:stretch>
        </p:blipFill>
        <p:spPr>
          <a:xfrm>
            <a:off x="457200" y="1447800"/>
            <a:ext cx="82296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11 класс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31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Анализ муниципального этапа ВСОШ по технологии среди девушек 9 – 11 классов</vt:lpstr>
      <vt:lpstr>    Участники по параллелям</vt:lpstr>
      <vt:lpstr>                 9 класс</vt:lpstr>
      <vt:lpstr>               10 класс</vt:lpstr>
      <vt:lpstr>                 11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муниципального этапа ВСОШ по технологии среди девушек 9 – 11 классов</dc:title>
  <dc:creator>tehnologia</dc:creator>
  <cp:lastModifiedBy>технология</cp:lastModifiedBy>
  <cp:revision>2</cp:revision>
  <dcterms:created xsi:type="dcterms:W3CDTF">2023-08-23T04:00:44Z</dcterms:created>
  <dcterms:modified xsi:type="dcterms:W3CDTF">2023-08-23T04:15:06Z</dcterms:modified>
</cp:coreProperties>
</file>