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8"/>
  </p:handoutMasterIdLst>
  <p:sldIdLst>
    <p:sldId id="260" r:id="rId2"/>
    <p:sldId id="261" r:id="rId3"/>
    <p:sldId id="262" r:id="rId4"/>
    <p:sldId id="263" r:id="rId5"/>
    <p:sldId id="265" r:id="rId6"/>
    <p:sldId id="264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4" r:id="rId15"/>
    <p:sldId id="273" r:id="rId16"/>
    <p:sldId id="27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2741"/>
    <a:srgbClr val="001736"/>
    <a:srgbClr val="003374"/>
    <a:srgbClr val="173A8D"/>
    <a:srgbClr val="C9A093"/>
    <a:srgbClr val="F1F1F1"/>
    <a:srgbClr val="385592"/>
    <a:srgbClr val="3A5896"/>
    <a:srgbClr val="1D3C7A"/>
    <a:srgbClr val="21396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27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906" y="1"/>
            <a:ext cx="7839635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44584" y="404948"/>
            <a:ext cx="7832335" cy="236969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«Организация  образовательной деятельности в центрах развития группы  с учетом ФГОС ДО»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Picture 3" descr="C:\Users\user\Desktop\ДС ПЕТУШ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32285" y="1840903"/>
            <a:ext cx="5823065" cy="3882044"/>
          </a:xfrm>
          <a:prstGeom prst="rect">
            <a:avLst/>
          </a:prstGeom>
          <a:noFill/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6174381" y="5460272"/>
            <a:ext cx="2969619" cy="10338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Зам.заведующего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Скоморохова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М.С.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2019 г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3954" y="365759"/>
            <a:ext cx="7884587" cy="971973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Подготовка «информационного поля»</a:t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098" name="Picture 2" descr="C:\Users\user\Desktop\фото\IMG-20191122-WA000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8823" y="1241181"/>
            <a:ext cx="3831493" cy="2873619"/>
          </a:xfrm>
          <a:prstGeom prst="rect">
            <a:avLst/>
          </a:prstGeom>
          <a:noFill/>
        </p:spPr>
      </p:pic>
      <p:pic>
        <p:nvPicPr>
          <p:cNvPr id="4099" name="Picture 3" descr="C:\Users\user\Desktop\фото\информ листок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77998" y="889362"/>
            <a:ext cx="4640833" cy="58118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269" y="222069"/>
            <a:ext cx="7819272" cy="11156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«Модели трёх вопросов».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5459" y="838713"/>
            <a:ext cx="7962964" cy="3119334"/>
          </a:xfrm>
        </p:spPr>
        <p:txBody>
          <a:bodyPr/>
          <a:lstStyle/>
          <a:p>
            <a:pPr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</a:rPr>
              <a:t>Общий вид модели трех вопросов</a:t>
            </a:r>
            <a:endParaRPr lang="ru-RU" sz="2400" dirty="0" smtClean="0"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</a:rPr>
              <a:t> Что знают?</a:t>
            </a:r>
            <a:endParaRPr lang="ru-RU" sz="2400" dirty="0" smtClean="0"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</a:rPr>
              <a:t> Что хотят узнать?</a:t>
            </a:r>
            <a:endParaRPr lang="ru-RU" sz="2400" dirty="0" smtClean="0"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</a:rPr>
              <a:t> Что нужно сделать, чтобы узнать?</a:t>
            </a:r>
            <a:endParaRPr lang="ru-RU" sz="2400" dirty="0" smtClean="0">
              <a:latin typeface="Times New Roman"/>
              <a:ea typeface="Calibri"/>
            </a:endParaRPr>
          </a:p>
          <a:p>
            <a:endParaRPr lang="ru-RU" dirty="0"/>
          </a:p>
        </p:txBody>
      </p:sp>
      <p:pic>
        <p:nvPicPr>
          <p:cNvPr id="5122" name="Picture 2" descr="C:\Users\user\Desktop\фото\модель 3 вопросов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034" y="2821577"/>
            <a:ext cx="8418452" cy="38666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Составление плана «Паутинки»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 descr="C:\Users\user\Desktop\фото\паутинка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175658"/>
            <a:ext cx="4926592" cy="3114374"/>
          </a:xfrm>
          <a:prstGeom prst="rect">
            <a:avLst/>
          </a:prstGeom>
          <a:noFill/>
        </p:spPr>
      </p:pic>
      <p:pic>
        <p:nvPicPr>
          <p:cNvPr id="6147" name="Picture 3" descr="C:\Users\user\Desktop\фото\паутинка2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01392" y="2325190"/>
            <a:ext cx="4542608" cy="4193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в центрах активности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 descr="C:\Users\user\Desktop\фото\IMG-20191122-WA00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9793" y="1263735"/>
            <a:ext cx="4358769" cy="3269077"/>
          </a:xfrm>
          <a:prstGeom prst="rect">
            <a:avLst/>
          </a:prstGeom>
          <a:noFill/>
        </p:spPr>
      </p:pic>
      <p:pic>
        <p:nvPicPr>
          <p:cNvPr id="7171" name="Picture 3" descr="C:\Users\user\Desktop\фото\IMG-20191122-WA000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167379" y="1355542"/>
            <a:ext cx="3597797" cy="47970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ИТОГОВЫЙ СБОР</a:t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130" t="22470" r="5435"/>
          <a:stretch/>
        </p:blipFill>
        <p:spPr>
          <a:xfrm>
            <a:off x="1005840" y="1477825"/>
            <a:ext cx="7067005" cy="4742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58906" y="209005"/>
            <a:ext cx="7845014" cy="1128727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Работа с родителями и семьей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</a:rPr>
              <a:t> взаимодействие взрослых с детьми строится не только на поглаживании и ласке, но и на признании права ребенка на самостоятельность, самоопределение и саморазвитие;</a:t>
            </a:r>
            <a:endParaRPr lang="ru-RU" sz="2400" dirty="0" smtClean="0"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</a:rPr>
              <a:t> работа с детьми обеспечивает индивидуализацию образования;</a:t>
            </a:r>
            <a:endParaRPr lang="ru-RU" sz="2400" dirty="0" smtClean="0">
              <a:latin typeface="Times New Roman"/>
              <a:ea typeface="Calibri"/>
            </a:endParaRPr>
          </a:p>
          <a:p>
            <a:r>
              <a:rPr lang="ru-RU" dirty="0" smtClean="0">
                <a:latin typeface="Times New Roman"/>
                <a:ea typeface="Calibri"/>
              </a:rPr>
              <a:t>родители являются непосредственными равноправными и равноправными ответственными участниками образовательного процесса;</a:t>
            </a:r>
            <a:endParaRPr lang="ru-RU" sz="2400" dirty="0" smtClean="0"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</a:rPr>
              <a:t> руководитель и другие сотрудники в равной степени заинтересованы и включены в достижение качества образования, удовлетворения потребностей детей и родителей, информирование сообщества о достижениях детей и сотрудников детского сада.</a:t>
            </a:r>
            <a:endParaRPr lang="ru-RU" sz="2400" dirty="0" smtClean="0">
              <a:latin typeface="Times New Roman"/>
              <a:ea typeface="Calibri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фото праздник\IMG-20190902-WA00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824592" y="375535"/>
            <a:ext cx="3886200" cy="2914650"/>
          </a:xfrm>
          <a:prstGeom prst="rect">
            <a:avLst/>
          </a:prstGeom>
          <a:noFill/>
        </p:spPr>
      </p:pic>
      <p:pic>
        <p:nvPicPr>
          <p:cNvPr id="1027" name="Picture 3" descr="C:\Users\user\Desktop\фото праздник\IMG-20190902-WA00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5397698" y="885099"/>
            <a:ext cx="3263504" cy="4351338"/>
          </a:xfrm>
          <a:prstGeom prst="rect">
            <a:avLst/>
          </a:prstGeom>
          <a:noFill/>
        </p:spPr>
      </p:pic>
      <p:pic>
        <p:nvPicPr>
          <p:cNvPr id="13" name="Picture 2" descr="C:\Users\user\Desktop\ФОТО УРАЛЬСКАЯ\IMG-20191007-WA00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6034" y="3536747"/>
            <a:ext cx="3886200" cy="2914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58906" y="352698"/>
            <a:ext cx="7839635" cy="13377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История возникновения технологий используемых при организации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образовательной деятельности в центрах активности.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66206" y="2782389"/>
            <a:ext cx="7849144" cy="33945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Утренний сбор:</a:t>
            </a:r>
          </a:p>
          <a:p>
            <a:r>
              <a:rPr lang="ru-RU" dirty="0" smtClean="0"/>
              <a:t>методика Марии </a:t>
            </a:r>
            <a:r>
              <a:rPr lang="ru-RU" dirty="0" err="1" smtClean="0"/>
              <a:t>Монтессори</a:t>
            </a:r>
            <a:r>
              <a:rPr lang="ru-RU" dirty="0" smtClean="0"/>
              <a:t> 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Вальдорфской</a:t>
            </a:r>
            <a:r>
              <a:rPr lang="ru-RU" dirty="0" smtClean="0"/>
              <a:t> педагогикой </a:t>
            </a:r>
          </a:p>
          <a:p>
            <a:r>
              <a:rPr lang="ru-RU" dirty="0" smtClean="0"/>
              <a:t>«утренний кружочек» программы «Золотой ключик» (Е.Е. Кравцова, Г.Г. Кравцов и др.) и </a:t>
            </a:r>
          </a:p>
          <a:p>
            <a:r>
              <a:rPr lang="ru-RU" dirty="0" smtClean="0"/>
              <a:t>«Утро радостных встреч» программы «Радуга» (Т.Н. </a:t>
            </a:r>
            <a:r>
              <a:rPr lang="ru-RU" dirty="0" err="1" smtClean="0"/>
              <a:t>Доронова</a:t>
            </a:r>
            <a:r>
              <a:rPr lang="ru-RU" dirty="0" smtClean="0"/>
              <a:t> и др.).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0709" y="339633"/>
            <a:ext cx="7727832" cy="99809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Организация развивающей среды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user\Desktop\фото\IMG-20191128-WA00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95006" y="1289852"/>
            <a:ext cx="3984171" cy="48871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Центры активности 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user\Desktop\фото\IMG-20191122-WA000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17484" y="806722"/>
            <a:ext cx="3263504" cy="4351338"/>
          </a:xfrm>
          <a:prstGeom prst="rect">
            <a:avLst/>
          </a:prstGeom>
          <a:noFill/>
        </p:spPr>
      </p:pic>
      <p:pic>
        <p:nvPicPr>
          <p:cNvPr id="15" name="Picture 2" descr="C:\Users\user\Desktop\фото\IMG-20191128-WA00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3832315" y="2194561"/>
            <a:ext cx="5201517" cy="292585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44244" y="5308265"/>
            <a:ext cx="3468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Центр конструирования 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11189" y="1214846"/>
            <a:ext cx="30436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Центр дидактической игры 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9534" y="235132"/>
            <a:ext cx="7839635" cy="13377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Реализация образовательной деятельности в центрах активности</a:t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2051" name="Picture 3" descr="C:\Users\user\Desktop\фото\IMG-20191128-WA0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8229" y="3561260"/>
            <a:ext cx="5164183" cy="2904853"/>
          </a:xfrm>
          <a:prstGeom prst="rect">
            <a:avLst/>
          </a:prstGeom>
          <a:noFill/>
        </p:spPr>
      </p:pic>
      <p:pic>
        <p:nvPicPr>
          <p:cNvPr id="3" name="Picture 2" descr="C:\Users\user\Desktop\фото\PB18003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07633" y="1282384"/>
            <a:ext cx="3550134" cy="266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906" y="640081"/>
            <a:ext cx="7839635" cy="13377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Планирование воспитательно-образовательной работы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Создание информационной среды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1703" y="2416629"/>
            <a:ext cx="7953647" cy="3760334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Информационная среда для детей включает:</a:t>
            </a:r>
          </a:p>
          <a:p>
            <a:pPr>
              <a:buNone/>
            </a:pPr>
            <a:r>
              <a:rPr lang="ru-RU" dirty="0" smtClean="0"/>
              <a:t>– компоненты детской субкультуры;</a:t>
            </a:r>
          </a:p>
          <a:p>
            <a:pPr>
              <a:buNone/>
            </a:pPr>
            <a:r>
              <a:rPr lang="ru-RU" dirty="0" smtClean="0"/>
              <a:t>– тематические стенды;</a:t>
            </a:r>
          </a:p>
          <a:p>
            <a:pPr>
              <a:buNone/>
            </a:pPr>
            <a:r>
              <a:rPr lang="ru-RU" dirty="0" smtClean="0"/>
              <a:t>– информацию для детей.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Компоненты детской субкультуры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три группы: </a:t>
            </a:r>
            <a:r>
              <a:rPr lang="ru-RU" b="1" dirty="0" smtClean="0"/>
              <a:t>постоянные </a:t>
            </a:r>
            <a:r>
              <a:rPr lang="ru-RU" dirty="0" smtClean="0"/>
              <a:t>(разнообразные предметы-накопители: коробки, сундучки, сокровищницы с разными мелкими предметами;</a:t>
            </a:r>
          </a:p>
          <a:p>
            <a:r>
              <a:rPr lang="ru-RU" b="1" dirty="0" smtClean="0"/>
              <a:t>временные</a:t>
            </a:r>
            <a:r>
              <a:rPr lang="ru-RU" dirty="0" smtClean="0"/>
              <a:t>, т.е. присутствующие в группе периодически (коллекции, выставки, оформленные совместно с родителями) </a:t>
            </a:r>
          </a:p>
          <a:p>
            <a:r>
              <a:rPr lang="ru-RU" b="1" dirty="0" smtClean="0"/>
              <a:t>и продукты детской деятельности</a:t>
            </a:r>
            <a:r>
              <a:rPr lang="ru-RU" dirty="0" smtClean="0"/>
              <a:t>, полученные в результате реализации проектов (книжки-малышки, альбомы, фото- альбомы, макеты и т.п.).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Тематические стенды</a:t>
            </a:r>
            <a:endParaRPr lang="ru-RU" dirty="0"/>
          </a:p>
        </p:txBody>
      </p:sp>
      <p:pic>
        <p:nvPicPr>
          <p:cNvPr id="2050" name="Picture 2" descr="C:\Users\user\Desktop\фото\PB18003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1886" y="1180419"/>
            <a:ext cx="4153989" cy="3115492"/>
          </a:xfrm>
          <a:prstGeom prst="rect">
            <a:avLst/>
          </a:prstGeom>
          <a:noFill/>
        </p:spPr>
      </p:pic>
      <p:pic>
        <p:nvPicPr>
          <p:cNvPr id="2051" name="Picture 3" descr="C:\Users\user\Desktop\фото\PB1800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1004" y="2873829"/>
            <a:ext cx="4124958" cy="30937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3144" y="235131"/>
            <a:ext cx="7845398" cy="110260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 информации для детей относятся</a:t>
            </a:r>
            <a:r>
              <a:rPr lang="ru-RU" dirty="0" smtClean="0"/>
              <a:t>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00891" y="1254034"/>
            <a:ext cx="7914459" cy="492292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– «Новости дня»</a:t>
            </a:r>
          </a:p>
          <a:p>
            <a:pPr>
              <a:buNone/>
            </a:pPr>
            <a:r>
              <a:rPr lang="ru-RU" b="1" dirty="0" smtClean="0"/>
              <a:t>– Тема проекта, материалы по проекту (информация, домашнее задание и др.), модель трех вопросов: «Что мы знаем?», «Что мы хотим узнать?», «Что надо сделать, чтобы узнать («Что мы узнали?»);</a:t>
            </a:r>
          </a:p>
          <a:p>
            <a:pPr>
              <a:buNone/>
            </a:pPr>
            <a:r>
              <a:rPr lang="ru-RU" b="1" dirty="0" smtClean="0"/>
              <a:t>– Модели поведения, модели решения проблемы, правила группы и правила работы в центрах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593</TotalTime>
  <Words>355</Words>
  <Application>Microsoft Office PowerPoint</Application>
  <PresentationFormat>Экран (4:3)</PresentationFormat>
  <Paragraphs>43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«Организация  образовательной деятельности в центрах развития группы  с учетом ФГОС ДО»   </vt:lpstr>
      <vt:lpstr>  История возникновения технологий используемых при организации  образовательной деятельности в центрах активности. </vt:lpstr>
      <vt:lpstr>Организация развивающей среды </vt:lpstr>
      <vt:lpstr>Центры активности . </vt:lpstr>
      <vt:lpstr>Реализация образовательной деятельности в центрах активности </vt:lpstr>
      <vt:lpstr>Планирование воспитательно-образовательной работы Создание информационной среды </vt:lpstr>
      <vt:lpstr>Компоненты детской субкультуры</vt:lpstr>
      <vt:lpstr>Тематические стенды</vt:lpstr>
      <vt:lpstr>К информации для детей относятся: </vt:lpstr>
      <vt:lpstr>Подготовка «информационного поля» </vt:lpstr>
      <vt:lpstr>«Модели трёх вопросов». </vt:lpstr>
      <vt:lpstr>Составление плана «Паутинки» </vt:lpstr>
      <vt:lpstr>Работа в центрах активности </vt:lpstr>
      <vt:lpstr> ИТОГОВЫЙ СБОР </vt:lpstr>
      <vt:lpstr>  Работа с родителями и семьей  </vt:lpstr>
      <vt:lpstr>Слайд 16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user</cp:lastModifiedBy>
  <cp:revision>95</cp:revision>
  <dcterms:created xsi:type="dcterms:W3CDTF">2016-11-18T14:12:19Z</dcterms:created>
  <dcterms:modified xsi:type="dcterms:W3CDTF">2019-11-28T17:24:34Z</dcterms:modified>
</cp:coreProperties>
</file>