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3960439"/>
          </a:xfrm>
        </p:spPr>
        <p:txBody>
          <a:bodyPr>
            <a:normAutofit/>
          </a:bodyPr>
          <a:lstStyle/>
          <a:p>
            <a:r>
              <a:rPr lang="ru-RU" sz="6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ЕГЭ </a:t>
            </a:r>
            <a: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6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 в </a:t>
            </a:r>
            <a: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2021-2022 </a:t>
            </a:r>
            <a:r>
              <a:rPr lang="ru-RU" sz="6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году</a:t>
            </a:r>
          </a:p>
        </p:txBody>
      </p:sp>
    </p:spTree>
    <p:extLst>
      <p:ext uri="{BB962C8B-B14F-4D97-AF65-F5344CB8AC3E}">
        <p14:creationId xmlns:p14="http://schemas.microsoft.com/office/powerpoint/2010/main" val="611620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«Эволюция живой природы»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15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составили в среднем 91%. </a:t>
            </a:r>
          </a:p>
          <a:p>
            <a:pPr lvl="0"/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заданиях 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16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повышенного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45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учащихся справились с заданием.</a:t>
            </a:r>
          </a:p>
          <a:p>
            <a:pPr lvl="0"/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линии 19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результаты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18%. </a:t>
            </a:r>
          </a:p>
          <a:p>
            <a:pPr lvl="0"/>
            <a:r>
              <a:rPr lang="ru-RU" sz="2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24 </a:t>
            </a:r>
            <a:r>
              <a:rPr lang="ru-RU" sz="2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 выполнили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36% экзаменуемых. 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заданиям 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</a:t>
            </a:r>
            <a:r>
              <a:rPr lang="ru-RU" sz="2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2 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заданий по эволюции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получены наименьшие результаты - 15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  Задание вызвало затруднения даже у участников с отличной подготовкой</a:t>
            </a:r>
            <a:r>
              <a:rPr lang="ru-RU" dirty="0"/>
              <a:t>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685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7 «Экосистемы и присущие им закономерности»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линиях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выполнили 50%уч-ся,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повышенного уровня – 18% 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линий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вызвали традиционно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наибольшие затруднения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- 27%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линии 26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высокого уровня сложности выполнили в среднем 15% участников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23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  <a:b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5544616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Наряду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разнообразными методами в курсе биологии широко применяются следующие виды средств обучения:</a:t>
            </a: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печатные (учебники и учебные пособия, книги для чтения, рабочие тетради, атласы, раздаточный материал и т.д.); </a:t>
            </a: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электронные образовательные ресурсы (мультимедийные учебники, сетевые образовательные ресурсы, мультимедийные универсальные энциклопедии и т.п.); </a:t>
            </a: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аудиовизуальные (слайды, слайд-фильмы, видеофильмы образовательные, учебные кинофильмы, учебные фильмы на цифровых </a:t>
            </a: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носителях;</a:t>
            </a:r>
            <a:endParaRPr lang="ru-RU" sz="3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изобразительные средства (плакаты, карты настенные, иллюстрации настенные, муляжи, макеты, модели в разрезе, модели демонстрационные); </a:t>
            </a: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учебные приборы (микроскоп и др.). </a:t>
            </a:r>
          </a:p>
          <a:p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натуральные объекты (живые растения и животные, коллекции, влажные и остеологические препараты, гербарии, </a:t>
            </a:r>
            <a:r>
              <a:rPr lang="ru-RU" sz="3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таксидермический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материал, микропрепараты);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09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347800"/>
              </p:ext>
            </p:extLst>
          </p:nvPr>
        </p:nvGraphicFramePr>
        <p:xfrm>
          <a:off x="-2" y="0"/>
          <a:ext cx="9144001" cy="69568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9439"/>
                <a:gridCol w="919153"/>
                <a:gridCol w="671066"/>
                <a:gridCol w="671066"/>
                <a:gridCol w="874477"/>
                <a:gridCol w="1197656"/>
                <a:gridCol w="725246"/>
                <a:gridCol w="1197656"/>
                <a:gridCol w="457200"/>
                <a:gridCol w="441042"/>
              </a:tblGrid>
              <a:tr h="20620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ОУ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Кол-во выпускников, участвовавших в ЕГЭ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Кол-во сдавших                                   чел / %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Кол-во не сдавших                                   чел / %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max балл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Средний балл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Высоко-балльники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(81-100)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7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чел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%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%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(min 36)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чел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432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Зайковская</a:t>
                      </a:r>
                      <a:r>
                        <a:rPr lang="ru-RU" sz="2000" dirty="0">
                          <a:effectLst/>
                        </a:rPr>
                        <a:t> №1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66,7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33,33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44,00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Киргинская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43,00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Пионерская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54,80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Речкаловская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59,00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Харловская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Черновская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50,00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9432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Ирбитское МО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90,9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9,09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50,70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49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1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Биология как наука. Методы научного познания. Уровни организации живого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</a:t>
            </a:r>
            <a:r>
              <a:rPr lang="ru-RU" sz="2400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2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в среднем 73%учащихся. </a:t>
            </a:r>
            <a:endParaRPr lang="ru-RU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«Биология как наука, ее достижения, методы познания живой природы» выполнили 50%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3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2. Клетка как биологическая система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1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Умение анализировать и дополнять схему продемонстрировали 55%. </a:t>
            </a:r>
          </a:p>
          <a:p>
            <a:pPr lvl="0"/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3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Умение решать биологические задачи по цитологии  на базовом уровне продемонстрировали 18% участников.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4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Задание с множественным выбором, в котором требовалось определить число хромосом в половой клетке, выполнили 45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5. Задания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повышенного уровня сложности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соответствия выполнили 18% участников.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линии 19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определение последовательности выполнили 18% участников.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20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Несколько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результаты оказались за задания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дополнение таблицы. С этими заданиями справились 41%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6911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2. Клетка как биологическая система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</a:t>
            </a:r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составило 33%. Полученные результаты свидетельствуют о хорошем уровне подготовки обучающихся по данной теме.</a:t>
            </a:r>
          </a:p>
          <a:p>
            <a:pPr lvl="0"/>
            <a:r>
              <a:rPr lang="ru-RU" sz="2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</a:t>
            </a:r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составило 39%, однако 3 балла получил только 1 учащийся - 9% экзаменуемых. </a:t>
            </a:r>
          </a:p>
          <a:p>
            <a:pPr lvl="0"/>
            <a:r>
              <a:rPr lang="ru-RU" sz="2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</a:t>
            </a:r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выполнили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36%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экзаменуемых</a:t>
            </a:r>
          </a:p>
          <a:p>
            <a:pPr lvl="0"/>
            <a:r>
              <a:rPr lang="ru-RU" sz="2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27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этими заданиями справились 30% участников.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 была посвящена проверке умений применять знания по цитологии в новой ситуации при решении задач с использованием таблицы генетического кода, определять хромосомный набор клеток гаметофита и спорофита растений, число хромосом и число молекул ДНК в разных фазах деления клетки.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896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1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Организм как биологическая система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sz="51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</a:t>
            </a:r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составило в среднем 59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51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</a:t>
            </a:r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нание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продемонстрировали 50% участников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Задания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повышенного уровня сложности линий 8, 19, 20. </a:t>
            </a:r>
          </a:p>
          <a:p>
            <a:pPr lvl="0"/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8 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наиболее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результат продемонстрировали в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80%. </a:t>
            </a:r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19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-18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выполнения. </a:t>
            </a:r>
          </a:p>
          <a:p>
            <a:pPr lvl="0"/>
            <a:r>
              <a:rPr lang="ru-RU" sz="51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</a:t>
            </a:r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- 33% </a:t>
            </a:r>
          </a:p>
          <a:p>
            <a:pPr lvl="0"/>
            <a:r>
              <a:rPr lang="ru-RU" sz="51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1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28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средний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выполнения генетических задач составил 21%, при этом 3 балла получили 18% экзаменуемых.</a:t>
            </a:r>
          </a:p>
          <a:p>
            <a:pPr lvl="0"/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062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4. Система и многообразие органического мира»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sz="3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10 </a:t>
            </a: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(повышенный уровень) 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выполнили </a:t>
            </a: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 участников</a:t>
            </a:r>
          </a:p>
          <a:p>
            <a:pPr lvl="0"/>
            <a:r>
              <a:rPr lang="ru-RU" sz="3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линии 22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в среднем 33% экзаменуемых. При этом  2 балла получили 27% экзаменуемых.</a:t>
            </a:r>
          </a:p>
          <a:p>
            <a:pPr lvl="0"/>
            <a:r>
              <a:rPr lang="ru-RU" sz="3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23 </a:t>
            </a:r>
            <a:r>
              <a:rPr lang="ru-RU" sz="3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составил 39%, а максимальные 3 балла получили 9% участников экзамена. </a:t>
            </a:r>
            <a:endParaRPr lang="ru-RU" sz="3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24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анализ биологической информации предложенные задания выполнили 36% участников, а максимальные 3 балла никто не получил, что соответствует высокому уровню сложности задания. </a:t>
            </a:r>
          </a:p>
          <a:p>
            <a:pPr lvl="0"/>
            <a:r>
              <a:rPr lang="ru-RU" sz="3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25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предлагались задания различного содержания в нескольких </a:t>
            </a: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вариантах.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Справились 27% учащихся, и 9% выполнили задание на 3 балла.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16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Человек и его здоровье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 части задания линии 1, 12 ( базового уровня)  не вызвали особых затруднений. Их выполнили 55% и 50% участников соответственно.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21 - задания базового уровня, выполнено на  95%. 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повышенной сложности были представлены в линии 13, (77%) в линии 14 (86%), в отдельных вариантах в линии 20. Средний результат составил 41%.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350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5. Человек и его здоровье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9080"/>
          </a:xfrm>
        </p:spPr>
        <p:txBody>
          <a:bodyPr>
            <a:normAutofit fontScale="92500"/>
          </a:bodyPr>
          <a:lstStyle/>
          <a:p>
            <a:pPr lvl="0"/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заданиями линии 22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справились достаточно хорошо и получили высокие результаты 33% выполнения. </a:t>
            </a:r>
          </a:p>
          <a:p>
            <a:pPr lvl="0"/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линии 24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не вызвали особых затруднений, их выполнение составило в среднем 36%.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линии 23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экзамена продемонстрировали умения распознавать на рисунках анатомические объекты, описывать их – 39% выполнения.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заданию линии 25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получены наиболее низкие результаты. их выполнили 27% участников, при этом максимальные 3 балла получили только 9% учащихся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647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898</Words>
  <Application>Microsoft Office PowerPoint</Application>
  <PresentationFormat>Экран (4:3)</PresentationFormat>
  <Paragraphs>145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Анализ ЕГЭ  по биологии в  2021-2022 учебном году</vt:lpstr>
      <vt:lpstr>Презентация PowerPoint</vt:lpstr>
      <vt:lpstr> Блок 1. Биология как наука. Методы научного познания. Уровни организации живого </vt:lpstr>
      <vt:lpstr>Блок 2. Клетка как биологическая система</vt:lpstr>
      <vt:lpstr>Блок 2. Клетка как биологическая система</vt:lpstr>
      <vt:lpstr> Блок 3. Организм как биологическая система </vt:lpstr>
      <vt:lpstr> Блок 4. Система и многообразие органического мира» </vt:lpstr>
      <vt:lpstr> Блок 5. Человек и его здоровье </vt:lpstr>
      <vt:lpstr>Блок 5. Человек и его здоровье</vt:lpstr>
      <vt:lpstr> Блок 6 «Эволюция живой природы» </vt:lpstr>
      <vt:lpstr>Блок 7 «Экосистемы и присущие им закономерности»</vt:lpstr>
      <vt:lpstr>Рекомендации: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10</cp:revision>
  <dcterms:created xsi:type="dcterms:W3CDTF">2022-11-01T12:26:46Z</dcterms:created>
  <dcterms:modified xsi:type="dcterms:W3CDTF">2022-11-01T18:08:57Z</dcterms:modified>
</cp:coreProperties>
</file>