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97" r:id="rId3"/>
    <p:sldId id="293" r:id="rId4"/>
    <p:sldId id="272" r:id="rId5"/>
    <p:sldId id="273" r:id="rId6"/>
    <p:sldId id="277" r:id="rId7"/>
    <p:sldId id="264" r:id="rId8"/>
    <p:sldId id="294" r:id="rId9"/>
    <p:sldId id="295" r:id="rId10"/>
    <p:sldId id="296" r:id="rId11"/>
    <p:sldId id="298" r:id="rId12"/>
    <p:sldId id="299" r:id="rId13"/>
    <p:sldId id="28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lizerinka" initials="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53" autoAdjust="0"/>
  </p:normalViewPr>
  <p:slideViewPr>
    <p:cSldViewPr snapToGrid="0">
      <p:cViewPr varScale="1">
        <p:scale>
          <a:sx n="70" d="100"/>
          <a:sy n="70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721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43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1183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572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5687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53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631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116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555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37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375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937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886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2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526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966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03009-7C20-4C68-95C0-CD34EF8B6D9A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405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yskills.ru/" TargetMode="External"/><Relationship Id="rId2" Type="http://schemas.openxmlformats.org/officeDocument/2006/relationships/hyperlink" Target="https://fioco.ru/&#1087;&#1088;&#1080;&#1084;&#1077;&#1088;&#1099;-&#1079;&#1072;&#1076;&#1072;&#1095;-pis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cko.ru/pages/demonstration_materials_oko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759" y="-482714"/>
            <a:ext cx="7766936" cy="1646302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Районное методическое объединение учителей биологии и химии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3993210"/>
            <a:ext cx="7766936" cy="2372421"/>
          </a:xfrm>
        </p:spPr>
        <p:txBody>
          <a:bodyPr>
            <a:normAutofit fontScale="40000" lnSpcReduction="20000"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sz="8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2022 г.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8741" y="1869552"/>
            <a:ext cx="900752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муниципальная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качества образования в </a:t>
            </a:r>
            <a:r>
              <a:rPr lang="ru-RU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Ирбитском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31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3352" y="295703"/>
            <a:ext cx="8596668" cy="1320800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международной оценки качества образования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PISA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5632" y="4799052"/>
            <a:ext cx="6292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hlinkClick r:id="rId2"/>
              </a:rPr>
              <a:t>https://fioco.ru/</a:t>
            </a:r>
            <a:r>
              <a:rPr lang="ru-RU" sz="2800" dirty="0">
                <a:hlinkClick r:id="rId2"/>
              </a:rPr>
              <a:t>примеры-задач-</a:t>
            </a:r>
            <a:r>
              <a:rPr lang="en-US" sz="2800" dirty="0" err="1">
                <a:hlinkClick r:id="rId2"/>
              </a:rPr>
              <a:t>pisa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5632" y="5322272"/>
            <a:ext cx="3246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  <a:hlinkClick r:id="rId3"/>
              </a:rPr>
              <a:t>https://myskills.ru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2015" y="1616503"/>
            <a:ext cx="84980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общероссийской оценки по модели PISA в 2021 году, средний балл по читательской грамотности составил 497 баллов (21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место),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математической — 498 баллов (24 место), естественно-научной — 476 баллов (34 место).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3352" y="3202308"/>
            <a:ext cx="99219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участников общероссийской оценки по модели PISA 15% не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достигли порогового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по читательской грамотности, 19% — по математической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грамотности,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преодолели порог второго уровня по естественно-научной грамотности.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05632" y="5845492"/>
            <a:ext cx="8901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hlinkClick r:id="rId4"/>
              </a:rPr>
              <a:t>https://mcko.ru/pages/demonstration_materials_oko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3340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217" y="336418"/>
            <a:ext cx="8843750" cy="559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898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27" y="0"/>
            <a:ext cx="8138341" cy="603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99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4375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Благодарим за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работу!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99" y="1476375"/>
            <a:ext cx="6086475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15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171962" y="0"/>
            <a:ext cx="10058400" cy="960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Качество образования</a:t>
            </a: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8615" y="1163474"/>
            <a:ext cx="98263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Комплексная характеристика образовательной деятельности и подготовки обучающегося, выражающая степень его соответствия ФГОС, федеральным государственным требованиям и (или) потребностям физического или юридического лица, в интересах которого осуществляется образовательная деятельность, в том числе степень достижения планируемых результатов освоения основной образовательной программы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12052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331" y="142151"/>
            <a:ext cx="8960624" cy="671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478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449" y="213946"/>
            <a:ext cx="8596668" cy="66528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Приоритетные направления работы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45449" y="1119116"/>
            <a:ext cx="10045215" cy="5527343"/>
          </a:xfrm>
        </p:spPr>
        <p:txBody>
          <a:bodyPr>
            <a:normAutofit fontScale="85000" lnSpcReduction="20000"/>
          </a:bodyPr>
          <a:lstStyle/>
          <a:p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 дефициты педагогов, их устранение;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профессиональное развитие педагогов, в том числе через краткосрочные обучающие мероприятия (семинары, </a:t>
            </a:r>
            <a:r>
              <a:rPr lang="ru-RU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вебинары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мастер-классы и т.д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.).</a:t>
            </a:r>
          </a:p>
          <a:p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образовательные дефициты обучающихся, их устранение;</a:t>
            </a:r>
          </a:p>
          <a:p>
            <a:pPr lvl="0">
              <a:buClr>
                <a:srgbClr val="90C226"/>
              </a:buClr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формирование и развитие </a:t>
            </a:r>
            <a:r>
              <a:rPr lang="ru-RU" sz="2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метапредметных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УУД через внедрение в учебный процесс задний, используемых НИКО и </a:t>
            </a:r>
            <a:r>
              <a:rPr lang="ru-RU" sz="2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заданий международной оценки качества образования</a:t>
            </a:r>
            <a:r>
              <a:rPr lang="en-US" sz="2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PISA</a:t>
            </a:r>
            <a:endParaRPr lang="ru-RU" sz="2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Помимо этого, в течение года на заседаниях РМО необходимо </a:t>
            </a:r>
            <a:r>
              <a:rPr lang="ru-RU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рассмотреть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следующие </a:t>
            </a:r>
            <a:r>
              <a:rPr lang="ru-RU" sz="2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вопросы: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типичных ошибок при сдаче ОГЭ, ЕГЭ, разбор и решение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заданий, разработка алгоритмов решения заданий, вызвавших затруднения по результатам ГИА;</a:t>
            </a:r>
          </a:p>
          <a:p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разбор и анализ</a:t>
            </a:r>
            <a:r>
              <a:rPr lang="en-US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демоверсий НИКО, заданий международной оценки качества образования</a:t>
            </a:r>
            <a:r>
              <a:rPr lang="en-US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PISA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63387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197" y="161641"/>
            <a:ext cx="9123891" cy="8001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Заседание № 1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0635" y="1602030"/>
            <a:ext cx="10771221" cy="4960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Анализ работы РМО учителей биологии и химии за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2021- 2022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учебный год. Основные задачи на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2022-2023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учебный год;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Утверждение плана работы на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2022-2023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учебный год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оценочных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процедур (ОГЭ,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ЕГЭ)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биологии 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химии. Анализ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 и методика решения практических задач, получивших наименьший процент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решаемости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оценочных процедур.</a:t>
            </a:r>
            <a:endParaRPr lang="ru-RU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Разбор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анализ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демоверсий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НИКО (независимое исследование качества образования)</a:t>
            </a:r>
          </a:p>
          <a:p>
            <a:pPr lvl="0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адания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международной оценки качества образования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PISA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833" y="669353"/>
            <a:ext cx="92428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«Качество образования от анализа к действиям»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6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252" y="1991719"/>
            <a:ext cx="9921923" cy="1160913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Анализ работы РМО учителей биологии</a:t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и химии за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2021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2022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учебный год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533" y="1703389"/>
            <a:ext cx="9790642" cy="46497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ru-RU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80464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5534" y="2688610"/>
            <a:ext cx="11057466" cy="59055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План работы РМО учителей биологии и химии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2022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2023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учебном году 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4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2618" y="650543"/>
            <a:ext cx="9230941" cy="1320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Анализ оценочных процедур (ОГЭ, ЕГЭ) по биологии и химии.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Анализ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причин и методика решения практических задач, получивших наименьший процент решаемости в процессе оценочных процедур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</a:rPr>
              <a:t>Спикеры:</a:t>
            </a:r>
            <a:br>
              <a:rPr lang="ru-RU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Анализ ОГЭ биология  -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Старцева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Е.Г.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Анализ ЕГЭ биология –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Мамышева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Р. Е.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Анализ ОГЭ и ЕГЭ химия –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Свяжина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О. В.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84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3560" y="1524001"/>
            <a:ext cx="8596668" cy="1320800"/>
          </a:xfrm>
        </p:spPr>
        <p:txBody>
          <a:bodyPr>
            <a:noAutofit/>
          </a:bodyPr>
          <a:lstStyle/>
          <a:p>
            <a:pPr lvl="0" algn="ctr" defTabSz="914400">
              <a:spcBef>
                <a:spcPts val="0"/>
              </a:spcBef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Разбор и анализ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демоверсий НИКО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независимое исследование качества образования)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68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2483</TotalTime>
  <Words>409</Words>
  <Application>Microsoft Office PowerPoint</Application>
  <PresentationFormat>Широкоэкранный</PresentationFormat>
  <Paragraphs>40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 3</vt:lpstr>
      <vt:lpstr>Грань</vt:lpstr>
      <vt:lpstr>Районное методическое объединение учителей биологии и химии</vt:lpstr>
      <vt:lpstr>Презентация PowerPoint</vt:lpstr>
      <vt:lpstr>Презентация PowerPoint</vt:lpstr>
      <vt:lpstr>Приоритетные направления работы</vt:lpstr>
      <vt:lpstr>Заседание № 1 </vt:lpstr>
      <vt:lpstr>Анализ работы РМО учителей биологии и химии за 2021 – 2022 учебный год</vt:lpstr>
      <vt:lpstr>План работы РМО учителей биологии и химии в 2022 – 2023 учебном году </vt:lpstr>
      <vt:lpstr>Анализ оценочных процедур (ОГЭ, ЕГЭ) по биологии и химии.    Анализ причин и методика решения практических задач, получивших наименьший процент решаемости в процессе оценочных процедур. Спикеры: Анализ ОГЭ биология  - Старцева Е.Г. Анализ ЕГЭ биология – Мамышева Р. Е. Анализ ОГЭ и ЕГЭ химия – Свяжина О. В. </vt:lpstr>
      <vt:lpstr>Разбор и анализ демоверсий НИКО  (независимое исследование качества образования) </vt:lpstr>
      <vt:lpstr>Задания международной оценки качества образования PISA </vt:lpstr>
      <vt:lpstr>Презентация PowerPoint</vt:lpstr>
      <vt:lpstr>Презентация PowerPoint</vt:lpstr>
      <vt:lpstr>Благодарим за работу!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SWOT анализ</dc:title>
  <dc:creator>Glizerinka</dc:creator>
  <cp:lastModifiedBy>1</cp:lastModifiedBy>
  <cp:revision>101</cp:revision>
  <dcterms:created xsi:type="dcterms:W3CDTF">2013-02-06T06:44:06Z</dcterms:created>
  <dcterms:modified xsi:type="dcterms:W3CDTF">2022-11-01T16:44:20Z</dcterms:modified>
</cp:coreProperties>
</file>