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60" r:id="rId4"/>
    <p:sldId id="261" r:id="rId5"/>
    <p:sldId id="262" r:id="rId6"/>
    <p:sldId id="268" r:id="rId7"/>
    <p:sldId id="269" r:id="rId8"/>
    <p:sldId id="265" r:id="rId9"/>
    <p:sldId id="274" r:id="rId10"/>
    <p:sldId id="273" r:id="rId11"/>
    <p:sldId id="275" r:id="rId12"/>
    <p:sldId id="276" r:id="rId13"/>
    <p:sldId id="271" r:id="rId14"/>
    <p:sldId id="272" r:id="rId15"/>
    <p:sldId id="277" r:id="rId16"/>
    <p:sldId id="263" r:id="rId17"/>
    <p:sldId id="264" r:id="rId18"/>
    <p:sldId id="259" r:id="rId19"/>
    <p:sldId id="26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4" d="100"/>
        <a:sy n="84" d="100"/>
      </p:scale>
      <p:origin x="0" y="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BA6E8-A3D2-46BF-8762-0E57DD625234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DB8F6-E44E-4C92-A3D2-400B022A63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62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DB8F6-E44E-4C92-A3D2-400B022A63A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59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DB8F6-E44E-4C92-A3D2-400B022A63A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332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37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5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83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871132"/>
            <a:ext cx="5111752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3657597"/>
            <a:ext cx="5111752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5037663"/>
            <a:ext cx="673100" cy="279400"/>
          </a:xfrm>
        </p:spPr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5037663"/>
            <a:ext cx="3910976" cy="279400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5037663"/>
            <a:ext cx="413375" cy="279400"/>
          </a:xfrm>
        </p:spPr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3522131"/>
            <a:ext cx="511175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78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6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752606"/>
            <a:ext cx="6119016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3846052"/>
            <a:ext cx="6119018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3710585"/>
            <a:ext cx="612253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68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2560320"/>
            <a:ext cx="3538728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2560320"/>
            <a:ext cx="3538728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2658533"/>
            <a:ext cx="353872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3243263"/>
            <a:ext cx="3538728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2658533"/>
            <a:ext cx="353872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3243263"/>
            <a:ext cx="3538728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87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08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21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388534"/>
            <a:ext cx="278884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982132"/>
            <a:ext cx="4102100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3031065"/>
            <a:ext cx="2788841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912533"/>
            <a:ext cx="26358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71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129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883832"/>
            <a:ext cx="468136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1041400"/>
            <a:ext cx="2297510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3255432"/>
            <a:ext cx="468136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7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4815415"/>
            <a:ext cx="7207250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1041400"/>
            <a:ext cx="7579479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5382153"/>
            <a:ext cx="7207250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38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982132"/>
            <a:ext cx="7194549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4343400"/>
            <a:ext cx="7194549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4140199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68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982132"/>
            <a:ext cx="6972299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3352800"/>
            <a:ext cx="66294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343400"/>
            <a:ext cx="7207250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82787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4140199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3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3308581"/>
            <a:ext cx="7207251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777381"/>
            <a:ext cx="720725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3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982132"/>
            <a:ext cx="6972299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971551" y="3639312"/>
            <a:ext cx="7207251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529667"/>
            <a:ext cx="720725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259926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3429000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9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982132"/>
            <a:ext cx="7207250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971551" y="3630168"/>
            <a:ext cx="7207251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4470400"/>
            <a:ext cx="720725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429000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1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70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982132"/>
            <a:ext cx="1418171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982132"/>
            <a:ext cx="5574769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0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6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39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4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27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70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5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29C4D-BDCF-430B-8B11-1679782EA1B8}" type="datetimeFigureOut">
              <a:rPr lang="ru-RU" smtClean="0"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BE0DB-F862-495B-BC90-495E3C3C6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09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982132"/>
            <a:ext cx="720089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2556932"/>
            <a:ext cx="7200897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5969000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>
                <a:solidFill>
                  <a:prstClr val="black"/>
                </a:solidFill>
              </a:rPr>
              <a:pPr/>
              <a:t>05.03.2018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5969000"/>
            <a:ext cx="54794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5969000"/>
            <a:ext cx="40702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30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3" r="28830"/>
          <a:stretch/>
        </p:blipFill>
        <p:spPr bwMode="auto">
          <a:xfrm>
            <a:off x="179512" y="188640"/>
            <a:ext cx="8748464" cy="649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7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3" t="5555" r="11650" b="6250"/>
          <a:stretch/>
        </p:blipFill>
        <p:spPr bwMode="auto">
          <a:xfrm>
            <a:off x="251520" y="116632"/>
            <a:ext cx="889248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11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9036496" cy="600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12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8532" r="14551"/>
          <a:stretch/>
        </p:blipFill>
        <p:spPr bwMode="auto">
          <a:xfrm>
            <a:off x="50463" y="11266"/>
            <a:ext cx="9100457" cy="6691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11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t="2580" r="13770" b="6250"/>
          <a:stretch/>
        </p:blipFill>
        <p:spPr bwMode="auto">
          <a:xfrm>
            <a:off x="4580" y="0"/>
            <a:ext cx="9059731" cy="666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5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8929" r="14885" b="6250"/>
          <a:stretch/>
        </p:blipFill>
        <p:spPr bwMode="auto">
          <a:xfrm>
            <a:off x="0" y="188640"/>
            <a:ext cx="9036496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91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3" t="9524" r="14550" b="25992"/>
          <a:stretch/>
        </p:blipFill>
        <p:spPr bwMode="auto">
          <a:xfrm>
            <a:off x="14513" y="188640"/>
            <a:ext cx="8949975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405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0" t="8929" r="14885" b="9127"/>
          <a:stretch/>
        </p:blipFill>
        <p:spPr bwMode="auto">
          <a:xfrm>
            <a:off x="107504" y="224702"/>
            <a:ext cx="9036496" cy="5994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12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4"/>
          <a:stretch/>
        </p:blipFill>
        <p:spPr bwMode="auto">
          <a:xfrm>
            <a:off x="813393" y="758622"/>
            <a:ext cx="7597294" cy="546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7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4" t="10913" r="14885" b="17857"/>
          <a:stretch/>
        </p:blipFill>
        <p:spPr bwMode="auto">
          <a:xfrm>
            <a:off x="251520" y="260648"/>
            <a:ext cx="871296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827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1" y="692696"/>
            <a:ext cx="7200897" cy="130386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Организация самостоятельной работы учащихся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371489"/>
            <a:ext cx="2232248" cy="1106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Домашнее задание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93644" y="2314775"/>
            <a:ext cx="223224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Работа на уроке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83868" y="4062967"/>
            <a:ext cx="2376264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парах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4062967"/>
            <a:ext cx="2520280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группах 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5020192" y="3504530"/>
            <a:ext cx="360040" cy="5765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445963" y="3478396"/>
            <a:ext cx="540060" cy="5765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9592" y="5301208"/>
            <a:ext cx="73448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Виды заданий:  </a:t>
            </a:r>
            <a:r>
              <a:rPr lang="ru-RU" sz="2400" dirty="0" smtClean="0"/>
              <a:t>выполнение готовых упражнений, создание новых упражнений по теме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35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2" t="8929" r="16447" b="1587"/>
          <a:stretch/>
        </p:blipFill>
        <p:spPr bwMode="auto">
          <a:xfrm>
            <a:off x="159121" y="19472"/>
            <a:ext cx="8984344" cy="654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91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LearningApps.org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43528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является </a:t>
            </a:r>
            <a:r>
              <a:rPr lang="ru-RU" dirty="0"/>
              <a:t>приложением </a:t>
            </a:r>
            <a:r>
              <a:rPr lang="ru-RU" dirty="0" err="1"/>
              <a:t>Web</a:t>
            </a:r>
            <a:r>
              <a:rPr lang="ru-RU" dirty="0"/>
              <a:t> 2.0 для поддержки обучения и процесса преподавания с помощью интерактивных модулей. Существующие модули могут быть непосредственно включены в содержание обучения, а также их можно изменять или создавать в оперативном режиме. Целью является также собрание интерактивных блоков и возможность сделать их </a:t>
            </a:r>
            <a:r>
              <a:rPr lang="ru-RU" dirty="0" smtClean="0"/>
              <a:t>общедоступными.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49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t="9524" r="14522" b="1786"/>
          <a:stretch/>
        </p:blipFill>
        <p:spPr bwMode="auto">
          <a:xfrm>
            <a:off x="179512" y="116632"/>
            <a:ext cx="8606973" cy="648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24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3" t="10184" r="15415" b="6483"/>
          <a:stretch/>
        </p:blipFill>
        <p:spPr bwMode="auto">
          <a:xfrm>
            <a:off x="179512" y="188640"/>
            <a:ext cx="8813779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5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2" t="8929" r="13659" b="6250"/>
          <a:stretch/>
        </p:blipFill>
        <p:spPr bwMode="auto">
          <a:xfrm>
            <a:off x="258951" y="260648"/>
            <a:ext cx="8856984" cy="620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71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"/>
          <a:stretch/>
        </p:blipFill>
        <p:spPr bwMode="auto">
          <a:xfrm>
            <a:off x="251520" y="692696"/>
            <a:ext cx="8615236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0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07" y="260648"/>
            <a:ext cx="8895753" cy="593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886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24008" r="21132" b="7937"/>
          <a:stretch/>
        </p:blipFill>
        <p:spPr bwMode="auto">
          <a:xfrm>
            <a:off x="179512" y="620688"/>
            <a:ext cx="8432800" cy="497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677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76</Words>
  <Application>Microsoft Office PowerPoint</Application>
  <PresentationFormat>Экран (4:3)</PresentationFormat>
  <Paragraphs>10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Натуральные материалы</vt:lpstr>
      <vt:lpstr>Презентация PowerPoint</vt:lpstr>
      <vt:lpstr>Презентация PowerPoint</vt:lpstr>
      <vt:lpstr>LearningApps.org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самостоятельной работы учащихся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Исламова Адина</dc:creator>
  <cp:lastModifiedBy>Исламова Адина</cp:lastModifiedBy>
  <cp:revision>10</cp:revision>
  <dcterms:created xsi:type="dcterms:W3CDTF">2018-03-05T14:52:59Z</dcterms:created>
  <dcterms:modified xsi:type="dcterms:W3CDTF">2018-03-05T17:31:39Z</dcterms:modified>
</cp:coreProperties>
</file>