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F822A1-29F3-4C68-A877-CFCFD85EBD67}" type="datetimeFigureOut">
              <a:rPr lang="ru-RU" smtClean="0"/>
              <a:t>27.08.2023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436EB-377D-44E1-9838-0AFA976632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909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63851D5F-91F0-47B1-A90A-758A6AC9E8B6}" type="datetimeFigureOut">
              <a:rPr lang="ru-RU" smtClean="0"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5853F848-0A89-4D4D-9E14-7B328431EEB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6421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51D5F-91F0-47B1-A90A-758A6AC9E8B6}" type="datetimeFigureOut">
              <a:rPr lang="ru-RU" smtClean="0"/>
              <a:t>27.08.2023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F848-0A89-4D4D-9E14-7B328431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292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51D5F-91F0-47B1-A90A-758A6AC9E8B6}" type="datetimeFigureOut">
              <a:rPr lang="ru-RU" smtClean="0"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F848-0A89-4D4D-9E14-7B328431EEB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84249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51D5F-91F0-47B1-A90A-758A6AC9E8B6}" type="datetimeFigureOut">
              <a:rPr lang="ru-RU" smtClean="0"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F848-0A89-4D4D-9E14-7B328431EEB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19809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51D5F-91F0-47B1-A90A-758A6AC9E8B6}" type="datetimeFigureOut">
              <a:rPr lang="ru-RU" smtClean="0"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F848-0A89-4D4D-9E14-7B328431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2909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51D5F-91F0-47B1-A90A-758A6AC9E8B6}" type="datetimeFigureOut">
              <a:rPr lang="ru-RU" smtClean="0"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F848-0A89-4D4D-9E14-7B328431EEB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54695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51D5F-91F0-47B1-A90A-758A6AC9E8B6}" type="datetimeFigureOut">
              <a:rPr lang="ru-RU" smtClean="0"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F848-0A89-4D4D-9E14-7B328431EEB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35587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51D5F-91F0-47B1-A90A-758A6AC9E8B6}" type="datetimeFigureOut">
              <a:rPr lang="ru-RU" smtClean="0"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F848-0A89-4D4D-9E14-7B328431EEB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37086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51D5F-91F0-47B1-A90A-758A6AC9E8B6}" type="datetimeFigureOut">
              <a:rPr lang="ru-RU" smtClean="0"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F848-0A89-4D4D-9E14-7B328431EEB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337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51D5F-91F0-47B1-A90A-758A6AC9E8B6}" type="datetimeFigureOut">
              <a:rPr lang="ru-RU" smtClean="0"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F848-0A89-4D4D-9E14-7B328431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394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51D5F-91F0-47B1-A90A-758A6AC9E8B6}" type="datetimeFigureOut">
              <a:rPr lang="ru-RU" smtClean="0"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F848-0A89-4D4D-9E14-7B328431EEB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9663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51D5F-91F0-47B1-A90A-758A6AC9E8B6}" type="datetimeFigureOut">
              <a:rPr lang="ru-RU" smtClean="0"/>
              <a:t>27.08.2023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F848-0A89-4D4D-9E14-7B328431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334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51D5F-91F0-47B1-A90A-758A6AC9E8B6}" type="datetimeFigureOut">
              <a:rPr lang="ru-RU" smtClean="0"/>
              <a:t>27.08.2023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F848-0A89-4D4D-9E14-7B328431EEB4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8140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51D5F-91F0-47B1-A90A-758A6AC9E8B6}" type="datetimeFigureOut">
              <a:rPr lang="ru-RU" smtClean="0"/>
              <a:t>27.08.2023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F848-0A89-4D4D-9E14-7B328431EEB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4750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51D5F-91F0-47B1-A90A-758A6AC9E8B6}" type="datetimeFigureOut">
              <a:rPr lang="ru-RU" smtClean="0"/>
              <a:t>27.08.2023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F848-0A89-4D4D-9E14-7B328431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516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51D5F-91F0-47B1-A90A-758A6AC9E8B6}" type="datetimeFigureOut">
              <a:rPr lang="ru-RU" smtClean="0"/>
              <a:t>27.08.2023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F848-0A89-4D4D-9E14-7B328431EEB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1443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51D5F-91F0-47B1-A90A-758A6AC9E8B6}" type="datetimeFigureOut">
              <a:rPr lang="ru-RU" smtClean="0"/>
              <a:t>27.08.2023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3F848-0A89-4D4D-9E14-7B328431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152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3851D5F-91F0-47B1-A90A-758A6AC9E8B6}" type="datetimeFigureOut">
              <a:rPr lang="ru-RU" smtClean="0"/>
              <a:t>27.08.2023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853F848-0A89-4D4D-9E14-7B328431EE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954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6171" y="2933636"/>
            <a:ext cx="6815669" cy="1515533"/>
          </a:xfrm>
        </p:spPr>
        <p:txBody>
          <a:bodyPr/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Методические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рекомендации к курсу внеурочной деятельности «Разговоры о важном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формы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работы.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596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477165"/>
            <a:ext cx="9601196" cy="1303867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работы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403142" y="2736375"/>
            <a:ext cx="9601196" cy="4804013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7" name="Блок-схема: ссылка на другую страницу 6"/>
          <p:cNvSpPr/>
          <p:nvPr/>
        </p:nvSpPr>
        <p:spPr>
          <a:xfrm>
            <a:off x="928048" y="1610434"/>
            <a:ext cx="1815152" cy="1924336"/>
          </a:xfrm>
          <a:prstGeom prst="flowChartOffpageConnector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Объяснение в доверительном диалоге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8" name="Блок-схема: ссылка на другую страницу 7"/>
          <p:cNvSpPr/>
          <p:nvPr/>
        </p:nvSpPr>
        <p:spPr>
          <a:xfrm>
            <a:off x="1713646" y="3836156"/>
            <a:ext cx="2059108" cy="2009632"/>
          </a:xfrm>
          <a:prstGeom prst="flowChartOffpageConnector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Формирование образовательных туристических маршрутов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4683736" y="3836156"/>
            <a:ext cx="1815152" cy="2066499"/>
          </a:xfrm>
          <a:prstGeom prst="flowChartOffpageConnector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Проведение телемостов с подключением отдаленных регионов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0" name="Блок-схема: ссылка на другую страницу 9"/>
          <p:cNvSpPr/>
          <p:nvPr/>
        </p:nvSpPr>
        <p:spPr>
          <a:xfrm>
            <a:off x="7614874" y="3836156"/>
            <a:ext cx="1876566" cy="2066500"/>
          </a:xfrm>
          <a:prstGeom prst="flowChartOffpageConnector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Проведение занятий, где организаторами являются сами дети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1" name="Блок-схема: ссылка на другую страницу 10"/>
          <p:cNvSpPr/>
          <p:nvPr/>
        </p:nvSpPr>
        <p:spPr>
          <a:xfrm>
            <a:off x="8714092" y="1610434"/>
            <a:ext cx="1815152" cy="2072187"/>
          </a:xfrm>
          <a:prstGeom prst="flowChartOffpageConnector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Проведение занятий на базе школьных музеев, библиотек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2" name="Блок-схема: ссылка на другую страницу 11"/>
          <p:cNvSpPr/>
          <p:nvPr/>
        </p:nvSpPr>
        <p:spPr>
          <a:xfrm>
            <a:off x="6074389" y="1610434"/>
            <a:ext cx="2018733" cy="2072187"/>
          </a:xfrm>
          <a:prstGeom prst="flowChartOffpageConnector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Выход в исторические парки, музеи, галереи, выезды на места исторических событий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Блок-схема: ссылка на другую страницу 12"/>
          <p:cNvSpPr/>
          <p:nvPr/>
        </p:nvSpPr>
        <p:spPr>
          <a:xfrm>
            <a:off x="3536475" y="1610435"/>
            <a:ext cx="1815152" cy="2027830"/>
          </a:xfrm>
          <a:prstGeom prst="flowChartOffpageConnector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Привлечение родителей  к проведению «Разговоров о важном»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88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1880" y="395279"/>
            <a:ext cx="9601196" cy="1303867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работы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487607"/>
            <a:ext cx="9601196" cy="4388262"/>
          </a:xfrm>
        </p:spPr>
        <p:txBody>
          <a:bodyPr>
            <a:normAutofit/>
          </a:bodyPr>
          <a:lstStyle/>
          <a:p>
            <a:pPr lvl="0"/>
            <a:endParaRPr lang="ru-RU" b="1" dirty="0"/>
          </a:p>
          <a:p>
            <a:endParaRPr lang="ru-RU" dirty="0"/>
          </a:p>
        </p:txBody>
      </p:sp>
      <p:pic>
        <p:nvPicPr>
          <p:cNvPr id="3074" name="Picture 2" descr="Дети играют с мячом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7689" y="3944155"/>
            <a:ext cx="2076450" cy="2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>
            <a:off x="1294243" y="877319"/>
            <a:ext cx="2126320" cy="1207704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 smtClean="0">
                <a:solidFill>
                  <a:schemeClr val="tx1"/>
                </a:solidFill>
              </a:rPr>
              <a:t>Беседа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1218860" y="2181186"/>
            <a:ext cx="2261660" cy="1328004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 smtClean="0">
                <a:solidFill>
                  <a:schemeClr val="tx1"/>
                </a:solidFill>
              </a:rPr>
              <a:t>Дискуссия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1080110" y="3490118"/>
            <a:ext cx="2185119" cy="1422683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 smtClean="0">
                <a:solidFill>
                  <a:schemeClr val="tx1"/>
                </a:solidFill>
              </a:rPr>
              <a:t>Моя позиция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4244473" y="1455224"/>
            <a:ext cx="2148382" cy="1423727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 smtClean="0">
                <a:solidFill>
                  <a:schemeClr val="tx1"/>
                </a:solidFill>
              </a:rPr>
              <a:t>Викторина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2006113" y="4604161"/>
            <a:ext cx="2202972" cy="166009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chemeClr val="tx1"/>
                </a:solidFill>
              </a:rPr>
              <a:t>Обсуждение исторических личностей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7204887" y="1290161"/>
            <a:ext cx="2202972" cy="166009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chemeClr val="tx1"/>
                </a:solidFill>
              </a:rPr>
              <a:t>Работа с карточками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9018655" y="2382489"/>
            <a:ext cx="2202972" cy="166009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chemeClr val="tx1"/>
                </a:solidFill>
              </a:rPr>
              <a:t>Групповая проблемная работа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3645389" y="2756955"/>
            <a:ext cx="2202972" cy="166009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chemeClr val="tx1"/>
                </a:solidFill>
              </a:rPr>
              <a:t>Вопросы друг для друга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6435523" y="2784257"/>
            <a:ext cx="2202972" cy="166009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chemeClr val="tx1"/>
                </a:solidFill>
              </a:rPr>
              <a:t>Ролевой диалог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7301392" y="4417051"/>
            <a:ext cx="2202972" cy="166009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dirty="0" smtClean="0">
                <a:solidFill>
                  <a:schemeClr val="tx1"/>
                </a:solidFill>
              </a:rPr>
              <a:t>Верю – не верю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4919797" y="4484334"/>
            <a:ext cx="2202972" cy="1660096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chemeClr val="tx1"/>
                </a:solidFill>
              </a:rPr>
              <a:t>Общее и особенное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15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Групповая проблемная работа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Каковы ценности моего поколения?</a:t>
            </a:r>
            <a:endParaRPr lang="ru-RU" sz="3200" b="1" dirty="0"/>
          </a:p>
        </p:txBody>
      </p:sp>
      <p:pic>
        <p:nvPicPr>
          <p:cNvPr id="4" name="Picture 2" descr="https://sun9-70.userapi.com/impg/fYHqT_o0DUlmU5mai7xc5-YKRNIx3obrGVaFYw/2ug38C70SWg.jpg?size=1080x1287&amp;quality=95&amp;sign=a43dea0917d8affc85de06985dd53039&amp;c_uniq_tag=xgIVeMIi9YPAE_U476vqWMF8ewV3CSBnED8WEilCOnE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313" y="3324233"/>
            <a:ext cx="2141232" cy="255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782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Общее и особенное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gas-kvas.com/uploads/posts/2023-02/1676171360_gas-kvas-com-p-raskraska-risunok-druzhat-deti-vsei-zemli-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9619" y="2556931"/>
            <a:ext cx="4512760" cy="326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395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ерхняя тень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264</TotalTime>
  <Words>95</Words>
  <Application>Microsoft Office PowerPoint</Application>
  <PresentationFormat>Широкоэкранный</PresentationFormat>
  <Paragraphs>25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Garamond</vt:lpstr>
      <vt:lpstr>Натуральные материалы</vt:lpstr>
      <vt:lpstr>    Методические рекомендации к курсу внеурочной деятельности «Разговоры о важном». Методы и формы работы. </vt:lpstr>
      <vt:lpstr>Методы работы</vt:lpstr>
      <vt:lpstr>Формы работы</vt:lpstr>
      <vt:lpstr>Групповая проблемная работа </vt:lpstr>
      <vt:lpstr>Общее и особенное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Методические рекомендации к курсу внеурочной деятельности «Разговоры о важном» Методы и формы работы </dc:title>
  <dc:creator>PNL</dc:creator>
  <cp:lastModifiedBy>PNL</cp:lastModifiedBy>
  <cp:revision>9</cp:revision>
  <dcterms:created xsi:type="dcterms:W3CDTF">2023-08-27T10:37:57Z</dcterms:created>
  <dcterms:modified xsi:type="dcterms:W3CDTF">2023-08-27T16:09:39Z</dcterms:modified>
</cp:coreProperties>
</file>