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87" r:id="rId3"/>
    <p:sldId id="294" r:id="rId4"/>
    <p:sldId id="295" r:id="rId5"/>
    <p:sldId id="297" r:id="rId6"/>
    <p:sldId id="296" r:id="rId7"/>
    <p:sldId id="298" r:id="rId8"/>
    <p:sldId id="299" r:id="rId9"/>
    <p:sldId id="301" r:id="rId10"/>
    <p:sldId id="302" r:id="rId11"/>
    <p:sldId id="30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3C66"/>
    <a:srgbClr val="AC187B"/>
    <a:srgbClr val="C6247A"/>
    <a:srgbClr val="C52378"/>
    <a:srgbClr val="98124D"/>
    <a:srgbClr val="853E5B"/>
    <a:srgbClr val="F94900"/>
    <a:srgbClr val="613125"/>
    <a:srgbClr val="542939"/>
    <a:srgbClr val="E4EC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6433" autoAdjust="0"/>
  </p:normalViewPr>
  <p:slideViewPr>
    <p:cSldViewPr snapToGrid="0">
      <p:cViewPr>
        <p:scale>
          <a:sx n="70" d="100"/>
          <a:sy n="70" d="100"/>
        </p:scale>
        <p:origin x="-1284" y="-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E8EC84-FB1C-4788-908B-4AE12C499F95}" type="datetimeFigureOut">
              <a:rPr lang="ru-RU" smtClean="0"/>
              <a:t>21.05.2023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EA3EBE-5F9D-41E5-B354-D596A9660E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5941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21.05.2023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21.05.2023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21.05.2023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21.05.2023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21.05.2023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21.05.2023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t>21.05.2023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8" t="1875" r="8868"/>
          <a:stretch/>
        </p:blipFill>
        <p:spPr>
          <a:xfrm>
            <a:off x="0" y="0"/>
            <a:ext cx="912256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94502" y="988027"/>
            <a:ext cx="753356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200" b="1" i="1" dirty="0" smtClean="0">
                <a:ln w="22225">
                  <a:noFill/>
                  <a:prstDash val="solid"/>
                </a:ln>
                <a:solidFill>
                  <a:srgbClr val="002060"/>
                </a:solidFill>
                <a:latin typeface="Bookman Old Style" panose="02050604050505020204" pitchFamily="18" charset="0"/>
                <a:ea typeface="Tahoma" panose="020B0604030504040204" pitchFamily="34" charset="0"/>
                <a:cs typeface="Arial" panose="020B0604020202020204" pitchFamily="34" charset="0"/>
              </a:rPr>
              <a:t>Трудовое воспитание детей младшего школьного возраста</a:t>
            </a:r>
            <a:endParaRPr lang="ru-RU" sz="4200" b="1" i="1" dirty="0">
              <a:ln w="22225">
                <a:noFill/>
                <a:prstDash val="solid"/>
              </a:ln>
              <a:solidFill>
                <a:srgbClr val="002060"/>
              </a:solidFill>
              <a:latin typeface="Bookman Old Style" panose="02050604050505020204" pitchFamily="18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94502" y="4319413"/>
            <a:ext cx="76944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 smtClean="0">
                <a:ln w="22225">
                  <a:noFill/>
                  <a:prstDash val="solid"/>
                </a:ln>
                <a:solidFill>
                  <a:srgbClr val="002060"/>
                </a:solidFill>
                <a:latin typeface="Bookman Old Style" panose="02050604050505020204" pitchFamily="18" charset="0"/>
                <a:ea typeface="Tahoma" panose="020B0604030504040204" pitchFamily="34" charset="0"/>
                <a:cs typeface="Arial" panose="020B0604020202020204" pitchFamily="34" charset="0"/>
              </a:rPr>
              <a:t>«Радость </a:t>
            </a:r>
            <a:r>
              <a:rPr lang="ru-RU" sz="2400" b="1" i="1" dirty="0">
                <a:ln w="22225">
                  <a:noFill/>
                  <a:prstDash val="solid"/>
                </a:ln>
                <a:solidFill>
                  <a:srgbClr val="002060"/>
                </a:solidFill>
                <a:latin typeface="Bookman Old Style" panose="02050604050505020204" pitchFamily="18" charset="0"/>
                <a:ea typeface="Tahoma" panose="020B0604030504040204" pitchFamily="34" charset="0"/>
                <a:cs typeface="Arial" panose="020B0604020202020204" pitchFamily="34" charset="0"/>
              </a:rPr>
              <a:t>труда - могучая воспитательная сила. В годы детства каждый ребёнок должен глубоко пережить это благородное </a:t>
            </a:r>
            <a:r>
              <a:rPr lang="ru-RU" sz="2400" b="1" i="1" dirty="0" smtClean="0">
                <a:ln w="22225">
                  <a:noFill/>
                  <a:prstDash val="solid"/>
                </a:ln>
                <a:solidFill>
                  <a:srgbClr val="002060"/>
                </a:solidFill>
                <a:latin typeface="Bookman Old Style" panose="02050604050505020204" pitchFamily="18" charset="0"/>
                <a:ea typeface="Tahoma" panose="020B0604030504040204" pitchFamily="34" charset="0"/>
                <a:cs typeface="Arial" panose="020B0604020202020204" pitchFamily="34" charset="0"/>
              </a:rPr>
              <a:t>чувство» </a:t>
            </a:r>
            <a:endParaRPr lang="ru-RU" sz="2400" b="1" i="1" dirty="0" smtClean="0">
              <a:ln w="22225">
                <a:noFill/>
                <a:prstDash val="solid"/>
              </a:ln>
              <a:solidFill>
                <a:srgbClr val="002060"/>
              </a:solidFill>
              <a:latin typeface="Bookman Old Style" panose="02050604050505020204" pitchFamily="18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b="1" i="1" dirty="0" smtClean="0">
                <a:ln w="22225">
                  <a:noFill/>
                  <a:prstDash val="solid"/>
                </a:ln>
                <a:solidFill>
                  <a:srgbClr val="002060"/>
                </a:solidFill>
                <a:latin typeface="Bookman Old Style" panose="02050604050505020204" pitchFamily="18" charset="0"/>
                <a:ea typeface="Tahoma" panose="020B0604030504040204" pitchFamily="34" charset="0"/>
                <a:cs typeface="Arial" panose="020B0604020202020204" pitchFamily="34" charset="0"/>
              </a:rPr>
              <a:t>                                     </a:t>
            </a:r>
            <a:r>
              <a:rPr lang="ru-RU" sz="2400" b="1" i="1" dirty="0" smtClean="0">
                <a:ln w="22225">
                  <a:noFill/>
                  <a:prstDash val="solid"/>
                </a:ln>
                <a:solidFill>
                  <a:srgbClr val="002060"/>
                </a:solidFill>
                <a:latin typeface="Bookman Old Style" panose="02050604050505020204" pitchFamily="18" charset="0"/>
                <a:ea typeface="Tahoma" panose="020B0604030504040204" pitchFamily="34" charset="0"/>
                <a:cs typeface="Arial" panose="020B0604020202020204" pitchFamily="34" charset="0"/>
              </a:rPr>
              <a:t>В</a:t>
            </a:r>
            <a:r>
              <a:rPr lang="ru-RU" sz="2400" b="1" i="1" dirty="0">
                <a:ln w="22225">
                  <a:noFill/>
                  <a:prstDash val="solid"/>
                </a:ln>
                <a:solidFill>
                  <a:srgbClr val="002060"/>
                </a:solidFill>
                <a:latin typeface="Bookman Old Style" panose="02050604050505020204" pitchFamily="18" charset="0"/>
                <a:ea typeface="Tahoma" panose="020B0604030504040204" pitchFamily="34" charset="0"/>
                <a:cs typeface="Arial" panose="020B0604020202020204" pitchFamily="34" charset="0"/>
              </a:rPr>
              <a:t>. А. </a:t>
            </a:r>
            <a:r>
              <a:rPr lang="ru-RU" sz="2400" b="1" i="1" dirty="0" smtClean="0">
                <a:ln w="22225">
                  <a:noFill/>
                  <a:prstDash val="solid"/>
                </a:ln>
                <a:solidFill>
                  <a:srgbClr val="002060"/>
                </a:solidFill>
                <a:latin typeface="Bookman Old Style" panose="02050604050505020204" pitchFamily="18" charset="0"/>
                <a:ea typeface="Tahoma" panose="020B0604030504040204" pitchFamily="34" charset="0"/>
                <a:cs typeface="Arial" panose="020B0604020202020204" pitchFamily="34" charset="0"/>
              </a:rPr>
              <a:t>Сухомлинский</a:t>
            </a:r>
            <a:endParaRPr lang="ru-RU" sz="2400" b="1" i="1" dirty="0">
              <a:ln w="22225">
                <a:noFill/>
                <a:prstDash val="solid"/>
              </a:ln>
              <a:solidFill>
                <a:srgbClr val="002060"/>
              </a:solidFill>
              <a:latin typeface="Bookman Old Style" panose="02050604050505020204" pitchFamily="18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4" t="1875" r="4959"/>
          <a:stretch/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750627" y="442047"/>
            <a:ext cx="7753935" cy="1143000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latinLnBrk="0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effectLst/>
                <a:uLnTx/>
                <a:uFillTx/>
                <a:latin typeface="PT Astra Serif" panose="020A0603040505020204" pitchFamily="18" charset="-52"/>
                <a:ea typeface="PT Astra Serif" panose="020A0603040505020204" pitchFamily="18" charset="-52"/>
              </a:rPr>
              <a:t>Профориентация </a:t>
            </a:r>
          </a:p>
        </p:txBody>
      </p:sp>
      <p:pic>
        <p:nvPicPr>
          <p:cNvPr id="10242" name="Picture 2" descr="C:\Users\User\Desktop\ПЕДСОВЕТ\фото трудовое воспитание\IMG_745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6" r="11141"/>
          <a:stretch/>
        </p:blipFill>
        <p:spPr bwMode="auto">
          <a:xfrm>
            <a:off x="831230" y="1458265"/>
            <a:ext cx="2620370" cy="22709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User\Desktop\ПЕДСОВЕТ\WhatsApp Image 2023-05-17 at 00.16.37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15" t="26293" r="17988"/>
          <a:stretch/>
        </p:blipFill>
        <p:spPr bwMode="auto">
          <a:xfrm>
            <a:off x="5649351" y="3879376"/>
            <a:ext cx="2781574" cy="21811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49" r="13074" b="10037"/>
          <a:stretch/>
        </p:blipFill>
        <p:spPr bwMode="auto">
          <a:xfrm>
            <a:off x="5549636" y="1458265"/>
            <a:ext cx="2881289" cy="22709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78"/>
          <a:stretch/>
        </p:blipFill>
        <p:spPr bwMode="auto">
          <a:xfrm>
            <a:off x="750627" y="3879376"/>
            <a:ext cx="2971820" cy="2187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18"/>
          <a:stretch/>
        </p:blipFill>
        <p:spPr bwMode="auto">
          <a:xfrm>
            <a:off x="3080727" y="2620963"/>
            <a:ext cx="2982543" cy="1841855"/>
          </a:xfrm>
          <a:prstGeom prst="rect">
            <a:avLst/>
          </a:prstGeom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0313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4" t="1875" r="4959"/>
          <a:stretch/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750627" y="442047"/>
            <a:ext cx="7753935" cy="1143000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latinLnBrk="0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effectLst/>
                <a:uLnTx/>
                <a:uFillTx/>
                <a:latin typeface="PT Astra Serif" panose="020A0603040505020204" pitchFamily="18" charset="-52"/>
                <a:ea typeface="PT Astra Serif" panose="020A0603040505020204" pitchFamily="18" charset="-52"/>
              </a:rPr>
              <a:t>Социальное партнёрство 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4" t="9238" r="18143" b="10441"/>
          <a:stretch/>
        </p:blipFill>
        <p:spPr bwMode="auto">
          <a:xfrm>
            <a:off x="1167042" y="3837432"/>
            <a:ext cx="3017519" cy="2251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83" t="9168" r="13812" b="10121"/>
          <a:stretch/>
        </p:blipFill>
        <p:spPr bwMode="auto">
          <a:xfrm>
            <a:off x="970675" y="1421275"/>
            <a:ext cx="3410255" cy="2252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 descr="C:\Users\User\Desktop\ПЕДСОВЕТ\WhatsApp Image 2023-05-17 at 12.33.05.jpe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212"/>
          <a:stretch/>
        </p:blipFill>
        <p:spPr bwMode="auto">
          <a:xfrm>
            <a:off x="5486400" y="1421276"/>
            <a:ext cx="2228967" cy="2252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Users\User\Desktop\ПЕДСОВЕТ\труд\IMG_20190425_11333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1163" y="3820524"/>
            <a:ext cx="4033399" cy="2268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2174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4" t="1875" r="4959"/>
          <a:stretch/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079500" y="442047"/>
            <a:ext cx="6985000" cy="1143000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latinLnBrk="0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effectLst/>
                <a:uLnTx/>
                <a:uFillTx/>
                <a:latin typeface="PT Astra Serif" panose="020A0603040505020204" pitchFamily="18" charset="-52"/>
                <a:ea typeface="PT Astra Serif" panose="020A0603040505020204" pitchFamily="18" charset="-52"/>
              </a:rPr>
              <a:t>Урочная деятельность</a:t>
            </a:r>
          </a:p>
        </p:txBody>
      </p:sp>
      <p:pic>
        <p:nvPicPr>
          <p:cNvPr id="1026" name="Picture 2" descr="C:\Users\User\Desktop\ПЕДСОВЕТ\WhatsApp Image 2023-05-17 at 01.08.35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627" y="1469992"/>
            <a:ext cx="1728424" cy="23045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ownloads\фото трудовое воспитание\фото трудовое воспитание\IMG_20191018_11384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0236" y="3840600"/>
            <a:ext cx="3072753" cy="23045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User\Desktop\ПЕДСОВЕТ\WhatsApp Image 2023-05-18 at 18.05.03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627" y="3883740"/>
            <a:ext cx="1728424" cy="2304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ПЕДСОВЕТ\WhatsApp Image 2023-05-18 at 00.09.43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4440" y="1469991"/>
            <a:ext cx="1728424" cy="23045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User\Desktop\ПЕДСОВЕТ\5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0236" y="1469993"/>
            <a:ext cx="3072754" cy="23045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ПЕДСОВЕТ\труд\IMG_20181112_12422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4440" y="3856087"/>
            <a:ext cx="1705194" cy="22735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5145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4" t="1875" r="4959"/>
          <a:stretch/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079500" y="442047"/>
            <a:ext cx="6985000" cy="1143000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latinLnBrk="0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effectLst/>
                <a:uLnTx/>
                <a:uFillTx/>
                <a:latin typeface="PT Astra Serif" panose="020A0603040505020204" pitchFamily="18" charset="-52"/>
                <a:ea typeface="PT Astra Serif" panose="020A0603040505020204" pitchFamily="18" charset="-52"/>
              </a:rPr>
              <a:t>Внеурочная деятельность</a:t>
            </a:r>
          </a:p>
        </p:txBody>
      </p:sp>
      <p:pic>
        <p:nvPicPr>
          <p:cNvPr id="2050" name="Picture 2" descr="C:\Users\User\Desktop\ПЕДСОВЕТ\WhatsApp Image 2023-05-17 at 12.38.18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44"/>
          <a:stretch/>
        </p:blipFill>
        <p:spPr bwMode="auto">
          <a:xfrm>
            <a:off x="758605" y="1498165"/>
            <a:ext cx="2238429" cy="24460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ПЕДСОВЕТ\WhatsApp Image 2023-05-18 at 18.35.19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20" b="6519"/>
          <a:stretch/>
        </p:blipFill>
        <p:spPr bwMode="auto">
          <a:xfrm>
            <a:off x="3708631" y="1498165"/>
            <a:ext cx="1981064" cy="27139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Desktop\ПЕДСОВЕТ\WhatsApp Image 2023-05-18 at 18.35.48.jpe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33" b="12864"/>
          <a:stretch/>
        </p:blipFill>
        <p:spPr bwMode="auto">
          <a:xfrm>
            <a:off x="6134005" y="1498165"/>
            <a:ext cx="1981064" cy="27295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7" t="9838" r="3294" b="12056"/>
          <a:stretch/>
        </p:blipFill>
        <p:spPr bwMode="auto">
          <a:xfrm>
            <a:off x="3985146" y="4284331"/>
            <a:ext cx="3860990" cy="1886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 descr="C:\Users\User\Downloads\WhatsApp Image 2023-05-18 at 18.54.45.jpe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84" r="9601" b="9894"/>
          <a:stretch/>
        </p:blipFill>
        <p:spPr bwMode="auto">
          <a:xfrm>
            <a:off x="1413796" y="3651911"/>
            <a:ext cx="1985039" cy="25186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8719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4" t="1875" r="4959"/>
          <a:stretch/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697292" y="442047"/>
            <a:ext cx="7617610" cy="1143000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latinLnBrk="0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effectLst/>
                <a:uLnTx/>
                <a:uFillTx/>
                <a:latin typeface="PT Astra Serif" panose="020A0603040505020204" pitchFamily="18" charset="-52"/>
                <a:ea typeface="PT Astra Serif" panose="020A0603040505020204" pitchFamily="18" charset="-52"/>
              </a:rPr>
              <a:t>Центр образования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effectLst/>
                <a:uLnTx/>
                <a:uFillTx/>
                <a:latin typeface="PT Astra Serif" panose="020A0603040505020204" pitchFamily="18" charset="-52"/>
                <a:ea typeface="PT Astra Serif" panose="020A0603040505020204" pitchFamily="18" charset="-52"/>
              </a:rPr>
              <a:t> «Точка роста»</a:t>
            </a:r>
          </a:p>
        </p:txBody>
      </p:sp>
      <p:pic>
        <p:nvPicPr>
          <p:cNvPr id="3075" name="Picture 3" descr="C:\Users\User\Desktop\ПЕДСОВЕТ\WhatsApp Image 2023-05-18 at 18.08.59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9720" y="1585047"/>
            <a:ext cx="2395182" cy="3193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92" y="1657833"/>
            <a:ext cx="3120790" cy="31207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679" y="2954371"/>
            <a:ext cx="2712959" cy="3120789"/>
          </a:xfrm>
          <a:prstGeom prst="rect">
            <a:avLst/>
          </a:prstGeom>
          <a:ln w="57150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3424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4" t="1875" r="4959"/>
          <a:stretch/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079500" y="442047"/>
            <a:ext cx="6985000" cy="1143000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latinLnBrk="0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effectLst/>
                <a:uLnTx/>
                <a:uFillTx/>
                <a:latin typeface="PT Astra Serif" panose="020A0603040505020204" pitchFamily="18" charset="-52"/>
                <a:ea typeface="PT Astra Serif" panose="020A0603040505020204" pitchFamily="18" charset="-52"/>
              </a:rPr>
              <a:t>Классное руководство</a:t>
            </a:r>
          </a:p>
        </p:txBody>
      </p:sp>
      <p:pic>
        <p:nvPicPr>
          <p:cNvPr id="4098" name="Picture 2" descr="C:\Users\User\Desktop\ПЕДСОВЕТ\WhatsApp Image 2023-05-17 at 00.41.25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83" y="1405720"/>
            <a:ext cx="3189024" cy="2391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User\Desktop\ПЕДСОВЕТ\4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1736" y="1405720"/>
            <a:ext cx="3189024" cy="2391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User\Desktop\ПЕДСОВЕТ\фото трудовое воспитание\IMG_099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082" y="3858903"/>
            <a:ext cx="3080595" cy="2310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User\Desktop\ПЕДСОВЕТ\WhatsApp Image 2023-05-17 at 01.02.14 (1)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2294" y="3858902"/>
            <a:ext cx="3088465" cy="23163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Desktop\ПЕДСОВЕТ\WhatsApp Image 2023-05-19 at 12.57.46 (1).jpe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31" b="15170"/>
          <a:stretch/>
        </p:blipFill>
        <p:spPr bwMode="auto">
          <a:xfrm>
            <a:off x="3450701" y="2823126"/>
            <a:ext cx="2486075" cy="2191037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1476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4" t="1875" r="4959"/>
          <a:stretch/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079500" y="442047"/>
            <a:ext cx="6985000" cy="1143000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latinLnBrk="0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effectLst/>
                <a:uLnTx/>
                <a:uFillTx/>
                <a:latin typeface="PT Astra Serif" panose="020A0603040505020204" pitchFamily="18" charset="-52"/>
                <a:ea typeface="PT Astra Serif" panose="020A0603040505020204" pitchFamily="18" charset="-52"/>
              </a:rPr>
              <a:t>Самоуправление </a:t>
            </a:r>
          </a:p>
        </p:txBody>
      </p:sp>
      <p:pic>
        <p:nvPicPr>
          <p:cNvPr id="5122" name="Picture 2" descr="C:\Users\User\Desktop\ПЕДСОВЕТ\WhatsApp Image 2023-05-18 at 18.08.59 (1)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969"/>
          <a:stretch/>
        </p:blipFill>
        <p:spPr bwMode="auto">
          <a:xfrm>
            <a:off x="808341" y="1439972"/>
            <a:ext cx="2062660" cy="2228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\Desktop\ПЕДСОВЕТ\20221205_09102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99" t="9507" r="25812"/>
          <a:stretch/>
        </p:blipFill>
        <p:spPr bwMode="auto">
          <a:xfrm>
            <a:off x="5773000" y="1439972"/>
            <a:ext cx="2661315" cy="43852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User\Desktop\ПЕДСОВЕТ\WhatsApp Image 2023-05-18 at 18.09.00 (1).jpe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87" b="8490"/>
          <a:stretch/>
        </p:blipFill>
        <p:spPr bwMode="auto">
          <a:xfrm>
            <a:off x="808341" y="3875964"/>
            <a:ext cx="2062660" cy="22530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Desktop\ПЕДСОВЕТ\WhatsApp Image 2023-05-19 at 12.57.47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863" y="1898783"/>
            <a:ext cx="2600736" cy="34676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2327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4" t="1875" r="4959"/>
          <a:stretch/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750627" y="442047"/>
            <a:ext cx="7753935" cy="1143000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latinLnBrk="0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effectLst/>
                <a:uLnTx/>
                <a:uFillTx/>
                <a:latin typeface="PT Astra Serif" panose="020A0603040505020204" pitchFamily="18" charset="-52"/>
                <a:ea typeface="PT Astra Serif" panose="020A0603040505020204" pitchFamily="18" charset="-52"/>
              </a:rPr>
              <a:t>Взаимодействие с родителями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798" y="1481826"/>
            <a:ext cx="4148918" cy="27396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ffectLst>
            <a:reflection blurRad="12700" stA="38000" endPos="28000" dist="5000" dir="5400000" sy="-100000" algn="bl" rotWithShape="0"/>
          </a:effectLst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G:\ФОТО ШКОЛА\ФОТО 2016-2017\1-2 кл. ФОТО\SAM_277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9546" y="1481826"/>
            <a:ext cx="3819304" cy="28644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147" name="Picture 3" descr="C:\Users\User\Desktop\ПЕДСОВЕТ\IMG-20190830-WA0003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36" t="19194" b="13259"/>
          <a:stretch/>
        </p:blipFill>
        <p:spPr bwMode="auto">
          <a:xfrm>
            <a:off x="2580762" y="3635490"/>
            <a:ext cx="4093664" cy="25332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1">
                <a:lumMod val="95000"/>
              </a:schemeClr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69460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4" t="1875" r="4959"/>
          <a:stretch/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750627" y="442047"/>
            <a:ext cx="7753935" cy="1143000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latinLnBrk="0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effectLst/>
                <a:uLnTx/>
                <a:uFillTx/>
                <a:latin typeface="PT Astra Serif" panose="020A0603040505020204" pitchFamily="18" charset="-52"/>
                <a:ea typeface="PT Astra Serif" panose="020A0603040505020204" pitchFamily="18" charset="-52"/>
              </a:rPr>
              <a:t>Организация предметно-пространственной среды</a:t>
            </a:r>
          </a:p>
        </p:txBody>
      </p:sp>
      <p:pic>
        <p:nvPicPr>
          <p:cNvPr id="7170" name="Picture 2" descr="C:\Users\User\Desktop\ПЕДСОВЕТ\фото трудовое воспитание\IMG_20170918_1109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471" y="1734320"/>
            <a:ext cx="4171308" cy="2346361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User\Desktop\ПЕДСОВЕТ\20221205_09104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53" r="36122"/>
          <a:stretch/>
        </p:blipFill>
        <p:spPr bwMode="auto">
          <a:xfrm>
            <a:off x="1106471" y="4299045"/>
            <a:ext cx="1985926" cy="1815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User\Desktop\ПЕДСОВЕТ\WhatsApp Image 2023-05-18 at 18.09.00.jpe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48" b="19570"/>
          <a:stretch/>
        </p:blipFill>
        <p:spPr bwMode="auto">
          <a:xfrm>
            <a:off x="3396841" y="4299045"/>
            <a:ext cx="2057016" cy="1815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User\Desktop\ПЕДСОВЕТ\WhatsApp Image 2023-05-19 at 12.57.46.jpe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735" b="8809"/>
          <a:stretch/>
        </p:blipFill>
        <p:spPr bwMode="auto">
          <a:xfrm>
            <a:off x="5712917" y="1642198"/>
            <a:ext cx="2791645" cy="42288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6509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4" t="1875" r="4959"/>
          <a:stretch/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750627" y="442047"/>
            <a:ext cx="7753935" cy="1143000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latinLnBrk="0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effectLst/>
                <a:uLnTx/>
                <a:uFillTx/>
                <a:latin typeface="PT Astra Serif" panose="020A0603040505020204" pitchFamily="18" charset="-52"/>
                <a:ea typeface="PT Astra Serif" panose="020A0603040505020204" pitchFamily="18" charset="-52"/>
              </a:rPr>
              <a:t>Внешкольные мероприятия</a:t>
            </a:r>
          </a:p>
        </p:txBody>
      </p:sp>
      <p:pic>
        <p:nvPicPr>
          <p:cNvPr id="8" name="Picture 2" descr="C:\Users\User\Desktop\ПЕДСОВЕТ\WhatsApp Image 2023-05-17 at 01.07.59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625" y="1585046"/>
            <a:ext cx="2770495" cy="20778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User\Desktop\ПЕДСОВЕТ\WhatsApp Image 2023-05-17 at 00.18.48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96" r="6634" b="9296"/>
          <a:stretch/>
        </p:blipFill>
        <p:spPr bwMode="auto">
          <a:xfrm>
            <a:off x="5080725" y="1585047"/>
            <a:ext cx="3423837" cy="20778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User\Desktop\ПЕДСОВЕТ\SAM_235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626" y="3980229"/>
            <a:ext cx="2770495" cy="20778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User\Desktop\ПЕДСОВЕТ\труд\IMG_20190222_12414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725" y="4056210"/>
            <a:ext cx="3423837" cy="1925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User\Desktop\ПЕДСОВЕТ\фото трудовое воспитание\SAM_2344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258" b="30527"/>
          <a:stretch/>
        </p:blipFill>
        <p:spPr bwMode="auto">
          <a:xfrm>
            <a:off x="3016155" y="2816917"/>
            <a:ext cx="2674961" cy="1970235"/>
          </a:xfrm>
          <a:prstGeom prst="rect">
            <a:avLst/>
          </a:prstGeom>
          <a:ln w="57150">
            <a:solidFill>
              <a:schemeClr val="bg1">
                <a:lumMod val="9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8794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1592</TotalTime>
  <Words>57</Words>
  <Application>Microsoft Office PowerPoint</Application>
  <PresentationFormat>Экран (4:3)</PresentationFormat>
  <Paragraphs>14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User</cp:lastModifiedBy>
  <cp:revision>197</cp:revision>
  <dcterms:created xsi:type="dcterms:W3CDTF">2013-11-19T05:52:05Z</dcterms:created>
  <dcterms:modified xsi:type="dcterms:W3CDTF">2023-05-21T18:46:50Z</dcterms:modified>
</cp:coreProperties>
</file>